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83" r:id="rId6"/>
    <p:sldId id="284" r:id="rId7"/>
    <p:sldId id="285" r:id="rId8"/>
    <p:sldId id="286" r:id="rId9"/>
    <p:sldId id="287" r:id="rId10"/>
    <p:sldId id="288" r:id="rId11"/>
    <p:sldId id="289" r:id="rId12"/>
    <p:sldId id="290" r:id="rId13"/>
    <p:sldId id="291"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1pPr>
    <a:lvl2pPr marL="0" marR="0" indent="4572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2pPr>
    <a:lvl3pPr marL="0" marR="0" indent="9144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3pPr>
    <a:lvl4pPr marL="0" marR="0" indent="13716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4pPr>
    <a:lvl5pPr marL="0" marR="0" indent="18288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5pPr>
    <a:lvl6pPr marL="0" marR="0" indent="22860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6pPr>
    <a:lvl7pPr marL="0" marR="0" indent="27432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7pPr>
    <a:lvl8pPr marL="0" marR="0" indent="32004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8pPr>
    <a:lvl9pPr marL="0" marR="0" indent="365760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54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536773"/>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536773"/>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254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25400" cap="flat">
              <a:solidFill>
                <a:srgbClr val="CB297B"/>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5" d="100"/>
          <a:sy n="85" d="100"/>
        </p:scale>
        <p:origin x="191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
    <p:spTree>
      <p:nvGrpSpPr>
        <p:cNvPr id="1" name=""/>
        <p:cNvGrpSpPr/>
        <p:nvPr/>
      </p:nvGrpSpPr>
      <p:grpSpPr>
        <a:xfrm>
          <a:off x="0" y="0"/>
          <a:ext cx="0" cy="0"/>
          <a:chOff x="0" y="0"/>
          <a:chExt cx="0" cy="0"/>
        </a:xfrm>
      </p:grpSpPr>
      <p:sp>
        <p:nvSpPr>
          <p:cNvPr id="11" name="Auteur en datum"/>
          <p:cNvSpPr txBox="1">
            <a:spLocks noGrp="1"/>
          </p:cNvSpPr>
          <p:nvPr>
            <p:ph type="body" sz="quarter" idx="21" hasCustomPrompt="1"/>
          </p:nvPr>
        </p:nvSpPr>
        <p:spPr>
          <a:xfrm>
            <a:off x="698500" y="8657488"/>
            <a:ext cx="11607801" cy="461060"/>
          </a:xfrm>
          <a:prstGeom prst="rect">
            <a:avLst/>
          </a:prstGeom>
        </p:spPr>
        <p:txBody>
          <a:bodyPr anchor="b"/>
          <a:lstStyle>
            <a:lvl1pPr marL="0" indent="0" defTabSz="563541">
              <a:lnSpc>
                <a:spcPct val="100000"/>
              </a:lnSpc>
              <a:spcBef>
                <a:spcPts val="0"/>
              </a:spcBef>
              <a:buSzTx/>
              <a:buNone/>
              <a:defRPr sz="2304" b="1"/>
            </a:lvl1pPr>
          </a:lstStyle>
          <a:p>
            <a:r>
              <a:t>Auteur en datum</a:t>
            </a:r>
          </a:p>
        </p:txBody>
      </p:sp>
      <p:sp>
        <p:nvSpPr>
          <p:cNvPr id="12" name="Naam presentatie"/>
          <p:cNvSpPr txBox="1">
            <a:spLocks noGrp="1"/>
          </p:cNvSpPr>
          <p:nvPr>
            <p:ph type="title" hasCustomPrompt="1"/>
          </p:nvPr>
        </p:nvSpPr>
        <p:spPr>
          <a:xfrm>
            <a:off x="698500" y="1854200"/>
            <a:ext cx="11609057" cy="3302000"/>
          </a:xfrm>
          <a:prstGeom prst="rect">
            <a:avLst/>
          </a:prstGeom>
        </p:spPr>
        <p:txBody>
          <a:bodyPr anchor="b"/>
          <a:lstStyle>
            <a:lvl1pPr>
              <a:defRPr sz="8200" spc="-164"/>
            </a:lvl1pPr>
          </a:lstStyle>
          <a:p>
            <a:r>
              <a:t>Naam presentatie</a:t>
            </a:r>
          </a:p>
        </p:txBody>
      </p:sp>
      <p:sp>
        <p:nvSpPr>
          <p:cNvPr id="13" name="Hoofdtekst - niveau één…"/>
          <p:cNvSpPr txBox="1">
            <a:spLocks noGrp="1"/>
          </p:cNvSpPr>
          <p:nvPr>
            <p:ph type="body" sz="quarter" idx="1" hasCustomPrompt="1"/>
          </p:nvPr>
        </p:nvSpPr>
        <p:spPr>
          <a:xfrm>
            <a:off x="698500" y="5105400"/>
            <a:ext cx="11607800" cy="1456399"/>
          </a:xfrm>
          <a:prstGeom prst="rect">
            <a:avLst/>
          </a:prstGeom>
        </p:spPr>
        <p:txBody>
          <a:bodyPr/>
          <a:lstStyle>
            <a:lvl1pPr marL="0" indent="0" defTabSz="587022">
              <a:lnSpc>
                <a:spcPct val="100000"/>
              </a:lnSpc>
              <a:spcBef>
                <a:spcPts val="0"/>
              </a:spcBef>
              <a:buSzTx/>
              <a:buNone/>
              <a:defRPr sz="3800" b="1"/>
            </a:lvl1pPr>
            <a:lvl2pPr marL="0" indent="457200" defTabSz="587022">
              <a:lnSpc>
                <a:spcPct val="100000"/>
              </a:lnSpc>
              <a:spcBef>
                <a:spcPts val="0"/>
              </a:spcBef>
              <a:buSzTx/>
              <a:buNone/>
              <a:defRPr sz="3800" b="1"/>
            </a:lvl2pPr>
            <a:lvl3pPr marL="0" indent="914400" defTabSz="587022">
              <a:lnSpc>
                <a:spcPct val="100000"/>
              </a:lnSpc>
              <a:spcBef>
                <a:spcPts val="0"/>
              </a:spcBef>
              <a:buSzTx/>
              <a:buNone/>
              <a:defRPr sz="3800" b="1"/>
            </a:lvl3pPr>
            <a:lvl4pPr marL="0" indent="1371600" defTabSz="587022">
              <a:lnSpc>
                <a:spcPct val="100000"/>
              </a:lnSpc>
              <a:spcBef>
                <a:spcPts val="0"/>
              </a:spcBef>
              <a:buSzTx/>
              <a:buNone/>
              <a:defRPr sz="3800" b="1"/>
            </a:lvl4pPr>
            <a:lvl5pPr marL="0" indent="1828800" defTabSz="587022">
              <a:lnSpc>
                <a:spcPct val="100000"/>
              </a:lnSpc>
              <a:spcBef>
                <a:spcPts val="0"/>
              </a:spcBef>
              <a:buSzTx/>
              <a:buNone/>
              <a:defRPr sz="3800" b="1"/>
            </a:lvl5pPr>
          </a:lstStyle>
          <a:p>
            <a:r>
              <a:t>Ondertitel presentatie</a:t>
            </a:r>
          </a:p>
          <a:p>
            <a:pPr lvl="1"/>
            <a:endParaRPr/>
          </a:p>
          <a:p>
            <a:pPr lvl="2"/>
            <a:endParaRPr/>
          </a:p>
          <a:p>
            <a:pPr lvl="3"/>
            <a:endParaRPr/>
          </a:p>
          <a:p>
            <a:pPr lvl="4"/>
            <a:endParaRPr/>
          </a:p>
        </p:txBody>
      </p:sp>
      <p:sp>
        <p:nvSpPr>
          <p:cNvPr id="14" name="Dianummer"/>
          <p:cNvSpPr txBox="1">
            <a:spLocks noGrp="1"/>
          </p:cNvSpPr>
          <p:nvPr>
            <p:ph type="sldNum" sz="quarter" idx="2"/>
          </p:nvPr>
        </p:nvSpPr>
        <p:spPr>
          <a:xfrm>
            <a:off x="6353454" y="9220199"/>
            <a:ext cx="297892" cy="287479"/>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Uiting">
    <p:spTree>
      <p:nvGrpSpPr>
        <p:cNvPr id="1" name=""/>
        <p:cNvGrpSpPr/>
        <p:nvPr/>
      </p:nvGrpSpPr>
      <p:grpSpPr>
        <a:xfrm>
          <a:off x="0" y="0"/>
          <a:ext cx="0" cy="0"/>
          <a:chOff x="0" y="0"/>
          <a:chExt cx="0" cy="0"/>
        </a:xfrm>
      </p:grpSpPr>
      <p:sp>
        <p:nvSpPr>
          <p:cNvPr id="98" name="Hoofdtekst - niveau één…"/>
          <p:cNvSpPr txBox="1">
            <a:spLocks noGrp="1"/>
          </p:cNvSpPr>
          <p:nvPr>
            <p:ph type="body" sz="half" idx="1" hasCustomPrompt="1"/>
          </p:nvPr>
        </p:nvSpPr>
        <p:spPr>
          <a:xfrm>
            <a:off x="698500" y="3568700"/>
            <a:ext cx="11607800" cy="2617788"/>
          </a:xfrm>
          <a:prstGeom prst="rect">
            <a:avLst/>
          </a:prstGeom>
        </p:spPr>
        <p:txBody>
          <a:bodyPr anchor="ctr"/>
          <a:lstStyle>
            <a:lvl1pPr marL="0" indent="0" algn="ctr">
              <a:lnSpc>
                <a:spcPct val="80000"/>
              </a:lnSpc>
              <a:spcBef>
                <a:spcPts val="0"/>
              </a:spcBef>
              <a:buSzTx/>
              <a:buNone/>
              <a:defRPr sz="8200" spc="-164">
                <a:latin typeface="Helvetica Neue Medium"/>
                <a:ea typeface="Helvetica Neue Medium"/>
                <a:cs typeface="Helvetica Neue Medium"/>
                <a:sym typeface="Helvetica Neue Medium"/>
              </a:defRPr>
            </a:lvl1pPr>
            <a:lvl2pPr marL="0" indent="457200" algn="ctr">
              <a:lnSpc>
                <a:spcPct val="80000"/>
              </a:lnSpc>
              <a:spcBef>
                <a:spcPts val="0"/>
              </a:spcBef>
              <a:buSzTx/>
              <a:buNone/>
              <a:defRPr sz="8200" spc="-164">
                <a:latin typeface="Helvetica Neue Medium"/>
                <a:ea typeface="Helvetica Neue Medium"/>
                <a:cs typeface="Helvetica Neue Medium"/>
                <a:sym typeface="Helvetica Neue Medium"/>
              </a:defRPr>
            </a:lvl2pPr>
            <a:lvl3pPr marL="0" indent="914400" algn="ctr">
              <a:lnSpc>
                <a:spcPct val="80000"/>
              </a:lnSpc>
              <a:spcBef>
                <a:spcPts val="0"/>
              </a:spcBef>
              <a:buSzTx/>
              <a:buNone/>
              <a:defRPr sz="8200" spc="-164">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z="8200" spc="-164">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z="8200" spc="-164">
                <a:latin typeface="Helvetica Neue Medium"/>
                <a:ea typeface="Helvetica Neue Medium"/>
                <a:cs typeface="Helvetica Neue Medium"/>
                <a:sym typeface="Helvetica Neue Medium"/>
              </a:defRPr>
            </a:lvl5pPr>
          </a:lstStyle>
          <a:p>
            <a:r>
              <a:t>Uiting</a:t>
            </a:r>
          </a:p>
          <a:p>
            <a:pPr lvl="1"/>
            <a:endParaRPr/>
          </a:p>
          <a:p>
            <a:pPr lvl="2"/>
            <a:endParaRPr/>
          </a:p>
          <a:p>
            <a:pPr lvl="3"/>
            <a:endParaRPr/>
          </a:p>
          <a:p>
            <a:pPr lvl="4"/>
            <a:endParaRPr/>
          </a:p>
        </p:txBody>
      </p:sp>
      <p:sp>
        <p:nvSpPr>
          <p:cNvPr id="99"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Groot feit">
    <p:spTree>
      <p:nvGrpSpPr>
        <p:cNvPr id="1" name=""/>
        <p:cNvGrpSpPr/>
        <p:nvPr/>
      </p:nvGrpSpPr>
      <p:grpSpPr>
        <a:xfrm>
          <a:off x="0" y="0"/>
          <a:ext cx="0" cy="0"/>
          <a:chOff x="0" y="0"/>
          <a:chExt cx="0" cy="0"/>
        </a:xfrm>
      </p:grpSpPr>
      <p:sp>
        <p:nvSpPr>
          <p:cNvPr id="106" name="Feitinformatie"/>
          <p:cNvSpPr txBox="1">
            <a:spLocks noGrp="1"/>
          </p:cNvSpPr>
          <p:nvPr>
            <p:ph type="body" sz="quarter" idx="21" hasCustomPrompt="1"/>
          </p:nvPr>
        </p:nvSpPr>
        <p:spPr>
          <a:xfrm>
            <a:off x="698500" y="6209979"/>
            <a:ext cx="11607800" cy="671803"/>
          </a:xfrm>
          <a:prstGeom prst="rect">
            <a:avLst/>
          </a:prstGeom>
        </p:spPr>
        <p:txBody>
          <a:bodyPr/>
          <a:lstStyle>
            <a:lvl1pPr marL="0" indent="0" algn="ctr">
              <a:lnSpc>
                <a:spcPct val="100000"/>
              </a:lnSpc>
              <a:spcBef>
                <a:spcPts val="0"/>
              </a:spcBef>
              <a:buSzTx/>
              <a:buNone/>
              <a:defRPr sz="3800" b="1"/>
            </a:lvl1pPr>
          </a:lstStyle>
          <a:p>
            <a:r>
              <a:t>Feitinformatie</a:t>
            </a:r>
          </a:p>
        </p:txBody>
      </p:sp>
      <p:sp>
        <p:nvSpPr>
          <p:cNvPr id="107" name="Hoofdtekst - niveau één…"/>
          <p:cNvSpPr txBox="1">
            <a:spLocks noGrp="1"/>
          </p:cNvSpPr>
          <p:nvPr>
            <p:ph type="body" idx="1" hasCustomPrompt="1"/>
          </p:nvPr>
        </p:nvSpPr>
        <p:spPr>
          <a:xfrm>
            <a:off x="698500" y="999066"/>
            <a:ext cx="11607800" cy="5210914"/>
          </a:xfrm>
          <a:prstGeom prst="rect">
            <a:avLst/>
          </a:prstGeom>
        </p:spPr>
        <p:txBody>
          <a:bodyPr anchor="b"/>
          <a:lstStyle>
            <a:lvl1pPr marL="0" indent="0" algn="ctr">
              <a:lnSpc>
                <a:spcPct val="80000"/>
              </a:lnSpc>
              <a:spcBef>
                <a:spcPts val="0"/>
              </a:spcBef>
              <a:buSzTx/>
              <a:buNone/>
              <a:defRPr sz="17600" b="1" spc="-176"/>
            </a:lvl1pPr>
            <a:lvl2pPr marL="0" indent="457200" algn="ctr">
              <a:lnSpc>
                <a:spcPct val="80000"/>
              </a:lnSpc>
              <a:spcBef>
                <a:spcPts val="0"/>
              </a:spcBef>
              <a:buSzTx/>
              <a:buNone/>
              <a:defRPr sz="17600" b="1" spc="-176"/>
            </a:lvl2pPr>
            <a:lvl3pPr marL="0" indent="914400" algn="ctr">
              <a:lnSpc>
                <a:spcPct val="80000"/>
              </a:lnSpc>
              <a:spcBef>
                <a:spcPts val="0"/>
              </a:spcBef>
              <a:buSzTx/>
              <a:buNone/>
              <a:defRPr sz="17600" b="1" spc="-176"/>
            </a:lvl3pPr>
            <a:lvl4pPr marL="0" indent="1371600" algn="ctr">
              <a:lnSpc>
                <a:spcPct val="80000"/>
              </a:lnSpc>
              <a:spcBef>
                <a:spcPts val="0"/>
              </a:spcBef>
              <a:buSzTx/>
              <a:buNone/>
              <a:defRPr sz="17600" b="1" spc="-176"/>
            </a:lvl4pPr>
            <a:lvl5pPr marL="0" indent="1828800" algn="ctr">
              <a:lnSpc>
                <a:spcPct val="80000"/>
              </a:lnSpc>
              <a:spcBef>
                <a:spcPts val="0"/>
              </a:spcBef>
              <a:buSzTx/>
              <a:buNone/>
              <a:defRPr sz="17600" b="1" spc="-176"/>
            </a:lvl5pPr>
          </a:lstStyle>
          <a:p>
            <a:r>
              <a:t>100%</a:t>
            </a:r>
          </a:p>
          <a:p>
            <a:pPr lvl="1"/>
            <a:endParaRPr/>
          </a:p>
          <a:p>
            <a:pPr lvl="2"/>
            <a:endParaRPr/>
          </a:p>
          <a:p>
            <a:pPr lvl="3"/>
            <a:endParaRPr/>
          </a:p>
          <a:p>
            <a:pPr lvl="4"/>
            <a:endParaRPr/>
          </a:p>
        </p:txBody>
      </p:sp>
      <p:sp>
        <p:nvSpPr>
          <p:cNvPr id="108"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Citaat">
    <p:spTree>
      <p:nvGrpSpPr>
        <p:cNvPr id="1" name=""/>
        <p:cNvGrpSpPr/>
        <p:nvPr/>
      </p:nvGrpSpPr>
      <p:grpSpPr>
        <a:xfrm>
          <a:off x="0" y="0"/>
          <a:ext cx="0" cy="0"/>
          <a:chOff x="0" y="0"/>
          <a:chExt cx="0" cy="0"/>
        </a:xfrm>
      </p:grpSpPr>
      <p:sp>
        <p:nvSpPr>
          <p:cNvPr id="115" name="Hoofdtekst - niveau één…"/>
          <p:cNvSpPr txBox="1">
            <a:spLocks noGrp="1"/>
          </p:cNvSpPr>
          <p:nvPr>
            <p:ph type="body" sz="half" idx="1" hasCustomPrompt="1"/>
          </p:nvPr>
        </p:nvSpPr>
        <p:spPr>
          <a:xfrm>
            <a:off x="736600" y="3721100"/>
            <a:ext cx="11531600" cy="2324100"/>
          </a:xfrm>
          <a:prstGeom prst="rect">
            <a:avLst/>
          </a:prstGeom>
        </p:spPr>
        <p:txBody>
          <a:bodyPr anchor="ctr"/>
          <a:lstStyle>
            <a:lvl1pPr marL="457200" indent="-342900">
              <a:spcBef>
                <a:spcPts val="0"/>
              </a:spcBef>
              <a:buSzTx/>
              <a:buNone/>
              <a:defRPr sz="6000" spc="-119">
                <a:latin typeface="Helvetica Neue Medium"/>
                <a:ea typeface="Helvetica Neue Medium"/>
                <a:cs typeface="Helvetica Neue Medium"/>
                <a:sym typeface="Helvetica Neue Medium"/>
              </a:defRPr>
            </a:lvl1pPr>
            <a:lvl2pPr marL="457200" indent="114300">
              <a:spcBef>
                <a:spcPts val="0"/>
              </a:spcBef>
              <a:buSzTx/>
              <a:buNone/>
              <a:defRPr sz="6000" spc="-119">
                <a:latin typeface="Helvetica Neue Medium"/>
                <a:ea typeface="Helvetica Neue Medium"/>
                <a:cs typeface="Helvetica Neue Medium"/>
                <a:sym typeface="Helvetica Neue Medium"/>
              </a:defRPr>
            </a:lvl2pPr>
            <a:lvl3pPr marL="457200" indent="571500">
              <a:spcBef>
                <a:spcPts val="0"/>
              </a:spcBef>
              <a:buSzTx/>
              <a:buNone/>
              <a:defRPr sz="6000" spc="-119">
                <a:latin typeface="Helvetica Neue Medium"/>
                <a:ea typeface="Helvetica Neue Medium"/>
                <a:cs typeface="Helvetica Neue Medium"/>
                <a:sym typeface="Helvetica Neue Medium"/>
              </a:defRPr>
            </a:lvl3pPr>
            <a:lvl4pPr marL="457200" indent="1028700">
              <a:spcBef>
                <a:spcPts val="0"/>
              </a:spcBef>
              <a:buSzTx/>
              <a:buNone/>
              <a:defRPr sz="6000" spc="-119">
                <a:latin typeface="Helvetica Neue Medium"/>
                <a:ea typeface="Helvetica Neue Medium"/>
                <a:cs typeface="Helvetica Neue Medium"/>
                <a:sym typeface="Helvetica Neue Medium"/>
              </a:defRPr>
            </a:lvl4pPr>
            <a:lvl5pPr marL="457200" indent="1485900">
              <a:spcBef>
                <a:spcPts val="0"/>
              </a:spcBef>
              <a:buSzTx/>
              <a:buNone/>
              <a:defRPr sz="6000" spc="-119">
                <a:latin typeface="Helvetica Neue Medium"/>
                <a:ea typeface="Helvetica Neue Medium"/>
                <a:cs typeface="Helvetica Neue Medium"/>
                <a:sym typeface="Helvetica Neue Medium"/>
              </a:defRPr>
            </a:lvl5pPr>
          </a:lstStyle>
          <a:p>
            <a:r>
              <a:t>“Bijzonder citaat”</a:t>
            </a:r>
          </a:p>
          <a:p>
            <a:pPr lvl="1"/>
            <a:endParaRPr/>
          </a:p>
          <a:p>
            <a:pPr lvl="2"/>
            <a:endParaRPr/>
          </a:p>
          <a:p>
            <a:pPr lvl="3"/>
            <a:endParaRPr/>
          </a:p>
          <a:p>
            <a:pPr lvl="4"/>
            <a:endParaRPr/>
          </a:p>
        </p:txBody>
      </p:sp>
      <p:sp>
        <p:nvSpPr>
          <p:cNvPr id="116" name="Toekenning"/>
          <p:cNvSpPr txBox="1">
            <a:spLocks noGrp="1"/>
          </p:cNvSpPr>
          <p:nvPr>
            <p:ph type="body" sz="quarter" idx="21" hasCustomPrompt="1"/>
          </p:nvPr>
        </p:nvSpPr>
        <p:spPr>
          <a:xfrm>
            <a:off x="1219200" y="6426200"/>
            <a:ext cx="11049000" cy="461059"/>
          </a:xfrm>
          <a:prstGeom prst="rect">
            <a:avLst/>
          </a:prstGeom>
        </p:spPr>
        <p:txBody>
          <a:bodyPr/>
          <a:lstStyle>
            <a:lvl1pPr marL="0" indent="0" defTabSz="563541">
              <a:lnSpc>
                <a:spcPct val="100000"/>
              </a:lnSpc>
              <a:spcBef>
                <a:spcPts val="0"/>
              </a:spcBef>
              <a:buSzTx/>
              <a:buNone/>
              <a:defRPr sz="2304" b="1"/>
            </a:lvl1pPr>
          </a:lstStyle>
          <a:p>
            <a:r>
              <a:t>Toekenning</a:t>
            </a:r>
          </a:p>
        </p:txBody>
      </p:sp>
      <p:sp>
        <p:nvSpPr>
          <p:cNvPr id="117"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Foto - driemaal">
    <p:spTree>
      <p:nvGrpSpPr>
        <p:cNvPr id="1" name=""/>
        <p:cNvGrpSpPr/>
        <p:nvPr/>
      </p:nvGrpSpPr>
      <p:grpSpPr>
        <a:xfrm>
          <a:off x="0" y="0"/>
          <a:ext cx="0" cy="0"/>
          <a:chOff x="0" y="0"/>
          <a:chExt cx="0" cy="0"/>
        </a:xfrm>
      </p:grpSpPr>
      <p:sp>
        <p:nvSpPr>
          <p:cNvPr id="124" name="Afbeelding"/>
          <p:cNvSpPr>
            <a:spLocks noGrp="1"/>
          </p:cNvSpPr>
          <p:nvPr>
            <p:ph type="pic" idx="21"/>
          </p:nvPr>
        </p:nvSpPr>
        <p:spPr>
          <a:xfrm>
            <a:off x="-2082800" y="687558"/>
            <a:ext cx="11165190" cy="8373892"/>
          </a:xfrm>
          <a:prstGeom prst="rect">
            <a:avLst/>
          </a:prstGeom>
        </p:spPr>
        <p:txBody>
          <a:bodyPr lIns="91439" tIns="45719" rIns="91439" bIns="45719">
            <a:noAutofit/>
          </a:bodyPr>
          <a:lstStyle/>
          <a:p>
            <a:endParaRPr/>
          </a:p>
        </p:txBody>
      </p:sp>
      <p:sp>
        <p:nvSpPr>
          <p:cNvPr id="125" name="Afbeelding"/>
          <p:cNvSpPr>
            <a:spLocks noGrp="1"/>
          </p:cNvSpPr>
          <p:nvPr>
            <p:ph type="pic" sz="half" idx="22"/>
          </p:nvPr>
        </p:nvSpPr>
        <p:spPr>
          <a:xfrm>
            <a:off x="6597650" y="292100"/>
            <a:ext cx="5740400" cy="4592321"/>
          </a:xfrm>
          <a:prstGeom prst="rect">
            <a:avLst/>
          </a:prstGeom>
        </p:spPr>
        <p:txBody>
          <a:bodyPr lIns="91439" tIns="45719" rIns="91439" bIns="45719">
            <a:noAutofit/>
          </a:bodyPr>
          <a:lstStyle/>
          <a:p>
            <a:endParaRPr/>
          </a:p>
        </p:txBody>
      </p:sp>
      <p:sp>
        <p:nvSpPr>
          <p:cNvPr id="126" name="Afbeelding"/>
          <p:cNvSpPr>
            <a:spLocks noGrp="1"/>
          </p:cNvSpPr>
          <p:nvPr>
            <p:ph type="pic" idx="23"/>
          </p:nvPr>
        </p:nvSpPr>
        <p:spPr>
          <a:xfrm>
            <a:off x="4984750" y="2749550"/>
            <a:ext cx="7937500" cy="9238276"/>
          </a:xfrm>
          <a:prstGeom prst="rect">
            <a:avLst/>
          </a:prstGeom>
        </p:spPr>
        <p:txBody>
          <a:bodyPr lIns="91439" tIns="45719" rIns="91439" bIns="45719">
            <a:noAutofit/>
          </a:bodyPr>
          <a:lstStyle/>
          <a:p>
            <a:endParaRPr/>
          </a:p>
        </p:txBody>
      </p:sp>
      <p:sp>
        <p:nvSpPr>
          <p:cNvPr id="127"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Foto">
    <p:spTree>
      <p:nvGrpSpPr>
        <p:cNvPr id="1" name=""/>
        <p:cNvGrpSpPr/>
        <p:nvPr/>
      </p:nvGrpSpPr>
      <p:grpSpPr>
        <a:xfrm>
          <a:off x="0" y="0"/>
          <a:ext cx="0" cy="0"/>
          <a:chOff x="0" y="0"/>
          <a:chExt cx="0" cy="0"/>
        </a:xfrm>
      </p:grpSpPr>
      <p:sp>
        <p:nvSpPr>
          <p:cNvPr id="134" name="886640052_3195x2556.jpeg"/>
          <p:cNvSpPr>
            <a:spLocks noGrp="1"/>
          </p:cNvSpPr>
          <p:nvPr>
            <p:ph type="pic" idx="21"/>
          </p:nvPr>
        </p:nvSpPr>
        <p:spPr>
          <a:xfrm>
            <a:off x="-1016000" y="-1054100"/>
            <a:ext cx="14427200" cy="11541760"/>
          </a:xfrm>
          <a:prstGeom prst="rect">
            <a:avLst/>
          </a:prstGeom>
        </p:spPr>
        <p:txBody>
          <a:bodyPr lIns="91439" tIns="45719" rIns="91439" bIns="45719">
            <a:noAutofit/>
          </a:bodyPr>
          <a:lstStyle/>
          <a:p>
            <a:endParaRPr/>
          </a:p>
        </p:txBody>
      </p:sp>
      <p:sp>
        <p:nvSpPr>
          <p:cNvPr id="135" name="Dianummer"/>
          <p:cNvSpPr txBox="1">
            <a:spLocks noGrp="1"/>
          </p:cNvSpPr>
          <p:nvPr>
            <p:ph type="sldNum" sz="quarter" idx="2"/>
          </p:nvPr>
        </p:nvSpPr>
        <p:spPr>
          <a:xfrm>
            <a:off x="6353454" y="9220199"/>
            <a:ext cx="297892" cy="287479"/>
          </a:xfrm>
          <a:prstGeom prst="rect">
            <a:avLst/>
          </a:prstGeom>
        </p:spPr>
        <p:txBody>
          <a:bodyPr/>
          <a:lstStyle>
            <a:lvl1pPr>
              <a:defRPr>
                <a:solidFill>
                  <a:srgbClr val="FFFFFF"/>
                </a:solidFill>
              </a:defRPr>
            </a:lvl1p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Leeg">
    <p:spTree>
      <p:nvGrpSpPr>
        <p:cNvPr id="1" name=""/>
        <p:cNvGrpSpPr/>
        <p:nvPr/>
      </p:nvGrpSpPr>
      <p:grpSpPr>
        <a:xfrm>
          <a:off x="0" y="0"/>
          <a:ext cx="0" cy="0"/>
          <a:chOff x="0" y="0"/>
          <a:chExt cx="0" cy="0"/>
        </a:xfrm>
      </p:grpSpPr>
      <p:sp>
        <p:nvSpPr>
          <p:cNvPr id="14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el en foto">
    <p:spTree>
      <p:nvGrpSpPr>
        <p:cNvPr id="1" name=""/>
        <p:cNvGrpSpPr/>
        <p:nvPr/>
      </p:nvGrpSpPr>
      <p:grpSpPr>
        <a:xfrm>
          <a:off x="0" y="0"/>
          <a:ext cx="0" cy="0"/>
          <a:chOff x="0" y="0"/>
          <a:chExt cx="0" cy="0"/>
        </a:xfrm>
      </p:grpSpPr>
      <p:sp>
        <p:nvSpPr>
          <p:cNvPr id="21" name="Afbeelding"/>
          <p:cNvSpPr>
            <a:spLocks noGrp="1"/>
          </p:cNvSpPr>
          <p:nvPr>
            <p:ph type="pic" idx="21"/>
          </p:nvPr>
        </p:nvSpPr>
        <p:spPr>
          <a:xfrm>
            <a:off x="-376767" y="-915894"/>
            <a:ext cx="17835652" cy="10682195"/>
          </a:xfrm>
          <a:prstGeom prst="rect">
            <a:avLst/>
          </a:prstGeom>
        </p:spPr>
        <p:txBody>
          <a:bodyPr lIns="91439" tIns="45719" rIns="91439" bIns="45719">
            <a:noAutofit/>
          </a:bodyPr>
          <a:lstStyle/>
          <a:p>
            <a:endParaRPr/>
          </a:p>
        </p:txBody>
      </p:sp>
      <p:sp>
        <p:nvSpPr>
          <p:cNvPr id="22" name="Naam presentatie"/>
          <p:cNvSpPr txBox="1">
            <a:spLocks noGrp="1"/>
          </p:cNvSpPr>
          <p:nvPr>
            <p:ph type="title" hasCustomPrompt="1"/>
          </p:nvPr>
        </p:nvSpPr>
        <p:spPr>
          <a:xfrm>
            <a:off x="698500" y="5181600"/>
            <a:ext cx="11607800" cy="3302000"/>
          </a:xfrm>
          <a:prstGeom prst="rect">
            <a:avLst/>
          </a:prstGeom>
        </p:spPr>
        <p:txBody>
          <a:bodyPr anchor="b"/>
          <a:lstStyle>
            <a:lvl1pPr>
              <a:defRPr sz="8200" spc="-164"/>
            </a:lvl1pPr>
          </a:lstStyle>
          <a:p>
            <a:r>
              <a:t>Naam presentatie</a:t>
            </a:r>
          </a:p>
        </p:txBody>
      </p:sp>
      <p:sp>
        <p:nvSpPr>
          <p:cNvPr id="23" name="Hoofdtekst - niveau één…"/>
          <p:cNvSpPr txBox="1">
            <a:spLocks noGrp="1"/>
          </p:cNvSpPr>
          <p:nvPr>
            <p:ph type="body" sz="quarter" idx="1" hasCustomPrompt="1"/>
          </p:nvPr>
        </p:nvSpPr>
        <p:spPr>
          <a:xfrm>
            <a:off x="698500" y="8432800"/>
            <a:ext cx="11607800" cy="689769"/>
          </a:xfrm>
          <a:prstGeom prst="rect">
            <a:avLst/>
          </a:prstGeom>
        </p:spPr>
        <p:txBody>
          <a:bodyPr/>
          <a:lstStyle>
            <a:lvl1pPr marL="0" indent="0" defTabSz="587022">
              <a:lnSpc>
                <a:spcPct val="100000"/>
              </a:lnSpc>
              <a:spcBef>
                <a:spcPts val="0"/>
              </a:spcBef>
              <a:buSzTx/>
              <a:buNone/>
              <a:defRPr sz="3800" b="1"/>
            </a:lvl1pPr>
            <a:lvl2pPr marL="0" indent="457200" defTabSz="587022">
              <a:lnSpc>
                <a:spcPct val="100000"/>
              </a:lnSpc>
              <a:spcBef>
                <a:spcPts val="0"/>
              </a:spcBef>
              <a:buSzTx/>
              <a:buNone/>
              <a:defRPr sz="3800" b="1"/>
            </a:lvl2pPr>
            <a:lvl3pPr marL="0" indent="914400" defTabSz="587022">
              <a:lnSpc>
                <a:spcPct val="100000"/>
              </a:lnSpc>
              <a:spcBef>
                <a:spcPts val="0"/>
              </a:spcBef>
              <a:buSzTx/>
              <a:buNone/>
              <a:defRPr sz="3800" b="1"/>
            </a:lvl3pPr>
            <a:lvl4pPr marL="0" indent="1371600" defTabSz="587022">
              <a:lnSpc>
                <a:spcPct val="100000"/>
              </a:lnSpc>
              <a:spcBef>
                <a:spcPts val="0"/>
              </a:spcBef>
              <a:buSzTx/>
              <a:buNone/>
              <a:defRPr sz="3800" b="1"/>
            </a:lvl4pPr>
            <a:lvl5pPr marL="0" indent="1828800" defTabSz="587022">
              <a:lnSpc>
                <a:spcPct val="100000"/>
              </a:lnSpc>
              <a:spcBef>
                <a:spcPts val="0"/>
              </a:spcBef>
              <a:buSzTx/>
              <a:buNone/>
              <a:defRPr sz="3800" b="1"/>
            </a:lvl5pPr>
          </a:lstStyle>
          <a:p>
            <a:r>
              <a:t>Ondertitel presentatie</a:t>
            </a:r>
          </a:p>
          <a:p>
            <a:pPr lvl="1"/>
            <a:endParaRPr/>
          </a:p>
          <a:p>
            <a:pPr lvl="2"/>
            <a:endParaRPr/>
          </a:p>
          <a:p>
            <a:pPr lvl="3"/>
            <a:endParaRPr/>
          </a:p>
          <a:p>
            <a:pPr lvl="4"/>
            <a:endParaRPr/>
          </a:p>
        </p:txBody>
      </p:sp>
      <p:sp>
        <p:nvSpPr>
          <p:cNvPr id="24" name="Auteur en datum"/>
          <p:cNvSpPr txBox="1">
            <a:spLocks noGrp="1"/>
          </p:cNvSpPr>
          <p:nvPr>
            <p:ph type="body" sz="quarter" idx="22" hasCustomPrompt="1"/>
          </p:nvPr>
        </p:nvSpPr>
        <p:spPr>
          <a:xfrm>
            <a:off x="698500" y="571500"/>
            <a:ext cx="11607801" cy="461059"/>
          </a:xfrm>
          <a:prstGeom prst="rect">
            <a:avLst/>
          </a:prstGeom>
        </p:spPr>
        <p:txBody>
          <a:bodyPr/>
          <a:lstStyle>
            <a:lvl1pPr marL="0" indent="0" defTabSz="563541">
              <a:lnSpc>
                <a:spcPct val="100000"/>
              </a:lnSpc>
              <a:spcBef>
                <a:spcPts val="0"/>
              </a:spcBef>
              <a:buSzTx/>
              <a:buNone/>
              <a:defRPr sz="2304" b="1"/>
            </a:lvl1pPr>
          </a:lstStyle>
          <a:p>
            <a:r>
              <a:t>Auteur en datum</a:t>
            </a:r>
          </a:p>
        </p:txBody>
      </p:sp>
      <p:sp>
        <p:nvSpPr>
          <p:cNvPr id="25" name="Dianummer"/>
          <p:cNvSpPr txBox="1">
            <a:spLocks noGrp="1"/>
          </p:cNvSpPr>
          <p:nvPr>
            <p:ph type="sldNum" sz="quarter" idx="2"/>
          </p:nvPr>
        </p:nvSpPr>
        <p:spPr>
          <a:xfrm>
            <a:off x="6349999" y="9220199"/>
            <a:ext cx="297893" cy="287479"/>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el en foto alt">
    <p:spTree>
      <p:nvGrpSpPr>
        <p:cNvPr id="1" name=""/>
        <p:cNvGrpSpPr/>
        <p:nvPr/>
      </p:nvGrpSpPr>
      <p:grpSpPr>
        <a:xfrm>
          <a:off x="0" y="0"/>
          <a:ext cx="0" cy="0"/>
          <a:chOff x="0" y="0"/>
          <a:chExt cx="0" cy="0"/>
        </a:xfrm>
      </p:grpSpPr>
      <p:sp>
        <p:nvSpPr>
          <p:cNvPr id="32" name="910457886_1434x1669.jpeg"/>
          <p:cNvSpPr>
            <a:spLocks noGrp="1"/>
          </p:cNvSpPr>
          <p:nvPr>
            <p:ph type="pic" idx="21"/>
          </p:nvPr>
        </p:nvSpPr>
        <p:spPr>
          <a:xfrm>
            <a:off x="5319129" y="495299"/>
            <a:ext cx="7543801" cy="8780059"/>
          </a:xfrm>
          <a:prstGeom prst="rect">
            <a:avLst/>
          </a:prstGeom>
        </p:spPr>
        <p:txBody>
          <a:bodyPr lIns="91439" tIns="45719" rIns="91439" bIns="45719">
            <a:noAutofit/>
          </a:bodyPr>
          <a:lstStyle/>
          <a:p>
            <a:endParaRPr/>
          </a:p>
        </p:txBody>
      </p:sp>
      <p:sp>
        <p:nvSpPr>
          <p:cNvPr id="33" name="Hoofdtekst - niveau één…"/>
          <p:cNvSpPr txBox="1">
            <a:spLocks noGrp="1"/>
          </p:cNvSpPr>
          <p:nvPr>
            <p:ph type="body" sz="quarter" idx="1" hasCustomPrompt="1"/>
          </p:nvPr>
        </p:nvSpPr>
        <p:spPr>
          <a:xfrm>
            <a:off x="698500" y="5003800"/>
            <a:ext cx="5105400" cy="4044566"/>
          </a:xfrm>
          <a:prstGeom prst="rect">
            <a:avLst/>
          </a:prstGeom>
        </p:spPr>
        <p:txBody>
          <a:bodyPr/>
          <a:lstStyle>
            <a:lvl1pPr marL="0" indent="0" defTabSz="587022">
              <a:lnSpc>
                <a:spcPct val="100000"/>
              </a:lnSpc>
              <a:spcBef>
                <a:spcPts val="0"/>
              </a:spcBef>
              <a:buSzTx/>
              <a:buNone/>
              <a:defRPr sz="3800" b="1"/>
            </a:lvl1pPr>
            <a:lvl2pPr marL="0" indent="457200" defTabSz="587022">
              <a:lnSpc>
                <a:spcPct val="100000"/>
              </a:lnSpc>
              <a:spcBef>
                <a:spcPts val="0"/>
              </a:spcBef>
              <a:buSzTx/>
              <a:buNone/>
              <a:defRPr sz="3800" b="1"/>
            </a:lvl2pPr>
            <a:lvl3pPr marL="0" indent="914400" defTabSz="587022">
              <a:lnSpc>
                <a:spcPct val="100000"/>
              </a:lnSpc>
              <a:spcBef>
                <a:spcPts val="0"/>
              </a:spcBef>
              <a:buSzTx/>
              <a:buNone/>
              <a:defRPr sz="3800" b="1"/>
            </a:lvl3pPr>
            <a:lvl4pPr marL="0" indent="1371600" defTabSz="587022">
              <a:lnSpc>
                <a:spcPct val="100000"/>
              </a:lnSpc>
              <a:spcBef>
                <a:spcPts val="0"/>
              </a:spcBef>
              <a:buSzTx/>
              <a:buNone/>
              <a:defRPr sz="3800" b="1"/>
            </a:lvl4pPr>
            <a:lvl5pPr marL="0" indent="1828800" defTabSz="587022">
              <a:lnSpc>
                <a:spcPct val="100000"/>
              </a:lnSpc>
              <a:spcBef>
                <a:spcPts val="0"/>
              </a:spcBef>
              <a:buSzTx/>
              <a:buNone/>
              <a:defRPr sz="3800" b="1"/>
            </a:lvl5pPr>
          </a:lstStyle>
          <a:p>
            <a:r>
              <a:t>Ondertitel dia</a:t>
            </a:r>
          </a:p>
          <a:p>
            <a:pPr lvl="1"/>
            <a:endParaRPr/>
          </a:p>
          <a:p>
            <a:pPr lvl="2"/>
            <a:endParaRPr/>
          </a:p>
          <a:p>
            <a:pPr lvl="3"/>
            <a:endParaRPr/>
          </a:p>
          <a:p>
            <a:pPr lvl="4"/>
            <a:endParaRPr/>
          </a:p>
        </p:txBody>
      </p:sp>
      <p:sp>
        <p:nvSpPr>
          <p:cNvPr id="34" name="Naam dia"/>
          <p:cNvSpPr txBox="1">
            <a:spLocks noGrp="1"/>
          </p:cNvSpPr>
          <p:nvPr>
            <p:ph type="title" hasCustomPrompt="1"/>
          </p:nvPr>
        </p:nvSpPr>
        <p:spPr>
          <a:xfrm>
            <a:off x="698500" y="692534"/>
            <a:ext cx="5105400" cy="4387466"/>
          </a:xfrm>
          <a:prstGeom prst="rect">
            <a:avLst/>
          </a:prstGeom>
        </p:spPr>
        <p:txBody>
          <a:bodyPr anchor="b"/>
          <a:lstStyle/>
          <a:p>
            <a:r>
              <a:t>Naam dia</a:t>
            </a:r>
          </a:p>
        </p:txBody>
      </p:sp>
      <p:sp>
        <p:nvSpPr>
          <p:cNvPr id="3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en opsomming">
    <p:spTree>
      <p:nvGrpSpPr>
        <p:cNvPr id="1" name=""/>
        <p:cNvGrpSpPr/>
        <p:nvPr/>
      </p:nvGrpSpPr>
      <p:grpSpPr>
        <a:xfrm>
          <a:off x="0" y="0"/>
          <a:ext cx="0" cy="0"/>
          <a:chOff x="0" y="0"/>
          <a:chExt cx="0" cy="0"/>
        </a:xfrm>
      </p:grpSpPr>
      <p:sp>
        <p:nvSpPr>
          <p:cNvPr id="42" name="Hoofdtekst - niveau één…"/>
          <p:cNvSpPr txBox="1">
            <a:spLocks noGrp="1"/>
          </p:cNvSpPr>
          <p:nvPr>
            <p:ph type="body" idx="1" hasCustomPrompt="1"/>
          </p:nvPr>
        </p:nvSpPr>
        <p:spPr>
          <a:prstGeom prst="rect">
            <a:avLst/>
          </a:prstGeom>
        </p:spPr>
        <p:txBody>
          <a:bodyPr/>
          <a:lstStyle/>
          <a:p>
            <a:r>
              <a:t>Dia-opsommingstekst</a:t>
            </a:r>
          </a:p>
          <a:p>
            <a:pPr lvl="1"/>
            <a:endParaRPr/>
          </a:p>
          <a:p>
            <a:pPr lvl="2"/>
            <a:endParaRPr/>
          </a:p>
          <a:p>
            <a:pPr lvl="3"/>
            <a:endParaRPr/>
          </a:p>
          <a:p>
            <a:pPr lvl="4"/>
            <a:endParaRPr/>
          </a:p>
        </p:txBody>
      </p:sp>
      <p:sp>
        <p:nvSpPr>
          <p:cNvPr id="43" name="Ondertitel dia"/>
          <p:cNvSpPr txBox="1">
            <a:spLocks noGrp="1"/>
          </p:cNvSpPr>
          <p:nvPr>
            <p:ph type="body" sz="quarter" idx="21" hasCustomPrompt="1"/>
          </p:nvPr>
        </p:nvSpPr>
        <p:spPr>
          <a:xfrm>
            <a:off x="698500" y="1412977"/>
            <a:ext cx="11607801" cy="671803"/>
          </a:xfrm>
          <a:prstGeom prst="rect">
            <a:avLst/>
          </a:prstGeom>
        </p:spPr>
        <p:txBody>
          <a:bodyPr/>
          <a:lstStyle>
            <a:lvl1pPr marL="0" indent="0" defTabSz="587022">
              <a:lnSpc>
                <a:spcPct val="100000"/>
              </a:lnSpc>
              <a:spcBef>
                <a:spcPts val="0"/>
              </a:spcBef>
              <a:buSzTx/>
              <a:buNone/>
              <a:defRPr sz="3800" b="1"/>
            </a:lvl1pPr>
          </a:lstStyle>
          <a:p>
            <a:r>
              <a:t>Ondertitel dia</a:t>
            </a:r>
          </a:p>
        </p:txBody>
      </p:sp>
      <p:sp>
        <p:nvSpPr>
          <p:cNvPr id="44" name="Naam dia"/>
          <p:cNvSpPr txBox="1">
            <a:spLocks noGrp="1"/>
          </p:cNvSpPr>
          <p:nvPr>
            <p:ph type="title" hasCustomPrompt="1"/>
          </p:nvPr>
        </p:nvSpPr>
        <p:spPr>
          <a:prstGeom prst="rect">
            <a:avLst/>
          </a:prstGeom>
        </p:spPr>
        <p:txBody>
          <a:bodyPr/>
          <a:lstStyle/>
          <a:p>
            <a:r>
              <a:t>Naam dia</a:t>
            </a:r>
          </a:p>
        </p:txBody>
      </p:sp>
      <p:sp>
        <p:nvSpPr>
          <p:cNvPr id="4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Opsomming">
    <p:spTree>
      <p:nvGrpSpPr>
        <p:cNvPr id="1" name=""/>
        <p:cNvGrpSpPr/>
        <p:nvPr/>
      </p:nvGrpSpPr>
      <p:grpSpPr>
        <a:xfrm>
          <a:off x="0" y="0"/>
          <a:ext cx="0" cy="0"/>
          <a:chOff x="0" y="0"/>
          <a:chExt cx="0" cy="0"/>
        </a:xfrm>
      </p:grpSpPr>
      <p:sp>
        <p:nvSpPr>
          <p:cNvPr id="52" name="Hoofdtekst - niveau één…"/>
          <p:cNvSpPr txBox="1">
            <a:spLocks noGrp="1"/>
          </p:cNvSpPr>
          <p:nvPr>
            <p:ph type="body" idx="1" hasCustomPrompt="1"/>
          </p:nvPr>
        </p:nvSpPr>
        <p:spPr>
          <a:prstGeom prst="rect">
            <a:avLst/>
          </a:prstGeom>
        </p:spPr>
        <p:txBody>
          <a:bodyPr numCol="2" spcCol="589358"/>
          <a:lstStyle/>
          <a:p>
            <a:r>
              <a:t>Dia-opsommingstekst</a:t>
            </a:r>
          </a:p>
          <a:p>
            <a:pPr lvl="1"/>
            <a:endParaRPr/>
          </a:p>
          <a:p>
            <a:pPr lvl="2"/>
            <a:endParaRPr/>
          </a:p>
          <a:p>
            <a:pPr lvl="3"/>
            <a:endParaRPr/>
          </a:p>
          <a:p>
            <a:pPr lvl="4"/>
            <a:endParaRPr/>
          </a:p>
        </p:txBody>
      </p:sp>
      <p:sp>
        <p:nvSpPr>
          <p:cNvPr id="53"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opsomm., foto">
    <p:spTree>
      <p:nvGrpSpPr>
        <p:cNvPr id="1" name=""/>
        <p:cNvGrpSpPr/>
        <p:nvPr/>
      </p:nvGrpSpPr>
      <p:grpSpPr>
        <a:xfrm>
          <a:off x="0" y="0"/>
          <a:ext cx="0" cy="0"/>
          <a:chOff x="0" y="0"/>
          <a:chExt cx="0" cy="0"/>
        </a:xfrm>
      </p:grpSpPr>
      <p:sp>
        <p:nvSpPr>
          <p:cNvPr id="60" name="660384004_1290x1720.jpeg"/>
          <p:cNvSpPr>
            <a:spLocks noGrp="1"/>
          </p:cNvSpPr>
          <p:nvPr>
            <p:ph type="pic" idx="21"/>
          </p:nvPr>
        </p:nvSpPr>
        <p:spPr>
          <a:xfrm>
            <a:off x="6172200" y="596900"/>
            <a:ext cx="6448425" cy="8597900"/>
          </a:xfrm>
          <a:prstGeom prst="rect">
            <a:avLst/>
          </a:prstGeom>
        </p:spPr>
        <p:txBody>
          <a:bodyPr lIns="91439" tIns="45719" rIns="91439" bIns="45719">
            <a:noAutofit/>
          </a:bodyPr>
          <a:lstStyle/>
          <a:p>
            <a:endParaRPr/>
          </a:p>
        </p:txBody>
      </p:sp>
      <p:sp>
        <p:nvSpPr>
          <p:cNvPr id="61" name="Naam dia"/>
          <p:cNvSpPr txBox="1">
            <a:spLocks noGrp="1"/>
          </p:cNvSpPr>
          <p:nvPr>
            <p:ph type="title" hasCustomPrompt="1"/>
          </p:nvPr>
        </p:nvSpPr>
        <p:spPr>
          <a:xfrm>
            <a:off x="698500" y="444500"/>
            <a:ext cx="5105400" cy="1016000"/>
          </a:xfrm>
          <a:prstGeom prst="rect">
            <a:avLst/>
          </a:prstGeom>
        </p:spPr>
        <p:txBody>
          <a:bodyPr/>
          <a:lstStyle/>
          <a:p>
            <a:r>
              <a:t>Naam dia</a:t>
            </a:r>
          </a:p>
        </p:txBody>
      </p:sp>
      <p:sp>
        <p:nvSpPr>
          <p:cNvPr id="62" name="Ondertitel dia"/>
          <p:cNvSpPr txBox="1">
            <a:spLocks noGrp="1"/>
          </p:cNvSpPr>
          <p:nvPr>
            <p:ph type="body" sz="quarter" idx="22" hasCustomPrompt="1"/>
          </p:nvPr>
        </p:nvSpPr>
        <p:spPr>
          <a:xfrm>
            <a:off x="698500" y="1412977"/>
            <a:ext cx="5105400" cy="671803"/>
          </a:xfrm>
          <a:prstGeom prst="rect">
            <a:avLst/>
          </a:prstGeom>
        </p:spPr>
        <p:txBody>
          <a:bodyPr/>
          <a:lstStyle>
            <a:lvl1pPr marL="0" indent="0" defTabSz="587022">
              <a:lnSpc>
                <a:spcPct val="100000"/>
              </a:lnSpc>
              <a:spcBef>
                <a:spcPts val="0"/>
              </a:spcBef>
              <a:buSzTx/>
              <a:buNone/>
              <a:defRPr sz="3800" b="1"/>
            </a:lvl1pPr>
          </a:lstStyle>
          <a:p>
            <a:r>
              <a:t>Ondertitel dia</a:t>
            </a:r>
          </a:p>
        </p:txBody>
      </p:sp>
      <p:sp>
        <p:nvSpPr>
          <p:cNvPr id="63" name="Hoofdtekst - niveau één…"/>
          <p:cNvSpPr txBox="1">
            <a:spLocks noGrp="1"/>
          </p:cNvSpPr>
          <p:nvPr>
            <p:ph type="body" sz="half" idx="1" hasCustomPrompt="1"/>
          </p:nvPr>
        </p:nvSpPr>
        <p:spPr>
          <a:xfrm>
            <a:off x="698500" y="3480196"/>
            <a:ext cx="5105400" cy="5593161"/>
          </a:xfrm>
          <a:prstGeom prst="rect">
            <a:avLst/>
          </a:prstGeom>
        </p:spPr>
        <p:txBody>
          <a:bodyPr/>
          <a:lstStyle/>
          <a:p>
            <a:r>
              <a:t>Dia-opsommingstekst</a:t>
            </a:r>
          </a:p>
          <a:p>
            <a:pPr lvl="1"/>
            <a:endParaRPr/>
          </a:p>
          <a:p>
            <a:pPr lvl="2"/>
            <a:endParaRPr/>
          </a:p>
          <a:p>
            <a:pPr lvl="3"/>
            <a:endParaRPr/>
          </a:p>
          <a:p>
            <a:pPr lvl="4"/>
            <a:endParaRPr/>
          </a:p>
        </p:txBody>
      </p:sp>
      <p:sp>
        <p:nvSpPr>
          <p:cNvPr id="64"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ectie">
    <p:spTree>
      <p:nvGrpSpPr>
        <p:cNvPr id="1" name=""/>
        <p:cNvGrpSpPr/>
        <p:nvPr/>
      </p:nvGrpSpPr>
      <p:grpSpPr>
        <a:xfrm>
          <a:off x="0" y="0"/>
          <a:ext cx="0" cy="0"/>
          <a:chOff x="0" y="0"/>
          <a:chExt cx="0" cy="0"/>
        </a:xfrm>
      </p:grpSpPr>
      <p:sp>
        <p:nvSpPr>
          <p:cNvPr id="71" name="Sectietitel"/>
          <p:cNvSpPr txBox="1">
            <a:spLocks noGrp="1"/>
          </p:cNvSpPr>
          <p:nvPr>
            <p:ph type="title" hasCustomPrompt="1"/>
          </p:nvPr>
        </p:nvSpPr>
        <p:spPr>
          <a:xfrm>
            <a:off x="698500" y="3225800"/>
            <a:ext cx="11607800" cy="3302000"/>
          </a:xfrm>
          <a:prstGeom prst="rect">
            <a:avLst/>
          </a:prstGeom>
        </p:spPr>
        <p:txBody>
          <a:bodyPr anchor="ctr"/>
          <a:lstStyle>
            <a:lvl1pPr>
              <a:defRPr sz="8200" b="0" spc="-164">
                <a:latin typeface="Helvetica Neue Medium"/>
                <a:ea typeface="Helvetica Neue Medium"/>
                <a:cs typeface="Helvetica Neue Medium"/>
                <a:sym typeface="Helvetica Neue Medium"/>
              </a:defRPr>
            </a:lvl1pPr>
          </a:lstStyle>
          <a:p>
            <a:r>
              <a:t>Sectietitel</a:t>
            </a:r>
          </a:p>
        </p:txBody>
      </p:sp>
      <p:sp>
        <p:nvSpPr>
          <p:cNvPr id="7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lleen titel">
    <p:spTree>
      <p:nvGrpSpPr>
        <p:cNvPr id="1" name=""/>
        <p:cNvGrpSpPr/>
        <p:nvPr/>
      </p:nvGrpSpPr>
      <p:grpSpPr>
        <a:xfrm>
          <a:off x="0" y="0"/>
          <a:ext cx="0" cy="0"/>
          <a:chOff x="0" y="0"/>
          <a:chExt cx="0" cy="0"/>
        </a:xfrm>
      </p:grpSpPr>
      <p:sp>
        <p:nvSpPr>
          <p:cNvPr id="79" name="Naam dia"/>
          <p:cNvSpPr txBox="1">
            <a:spLocks noGrp="1"/>
          </p:cNvSpPr>
          <p:nvPr>
            <p:ph type="title" hasCustomPrompt="1"/>
          </p:nvPr>
        </p:nvSpPr>
        <p:spPr>
          <a:prstGeom prst="rect">
            <a:avLst/>
          </a:prstGeom>
        </p:spPr>
        <p:txBody>
          <a:bodyPr/>
          <a:lstStyle/>
          <a:p>
            <a:r>
              <a:t>Naam dia</a:t>
            </a:r>
          </a:p>
        </p:txBody>
      </p:sp>
      <p:sp>
        <p:nvSpPr>
          <p:cNvPr id="80" name="Ondertitel dia"/>
          <p:cNvSpPr txBox="1">
            <a:spLocks noGrp="1"/>
          </p:cNvSpPr>
          <p:nvPr>
            <p:ph type="body" sz="quarter" idx="21" hasCustomPrompt="1"/>
          </p:nvPr>
        </p:nvSpPr>
        <p:spPr>
          <a:xfrm>
            <a:off x="698500" y="1412977"/>
            <a:ext cx="11607801" cy="671803"/>
          </a:xfrm>
          <a:prstGeom prst="rect">
            <a:avLst/>
          </a:prstGeom>
        </p:spPr>
        <p:txBody>
          <a:bodyPr/>
          <a:lstStyle>
            <a:lvl1pPr marL="0" indent="0" defTabSz="587022">
              <a:lnSpc>
                <a:spcPct val="100000"/>
              </a:lnSpc>
              <a:spcBef>
                <a:spcPts val="0"/>
              </a:spcBef>
              <a:buSzTx/>
              <a:buNone/>
              <a:defRPr sz="3800" b="1"/>
            </a:lvl1pPr>
          </a:lstStyle>
          <a:p>
            <a:r>
              <a:t>Ondertitel dia</a:t>
            </a:r>
          </a:p>
        </p:txBody>
      </p:sp>
      <p:sp>
        <p:nvSpPr>
          <p:cNvPr id="81"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Titel agenda"/>
          <p:cNvSpPr txBox="1">
            <a:spLocks noGrp="1"/>
          </p:cNvSpPr>
          <p:nvPr>
            <p:ph type="title" hasCustomPrompt="1"/>
          </p:nvPr>
        </p:nvSpPr>
        <p:spPr>
          <a:xfrm>
            <a:off x="698500" y="444500"/>
            <a:ext cx="11607800" cy="1016000"/>
          </a:xfrm>
          <a:prstGeom prst="rect">
            <a:avLst/>
          </a:prstGeom>
        </p:spPr>
        <p:txBody>
          <a:bodyPr/>
          <a:lstStyle/>
          <a:p>
            <a:r>
              <a:t>Titel agenda</a:t>
            </a:r>
          </a:p>
        </p:txBody>
      </p:sp>
      <p:sp>
        <p:nvSpPr>
          <p:cNvPr id="89" name="Ondertitel agenda"/>
          <p:cNvSpPr txBox="1">
            <a:spLocks noGrp="1"/>
          </p:cNvSpPr>
          <p:nvPr>
            <p:ph type="body" sz="quarter" idx="21" hasCustomPrompt="1"/>
          </p:nvPr>
        </p:nvSpPr>
        <p:spPr>
          <a:xfrm>
            <a:off x="698500" y="1409700"/>
            <a:ext cx="11607801" cy="671802"/>
          </a:xfrm>
          <a:prstGeom prst="rect">
            <a:avLst/>
          </a:prstGeom>
        </p:spPr>
        <p:txBody>
          <a:bodyPr/>
          <a:lstStyle>
            <a:lvl1pPr marL="0" indent="0" defTabSz="587022">
              <a:lnSpc>
                <a:spcPct val="100000"/>
              </a:lnSpc>
              <a:spcBef>
                <a:spcPts val="0"/>
              </a:spcBef>
              <a:buSzTx/>
              <a:buNone/>
              <a:defRPr sz="3800" b="1"/>
            </a:lvl1pPr>
          </a:lstStyle>
          <a:p>
            <a:r>
              <a:t>Ondertitel agenda</a:t>
            </a:r>
          </a:p>
        </p:txBody>
      </p:sp>
      <p:sp>
        <p:nvSpPr>
          <p:cNvPr id="90" name="Hoofdtekst - niveau één…"/>
          <p:cNvSpPr txBox="1">
            <a:spLocks noGrp="1"/>
          </p:cNvSpPr>
          <p:nvPr>
            <p:ph type="body" idx="1" hasCustomPrompt="1"/>
          </p:nvPr>
        </p:nvSpPr>
        <p:spPr>
          <a:prstGeom prst="rect">
            <a:avLst/>
          </a:prstGeom>
        </p:spPr>
        <p:txBody>
          <a:bodyPr/>
          <a:lstStyle>
            <a:lvl1pPr marL="0" indent="0">
              <a:spcBef>
                <a:spcPts val="1300"/>
              </a:spcBef>
              <a:buSzTx/>
              <a:buNone/>
              <a:defRPr sz="3800" spc="-38"/>
            </a:lvl1pPr>
            <a:lvl2pPr marL="0" indent="457200">
              <a:spcBef>
                <a:spcPts val="1300"/>
              </a:spcBef>
              <a:buSzTx/>
              <a:buNone/>
              <a:defRPr sz="3800" spc="-38"/>
            </a:lvl2pPr>
            <a:lvl3pPr marL="0" indent="914400">
              <a:spcBef>
                <a:spcPts val="1300"/>
              </a:spcBef>
              <a:buSzTx/>
              <a:buNone/>
              <a:defRPr sz="3800" spc="-38"/>
            </a:lvl3pPr>
            <a:lvl4pPr marL="0" indent="1371600">
              <a:spcBef>
                <a:spcPts val="1300"/>
              </a:spcBef>
              <a:buSzTx/>
              <a:buNone/>
              <a:defRPr sz="3800" spc="-38"/>
            </a:lvl4pPr>
            <a:lvl5pPr marL="0" indent="1828800">
              <a:spcBef>
                <a:spcPts val="1300"/>
              </a:spcBef>
              <a:buSzTx/>
              <a:buNone/>
              <a:defRPr sz="3800" spc="-38"/>
            </a:lvl5pPr>
          </a:lstStyle>
          <a:p>
            <a:r>
              <a:t>Agendaonderwerpen</a:t>
            </a:r>
          </a:p>
          <a:p>
            <a:pPr lvl="1"/>
            <a:endParaRPr/>
          </a:p>
          <a:p>
            <a:pPr lvl="2"/>
            <a:endParaRPr/>
          </a:p>
          <a:p>
            <a:pPr lvl="3"/>
            <a:endParaRPr/>
          </a:p>
          <a:p>
            <a:pPr lvl="4"/>
            <a:endParaRPr/>
          </a:p>
        </p:txBody>
      </p:sp>
      <p:sp>
        <p:nvSpPr>
          <p:cNvPr id="91"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oofdtekst - niveau één…"/>
          <p:cNvSpPr txBox="1">
            <a:spLocks noGrp="1"/>
          </p:cNvSpPr>
          <p:nvPr>
            <p:ph type="body" idx="1" hasCustomPrompt="1"/>
          </p:nvPr>
        </p:nvSpPr>
        <p:spPr>
          <a:xfrm>
            <a:off x="698500" y="2959100"/>
            <a:ext cx="11607800" cy="609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Dia-opsommingstekst</a:t>
            </a:r>
          </a:p>
          <a:p>
            <a:pPr lvl="1"/>
            <a:endParaRPr/>
          </a:p>
          <a:p>
            <a:pPr lvl="2"/>
            <a:endParaRPr/>
          </a:p>
          <a:p>
            <a:pPr lvl="3"/>
            <a:endParaRPr/>
          </a:p>
          <a:p>
            <a:pPr lvl="4"/>
            <a:endParaRPr/>
          </a:p>
        </p:txBody>
      </p:sp>
      <p:sp>
        <p:nvSpPr>
          <p:cNvPr id="3" name="Naam dia"/>
          <p:cNvSpPr txBox="1">
            <a:spLocks noGrp="1"/>
          </p:cNvSpPr>
          <p:nvPr>
            <p:ph type="title" hasCustomPrompt="1"/>
          </p:nvPr>
        </p:nvSpPr>
        <p:spPr>
          <a:xfrm>
            <a:off x="698500" y="440266"/>
            <a:ext cx="11607800"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Naam dia</a:t>
            </a:r>
          </a:p>
        </p:txBody>
      </p:sp>
      <p:sp>
        <p:nvSpPr>
          <p:cNvPr id="4" name="Dianummer"/>
          <p:cNvSpPr txBox="1">
            <a:spLocks noGrp="1"/>
          </p:cNvSpPr>
          <p:nvPr>
            <p:ph type="sldNum" sz="quarter" idx="2"/>
          </p:nvPr>
        </p:nvSpPr>
        <p:spPr>
          <a:xfrm>
            <a:off x="6350067" y="9220199"/>
            <a:ext cx="297892" cy="287479"/>
          </a:xfrm>
          <a:prstGeom prst="rect">
            <a:avLst/>
          </a:prstGeom>
          <a:ln w="12700">
            <a:miter lim="400000"/>
          </a:ln>
        </p:spPr>
        <p:txBody>
          <a:bodyPr wrap="none" lIns="50800" tIns="50800" rIns="50800" bIns="50800" anchor="b">
            <a:spAutoFit/>
          </a:bodyPr>
          <a:lstStyle>
            <a:lvl1pPr defTabSz="584200">
              <a:defRPr sz="1300">
                <a:solidFill>
                  <a:srgbClr val="000000"/>
                </a:solidFill>
                <a:latin typeface="+mn-lt"/>
                <a:ea typeface="+mn-ea"/>
                <a:cs typeface="+mn-cs"/>
                <a:sym typeface="Helvetica Neue"/>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1pPr>
      <a:lvl2pPr marL="0" marR="0" indent="4572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2pPr>
      <a:lvl3pPr marL="0" marR="0" indent="9144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3pPr>
      <a:lvl4pPr marL="0" marR="0" indent="13716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4pPr>
      <a:lvl5pPr marL="0" marR="0" indent="18288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5pPr>
      <a:lvl6pPr marL="0" marR="0" indent="22860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6pPr>
      <a:lvl7pPr marL="0" marR="0" indent="27432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7pPr>
      <a:lvl8pPr marL="0" marR="0" indent="32004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8pPr>
      <a:lvl9pPr marL="0" marR="0" indent="3657600" algn="l" defTabSz="1733930" rtl="0" latinLnBrk="0">
        <a:lnSpc>
          <a:spcPct val="80000"/>
        </a:lnSpc>
        <a:spcBef>
          <a:spcPts val="0"/>
        </a:spcBef>
        <a:spcAft>
          <a:spcPts val="0"/>
        </a:spcAft>
        <a:buClrTx/>
        <a:buSzTx/>
        <a:buFontTx/>
        <a:buNone/>
        <a:tabLst/>
        <a:defRPr sz="6000" b="1" i="0" u="none" strike="noStrike" cap="none" spc="-119" baseline="0">
          <a:solidFill>
            <a:srgbClr val="000000"/>
          </a:solidFill>
          <a:uFillTx/>
          <a:latin typeface="+mn-lt"/>
          <a:ea typeface="+mn-ea"/>
          <a:cs typeface="+mn-cs"/>
          <a:sym typeface="Helvetica Neue"/>
        </a:defRPr>
      </a:lvl9pPr>
    </p:titleStyle>
    <p:bodyStyle>
      <a:lvl1pPr marL="381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1pPr>
      <a:lvl2pPr marL="762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2pPr>
      <a:lvl3pPr marL="1143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3pPr>
      <a:lvl4pPr marL="1524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4pPr>
      <a:lvl5pPr marL="1905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5pPr>
      <a:lvl6pPr marL="2286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6pPr>
      <a:lvl7pPr marL="2667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7pPr>
      <a:lvl8pPr marL="3048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8pPr>
      <a:lvl9pPr marL="3429000" marR="0" indent="-381000" algn="l" defTabSz="1733930" rtl="0" latinLnBrk="0">
        <a:lnSpc>
          <a:spcPct val="90000"/>
        </a:lnSpc>
        <a:spcBef>
          <a:spcPts val="3200"/>
        </a:spcBef>
        <a:spcAft>
          <a:spcPts val="0"/>
        </a:spcAft>
        <a:buClrTx/>
        <a:buSzPct val="123000"/>
        <a:buFontTx/>
        <a:buChar char="•"/>
        <a:tabLst/>
        <a:defRPr sz="30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3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jungle-lake-with-wild-animals-1.jpeg" descr="jungle-lake-with-wild-animals-1.jpeg"/>
          <p:cNvPicPr>
            <a:picLocks noChangeAspect="1"/>
          </p:cNvPicPr>
          <p:nvPr/>
        </p:nvPicPr>
        <p:blipFill>
          <a:blip r:embed="rId2"/>
          <a:stretch>
            <a:fillRect/>
          </a:stretch>
        </p:blipFill>
        <p:spPr>
          <a:xfrm>
            <a:off x="-441159" y="-85928"/>
            <a:ext cx="13887118" cy="9925456"/>
          </a:xfrm>
          <a:prstGeom prst="rect">
            <a:avLst/>
          </a:prstGeom>
          <a:ln w="12700">
            <a:miter lim="400000"/>
          </a:ln>
        </p:spPr>
      </p:pic>
      <p:grpSp>
        <p:nvGrpSpPr>
          <p:cNvPr id="158" name="Groepeer"/>
          <p:cNvGrpSpPr/>
          <p:nvPr/>
        </p:nvGrpSpPr>
        <p:grpSpPr>
          <a:xfrm>
            <a:off x="2202777" y="4182069"/>
            <a:ext cx="8599247" cy="4580779"/>
            <a:chOff x="0" y="0"/>
            <a:chExt cx="8599245" cy="4580777"/>
          </a:xfrm>
        </p:grpSpPr>
        <p:sp>
          <p:nvSpPr>
            <p:cNvPr id="152" name="Afgeronde rechthoek"/>
            <p:cNvSpPr/>
            <p:nvPr/>
          </p:nvSpPr>
          <p:spPr>
            <a:xfrm>
              <a:off x="0" y="0"/>
              <a:ext cx="8599245" cy="4580777"/>
            </a:xfrm>
            <a:prstGeom prst="roundRect">
              <a:avLst>
                <a:gd name="adj" fmla="val 4145"/>
              </a:avLst>
            </a:prstGeom>
            <a:solidFill>
              <a:srgbClr val="FFFFFF">
                <a:alpha val="84714"/>
              </a:srgbClr>
            </a:solidFill>
            <a:ln w="12700" cap="flat">
              <a:noFill/>
              <a:miter lim="400000"/>
            </a:ln>
            <a:effectLst/>
          </p:spPr>
          <p:txBody>
            <a:bodyPr wrap="square" lIns="50800" tIns="50800" rIns="50800" bIns="50800" numCol="1" anchor="ctr">
              <a:noAutofit/>
            </a:bodyP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54" name="Balans ⚖️ Mens en natuur…"/>
            <p:cNvSpPr txBox="1"/>
            <p:nvPr/>
          </p:nvSpPr>
          <p:spPr>
            <a:xfrm>
              <a:off x="2601183" y="47614"/>
              <a:ext cx="5145638" cy="167225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p>
              <a:pPr algn="l">
                <a:defRPr sz="3400"/>
              </a:pPr>
              <a:r>
                <a:rPr dirty="0" err="1"/>
                <a:t>Balans</a:t>
              </a:r>
              <a:r>
                <a:rPr dirty="0"/>
                <a:t> ⚖️ </a:t>
              </a:r>
              <a:r>
                <a:rPr dirty="0" err="1"/>
                <a:t>Mens</a:t>
              </a:r>
              <a:r>
                <a:rPr dirty="0"/>
                <a:t> </a:t>
              </a:r>
              <a:r>
                <a:rPr dirty="0" err="1"/>
                <a:t>en</a:t>
              </a:r>
              <a:r>
                <a:rPr dirty="0"/>
                <a:t> </a:t>
              </a:r>
              <a:r>
                <a:rPr dirty="0" err="1"/>
                <a:t>natuur</a:t>
              </a:r>
              <a:endParaRPr dirty="0"/>
            </a:p>
            <a:p>
              <a:pPr algn="l">
                <a:defRPr sz="3400">
                  <a:latin typeface="Avenir Next Demi Bold"/>
                  <a:ea typeface="Avenir Next Demi Bold"/>
                  <a:cs typeface="Avenir Next Demi Bold"/>
                  <a:sym typeface="Avenir Next Demi Bold"/>
                </a:defRPr>
              </a:pPr>
              <a:r>
                <a:rPr dirty="0" err="1"/>
                <a:t>Natuur</a:t>
              </a:r>
              <a:r>
                <a:rPr dirty="0"/>
                <a:t> in </a:t>
              </a:r>
              <a:r>
                <a:rPr dirty="0" err="1"/>
                <a:t>balans</a:t>
              </a:r>
              <a:r>
                <a:rPr dirty="0"/>
                <a:t> </a:t>
              </a:r>
              <a:r>
                <a:rPr dirty="0" err="1"/>
                <a:t>deel</a:t>
              </a:r>
              <a:r>
                <a:rPr dirty="0"/>
                <a:t> 1</a:t>
              </a:r>
              <a:endParaRPr lang="nl-NL" dirty="0"/>
            </a:p>
            <a:p>
              <a:pPr algn="l">
                <a:defRPr sz="3400">
                  <a:latin typeface="Avenir Next Demi Bold"/>
                  <a:ea typeface="Avenir Next Demi Bold"/>
                  <a:cs typeface="Avenir Next Demi Bold"/>
                  <a:sym typeface="Avenir Next Demi Bold"/>
                </a:defRPr>
              </a:pPr>
              <a:r>
                <a:rPr lang="nl-NL" dirty="0"/>
                <a:t>🌶🌶</a:t>
              </a:r>
              <a:endParaRPr dirty="0"/>
            </a:p>
          </p:txBody>
        </p:sp>
        <p:sp>
          <p:nvSpPr>
            <p:cNvPr id="155" name="Werkboekje van"/>
            <p:cNvSpPr txBox="1"/>
            <p:nvPr/>
          </p:nvSpPr>
          <p:spPr>
            <a:xfrm>
              <a:off x="2611909" y="1909388"/>
              <a:ext cx="3756966" cy="7620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numCol="1" anchor="ctr">
              <a:spAutoFit/>
            </a:bodyPr>
            <a:lstStyle>
              <a:lvl1pPr algn="l">
                <a:defRPr sz="3800">
                  <a:solidFill>
                    <a:srgbClr val="316661"/>
                  </a:solidFill>
                  <a:latin typeface="Avenir Next Demi Bold"/>
                  <a:ea typeface="Avenir Next Demi Bold"/>
                  <a:cs typeface="Avenir Next Demi Bold"/>
                  <a:sym typeface="Avenir Next Demi Bold"/>
                </a:defRPr>
              </a:lvl1pPr>
            </a:lstStyle>
            <a:p>
              <a:r>
                <a:t>Werkboekje van</a:t>
              </a:r>
            </a:p>
          </p:txBody>
        </p:sp>
        <p:sp>
          <p:nvSpPr>
            <p:cNvPr id="156" name="Fotootje van jezelf is gezellig"/>
            <p:cNvSpPr txBox="1"/>
            <p:nvPr/>
          </p:nvSpPr>
          <p:spPr>
            <a:xfrm>
              <a:off x="373759" y="3822833"/>
              <a:ext cx="1999192" cy="660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r>
                <a:t>Fotootje van jezelf is gezellig</a:t>
              </a:r>
            </a:p>
          </p:txBody>
        </p:sp>
        <p:sp>
          <p:nvSpPr>
            <p:cNvPr id="157" name="Bewaar dit werkboekje op je iPad.…"/>
            <p:cNvSpPr txBox="1"/>
            <p:nvPr/>
          </p:nvSpPr>
          <p:spPr>
            <a:xfrm>
              <a:off x="2620992" y="3563393"/>
              <a:ext cx="5898856" cy="7027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p>
              <a:pPr marL="228600" indent="-228600" algn="l">
                <a:buSzPct val="132000"/>
                <a:buChar char="‣"/>
                <a:defRPr sz="1300">
                  <a:solidFill>
                    <a:srgbClr val="316661"/>
                  </a:solidFill>
                  <a:latin typeface="Avenir Next Medium"/>
                  <a:ea typeface="Avenir Next Medium"/>
                  <a:cs typeface="Avenir Next Medium"/>
                  <a:sym typeface="Avenir Next Medium"/>
                </a:defRPr>
              </a:pPr>
              <a:r>
                <a:rPr dirty="0" err="1"/>
                <a:t>Bewaar</a:t>
              </a:r>
              <a:r>
                <a:rPr dirty="0"/>
                <a:t> </a:t>
              </a:r>
              <a:r>
                <a:rPr dirty="0" err="1"/>
                <a:t>dit</a:t>
              </a:r>
              <a:r>
                <a:rPr dirty="0"/>
                <a:t> </a:t>
              </a:r>
              <a:r>
                <a:rPr dirty="0" err="1"/>
                <a:t>werkboekje</a:t>
              </a:r>
              <a:r>
                <a:rPr dirty="0"/>
                <a:t> </a:t>
              </a:r>
              <a:r>
                <a:rPr lang="nl-NL" dirty="0"/>
                <a:t>in je Google Drive</a:t>
              </a:r>
              <a:endParaRPr dirty="0"/>
            </a:p>
            <a:p>
              <a:pPr marL="228600" indent="-228600" algn="l">
                <a:buSzPct val="132000"/>
                <a:buChar char="‣"/>
                <a:defRPr sz="1300">
                  <a:solidFill>
                    <a:srgbClr val="316661"/>
                  </a:solidFill>
                  <a:latin typeface="Avenir Next Medium"/>
                  <a:ea typeface="Avenir Next Medium"/>
                  <a:cs typeface="Avenir Next Medium"/>
                  <a:sym typeface="Avenir Next Medium"/>
                </a:defRPr>
              </a:pPr>
              <a:r>
                <a:rPr dirty="0" err="1"/>
                <a:t>Geef</a:t>
              </a:r>
              <a:r>
                <a:rPr dirty="0"/>
                <a:t> het de naam ‘Quest MN </a:t>
              </a:r>
              <a:r>
                <a:rPr dirty="0" err="1"/>
                <a:t>natuur</a:t>
              </a:r>
              <a:r>
                <a:rPr dirty="0"/>
                <a:t> in </a:t>
              </a:r>
              <a:r>
                <a:rPr dirty="0" err="1"/>
                <a:t>balans</a:t>
              </a:r>
              <a:r>
                <a:rPr dirty="0"/>
                <a:t> </a:t>
              </a:r>
              <a:r>
                <a:rPr dirty="0" err="1"/>
                <a:t>deel</a:t>
              </a:r>
              <a:r>
                <a:rPr dirty="0"/>
                <a:t> 1 - (je eigen naam)’. </a:t>
              </a:r>
            </a:p>
            <a:p>
              <a:pPr marL="228600" indent="-228600" algn="l">
                <a:buSzPct val="132000"/>
                <a:buChar char="‣"/>
                <a:defRPr sz="1300">
                  <a:solidFill>
                    <a:srgbClr val="316661"/>
                  </a:solidFill>
                  <a:latin typeface="Avenir Next Medium"/>
                  <a:ea typeface="Avenir Next Medium"/>
                  <a:cs typeface="Avenir Next Medium"/>
                  <a:sym typeface="Avenir Next Medium"/>
                </a:defRPr>
              </a:pPr>
              <a:r>
                <a:rPr lang="nl-NL" dirty="0"/>
                <a:t>Lever dit werkboekje in via Google Classroom als je klaar bent!</a:t>
              </a:r>
              <a:endParaRPr dirty="0"/>
            </a:p>
          </p:txBody>
        </p:sp>
      </p:grpSp>
      <p:sp>
        <p:nvSpPr>
          <p:cNvPr id="159" name="Vul hier je naam in"/>
          <p:cNvSpPr/>
          <p:nvPr/>
        </p:nvSpPr>
        <p:spPr>
          <a:xfrm>
            <a:off x="4811259" y="6824292"/>
            <a:ext cx="5778645" cy="787401"/>
          </a:xfrm>
          <a:prstGeom prst="roundRect">
            <a:avLst>
              <a:gd name="adj" fmla="val 15000"/>
            </a:avLst>
          </a:prstGeom>
          <a:solidFill>
            <a:srgbClr val="D6D6D6"/>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2200">
                <a:latin typeface="Noteworthy Light"/>
                <a:ea typeface="Noteworthy Light"/>
                <a:cs typeface="Noteworthy Light"/>
                <a:sym typeface="Noteworthy Light"/>
              </a:defRPr>
            </a:lvl1pPr>
          </a:lstStyle>
          <a:p>
            <a:r>
              <a:t>Vul hier je naam in</a:t>
            </a:r>
          </a:p>
        </p:txBody>
      </p:sp>
      <p:pic>
        <p:nvPicPr>
          <p:cNvPr id="160" name="Afbeelding" descr="Afbeelding"/>
          <p:cNvPicPr>
            <a:picLocks noChangeAspect="1"/>
          </p:cNvPicPr>
          <p:nvPr/>
        </p:nvPicPr>
        <p:blipFill>
          <a:blip r:embed="rId3"/>
          <a:srcRect l="4" b="30"/>
          <a:stretch>
            <a:fillRect/>
          </a:stretch>
        </p:blipFill>
        <p:spPr>
          <a:xfrm>
            <a:off x="2625418" y="6078015"/>
            <a:ext cx="1901282" cy="1900791"/>
          </a:xfrm>
          <a:custGeom>
            <a:avLst/>
            <a:gdLst/>
            <a:ahLst/>
            <a:cxnLst>
              <a:cxn ang="0">
                <a:pos x="wd2" y="hd2"/>
              </a:cxn>
              <a:cxn ang="5400000">
                <a:pos x="wd2" y="hd2"/>
              </a:cxn>
              <a:cxn ang="10800000">
                <a:pos x="wd2" y="hd2"/>
              </a:cxn>
              <a:cxn ang="16200000">
                <a:pos x="wd2" y="hd2"/>
              </a:cxn>
            </a:cxnLst>
            <a:rect l="0" t="0" r="r" b="b"/>
            <a:pathLst>
              <a:path w="21600" h="20594" extrusionOk="0">
                <a:moveTo>
                  <a:pt x="10703" y="0"/>
                </a:moveTo>
                <a:cubicBezTo>
                  <a:pt x="7971" y="23"/>
                  <a:pt x="5250" y="1026"/>
                  <a:pt x="3165" y="3014"/>
                </a:cubicBezTo>
                <a:cubicBezTo>
                  <a:pt x="1056" y="5025"/>
                  <a:pt x="0" y="7658"/>
                  <a:pt x="0" y="10294"/>
                </a:cubicBezTo>
                <a:cubicBezTo>
                  <a:pt x="0" y="12930"/>
                  <a:pt x="1056" y="15566"/>
                  <a:pt x="3165" y="17578"/>
                </a:cubicBezTo>
                <a:cubicBezTo>
                  <a:pt x="7382" y="21600"/>
                  <a:pt x="14218" y="21600"/>
                  <a:pt x="18435" y="17578"/>
                </a:cubicBezTo>
                <a:cubicBezTo>
                  <a:pt x="20544" y="15566"/>
                  <a:pt x="21600" y="12930"/>
                  <a:pt x="21600" y="10294"/>
                </a:cubicBezTo>
                <a:cubicBezTo>
                  <a:pt x="21600" y="7658"/>
                  <a:pt x="20544" y="5025"/>
                  <a:pt x="18435" y="3014"/>
                </a:cubicBezTo>
                <a:cubicBezTo>
                  <a:pt x="16350" y="1026"/>
                  <a:pt x="13625" y="23"/>
                  <a:pt x="10892" y="0"/>
                </a:cubicBezTo>
                <a:lnTo>
                  <a:pt x="10703" y="0"/>
                </a:lnTo>
                <a:close/>
              </a:path>
            </a:pathLst>
          </a:cu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7</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247571637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8</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314053616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9</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239493661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511124"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#1</a:t>
            </a:r>
            <a:r>
              <a:rPr lang="nl-NL" dirty="0"/>
              <a:t>0</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226283367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352" name="Beantwoord de volgende vragen."/>
          <p:cNvSpPr txBox="1"/>
          <p:nvPr/>
        </p:nvSpPr>
        <p:spPr>
          <a:xfrm>
            <a:off x="480668" y="1949800"/>
            <a:ext cx="12043464"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Beantwoord de volgende vragen.</a:t>
            </a:r>
          </a:p>
        </p:txBody>
      </p:sp>
      <p:sp>
        <p:nvSpPr>
          <p:cNvPr id="353"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54"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55"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356" name="Je antwoord"/>
          <p:cNvSpPr/>
          <p:nvPr/>
        </p:nvSpPr>
        <p:spPr>
          <a:xfrm>
            <a:off x="4983719" y="2489970"/>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357" name="Je antwoord"/>
          <p:cNvSpPr/>
          <p:nvPr/>
        </p:nvSpPr>
        <p:spPr>
          <a:xfrm>
            <a:off x="4983719" y="4150046"/>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358" name="Je antwoord"/>
          <p:cNvSpPr/>
          <p:nvPr/>
        </p:nvSpPr>
        <p:spPr>
          <a:xfrm>
            <a:off x="4983719" y="5810121"/>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359" name="Je antwoord"/>
          <p:cNvSpPr/>
          <p:nvPr/>
        </p:nvSpPr>
        <p:spPr>
          <a:xfrm>
            <a:off x="4983719" y="7470196"/>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360" name="1. Wat valt je op aan de populatie op elk trofisch niveau? Is dat hetzelfde of verschilt dat?"/>
          <p:cNvSpPr txBox="1"/>
          <p:nvPr/>
        </p:nvSpPr>
        <p:spPr>
          <a:xfrm>
            <a:off x="493531" y="2746824"/>
            <a:ext cx="3598177"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1. Wat valt je op aan de populatie op elk trofisch niveau? Is dat hetzelfde of verschilt dat?</a:t>
            </a:r>
          </a:p>
        </p:txBody>
      </p:sp>
      <p:sp>
        <p:nvSpPr>
          <p:cNvPr id="361" name="2. Zijn alle herbivoren consumenten, of produceren ze ook? Geef (een) voorbeeld(en). 🌶🌶"/>
          <p:cNvSpPr txBox="1"/>
          <p:nvPr/>
        </p:nvSpPr>
        <p:spPr>
          <a:xfrm>
            <a:off x="493531" y="4381500"/>
            <a:ext cx="3598177" cy="990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2. Zijn alle herbivoren consumenten, of produceren ze ook? Geef (een) voorbeeld(en). 🌶🌶</a:t>
            </a:r>
          </a:p>
        </p:txBody>
      </p:sp>
      <p:sp>
        <p:nvSpPr>
          <p:cNvPr id="362" name="3. Zijn alle consumenten van de derde orde carnivoren? Of kunnen ze ook alleseters of planteneters zijn? Geef (een) voorbeeld(en). 🌶🌶"/>
          <p:cNvSpPr txBox="1"/>
          <p:nvPr/>
        </p:nvSpPr>
        <p:spPr>
          <a:xfrm>
            <a:off x="493531" y="5762175"/>
            <a:ext cx="3598177" cy="1549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3. Zijn alle consumenten van de derde orde carnivoren? Of kunnen ze ook alleseters of planteneters zijn? Geef (een) voorbeeld(en). 🌶🌶</a:t>
            </a:r>
          </a:p>
        </p:txBody>
      </p:sp>
      <p:sp>
        <p:nvSpPr>
          <p:cNvPr id="363" name="4. Waar staan omnivoren in de voedselpiramide? Aan welk trofisch niveau kun je ze koppelen? 🌶🌶"/>
          <p:cNvSpPr txBox="1"/>
          <p:nvPr/>
        </p:nvSpPr>
        <p:spPr>
          <a:xfrm>
            <a:off x="493531" y="7561950"/>
            <a:ext cx="3598177"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4. Waar staan omnivoren in de voedselpiramide? Aan welk trofisch niveau kun je ze koppelen? 🌶🌶</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 name="Afbeelding" descr="Afbeelding"/>
          <p:cNvPicPr>
            <a:picLocks noChangeAspect="1"/>
          </p:cNvPicPr>
          <p:nvPr/>
        </p:nvPicPr>
        <p:blipFill>
          <a:blip r:embed="rId2"/>
          <a:stretch>
            <a:fillRect/>
          </a:stretch>
        </p:blipFill>
        <p:spPr>
          <a:xfrm>
            <a:off x="-1" y="1077892"/>
            <a:ext cx="13004801" cy="8678334"/>
          </a:xfrm>
          <a:prstGeom prst="rect">
            <a:avLst/>
          </a:prstGeom>
          <a:ln w="12700">
            <a:miter lim="400000"/>
          </a:ln>
        </p:spPr>
      </p:pic>
      <p:sp>
        <p:nvSpPr>
          <p:cNvPr id="366" name="Voedselketen"/>
          <p:cNvSpPr txBox="1">
            <a:spLocks noGrp="1"/>
          </p:cNvSpPr>
          <p:nvPr>
            <p:ph type="title"/>
          </p:nvPr>
        </p:nvSpPr>
        <p:spPr>
          <a:xfrm>
            <a:off x="3195040" y="500974"/>
            <a:ext cx="6614720" cy="1614713"/>
          </a:xfrm>
          <a:prstGeom prst="rect">
            <a:avLst/>
          </a:prstGeom>
        </p:spPr>
        <p:txBody>
          <a:bodyPr/>
          <a:lstStyle>
            <a:lvl1pPr>
              <a:defRPr>
                <a:solidFill>
                  <a:srgbClr val="316661"/>
                </a:solidFill>
                <a:latin typeface="Avenir Next Regular"/>
                <a:ea typeface="Avenir Next Regular"/>
                <a:cs typeface="Avenir Next Regular"/>
                <a:sym typeface="Avenir Next Regular"/>
              </a:defRPr>
            </a:lvl1pPr>
          </a:lstStyle>
          <a:p>
            <a:r>
              <a:t>Voedselketen</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Onderzoek"/>
          <p:cNvSpPr txBox="1"/>
          <p:nvPr/>
        </p:nvSpPr>
        <p:spPr>
          <a:xfrm>
            <a:off x="2232214" y="610592"/>
            <a:ext cx="2364843"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369" name="Doorloop de uitleg over voedselketens en plaats hier je resultaat van de puzzel! Vertaal de wolkjes naar het Nederlands voor een extra oefening."/>
          <p:cNvSpPr txBox="1"/>
          <p:nvPr/>
        </p:nvSpPr>
        <p:spPr>
          <a:xfrm>
            <a:off x="454941" y="2131683"/>
            <a:ext cx="10728997" cy="660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Doorloop de uitleg over voedselketens en plaats hier je resultaat van de puzzel! Vertaal de wolkjes naar het Nederlands voor een extra oefening.</a:t>
            </a:r>
          </a:p>
        </p:txBody>
      </p:sp>
      <p:sp>
        <p:nvSpPr>
          <p:cNvPr id="370"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71"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72" name="Reisblog"/>
          <p:cNvSpPr/>
          <p:nvPr/>
        </p:nvSpPr>
        <p:spPr>
          <a:xfrm>
            <a:off x="496341" y="390582"/>
            <a:ext cx="1387029"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373" name="Zet het resultaat van je puzzel hier neer"/>
          <p:cNvSpPr/>
          <p:nvPr/>
        </p:nvSpPr>
        <p:spPr>
          <a:xfrm>
            <a:off x="3642619" y="3429845"/>
            <a:ext cx="5719561" cy="4807508"/>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defRPr>
            </a:lvl1pPr>
          </a:lstStyle>
          <a:p>
            <a:r>
              <a:t>Zet het resultaat van je puzzel hier neer</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Afbeelding" descr="Afbeelding"/>
          <p:cNvPicPr>
            <a:picLocks noChangeAspect="1"/>
          </p:cNvPicPr>
          <p:nvPr/>
        </p:nvPicPr>
        <p:blipFill>
          <a:blip r:embed="rId2">
            <a:alphaModFix amt="21640"/>
          </a:blip>
          <a:stretch>
            <a:fillRect/>
          </a:stretch>
        </p:blipFill>
        <p:spPr>
          <a:xfrm>
            <a:off x="2580193" y="2621125"/>
            <a:ext cx="7844414" cy="6424949"/>
          </a:xfrm>
          <a:prstGeom prst="rect">
            <a:avLst/>
          </a:prstGeom>
          <a:ln w="12700">
            <a:miter lim="400000"/>
          </a:ln>
        </p:spPr>
      </p:pic>
      <p:sp>
        <p:nvSpPr>
          <p:cNvPr id="376"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377" name="Voedselketen 1"/>
          <p:cNvSpPr txBox="1"/>
          <p:nvPr/>
        </p:nvSpPr>
        <p:spPr>
          <a:xfrm>
            <a:off x="480668" y="1860900"/>
            <a:ext cx="12043464"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t>Voedselketen 1</a:t>
            </a:r>
          </a:p>
        </p:txBody>
      </p:sp>
      <p:sp>
        <p:nvSpPr>
          <p:cNvPr id="378"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79" name="Icon-quests.png" descr="Icon-quests.png"/>
          <p:cNvPicPr>
            <a:picLocks noChangeAspect="1"/>
          </p:cNvPicPr>
          <p:nvPr/>
        </p:nvPicPr>
        <p:blipFill>
          <a:blip r:embed="rId3"/>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80"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Afbeelding" descr="Afbeelding"/>
          <p:cNvPicPr>
            <a:picLocks noChangeAspect="1"/>
          </p:cNvPicPr>
          <p:nvPr/>
        </p:nvPicPr>
        <p:blipFill>
          <a:blip r:embed="rId2">
            <a:alphaModFix amt="21640"/>
          </a:blip>
          <a:stretch>
            <a:fillRect/>
          </a:stretch>
        </p:blipFill>
        <p:spPr>
          <a:xfrm>
            <a:off x="2580193" y="2621125"/>
            <a:ext cx="7844414" cy="6424949"/>
          </a:xfrm>
          <a:prstGeom prst="rect">
            <a:avLst/>
          </a:prstGeom>
          <a:ln w="12700">
            <a:miter lim="400000"/>
          </a:ln>
        </p:spPr>
      </p:pic>
      <p:sp>
        <p:nvSpPr>
          <p:cNvPr id="383"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384" name="Voedselketen 2"/>
          <p:cNvSpPr txBox="1"/>
          <p:nvPr/>
        </p:nvSpPr>
        <p:spPr>
          <a:xfrm>
            <a:off x="480668" y="1860900"/>
            <a:ext cx="12043464"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t>Voedselketen 2</a:t>
            </a:r>
          </a:p>
        </p:txBody>
      </p:sp>
      <p:sp>
        <p:nvSpPr>
          <p:cNvPr id="385"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86" name="Icon-quests.png" descr="Icon-quests.png"/>
          <p:cNvPicPr>
            <a:picLocks noChangeAspect="1"/>
          </p:cNvPicPr>
          <p:nvPr/>
        </p:nvPicPr>
        <p:blipFill>
          <a:blip r:embed="rId3"/>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87"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 name="Afbeelding" descr="Afbeelding"/>
          <p:cNvPicPr>
            <a:picLocks noChangeAspect="1"/>
          </p:cNvPicPr>
          <p:nvPr/>
        </p:nvPicPr>
        <p:blipFill>
          <a:blip r:embed="rId2">
            <a:alphaModFix amt="21640"/>
          </a:blip>
          <a:stretch>
            <a:fillRect/>
          </a:stretch>
        </p:blipFill>
        <p:spPr>
          <a:xfrm>
            <a:off x="2580193" y="2621125"/>
            <a:ext cx="7844414" cy="6424949"/>
          </a:xfrm>
          <a:prstGeom prst="rect">
            <a:avLst/>
          </a:prstGeom>
          <a:ln w="12700">
            <a:miter lim="400000"/>
          </a:ln>
        </p:spPr>
      </p:pic>
      <p:sp>
        <p:nvSpPr>
          <p:cNvPr id="390"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391" name="Voedselketen 3"/>
          <p:cNvSpPr txBox="1"/>
          <p:nvPr/>
        </p:nvSpPr>
        <p:spPr>
          <a:xfrm>
            <a:off x="480668" y="1860900"/>
            <a:ext cx="12043464"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t>Voedselketen 3</a:t>
            </a:r>
          </a:p>
        </p:txBody>
      </p:sp>
      <p:sp>
        <p:nvSpPr>
          <p:cNvPr id="392"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93" name="Icon-quests.png" descr="Icon-quests.png"/>
          <p:cNvPicPr>
            <a:picLocks noChangeAspect="1"/>
          </p:cNvPicPr>
          <p:nvPr/>
        </p:nvPicPr>
        <p:blipFill>
          <a:blip r:embed="rId3"/>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394"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Verderkijker"/>
          <p:cNvSpPr txBox="1"/>
          <p:nvPr/>
        </p:nvSpPr>
        <p:spPr>
          <a:xfrm>
            <a:off x="2245077" y="610592"/>
            <a:ext cx="255181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Verderkijker</a:t>
            </a:r>
          </a:p>
        </p:txBody>
      </p:sp>
      <p:sp>
        <p:nvSpPr>
          <p:cNvPr id="163" name="1. Zet hier de foto’s neer van de circa 20 verschillende dieren en planten die je hebt uitgezocht. Een aantal ervan komt uit je eigen omgeving (minstens 5) en je hebt er een aantal uit de Photo Ark (ook minstens 5)."/>
          <p:cNvSpPr txBox="1"/>
          <p:nvPr/>
        </p:nvSpPr>
        <p:spPr>
          <a:xfrm>
            <a:off x="437431" y="1855646"/>
            <a:ext cx="12129937"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rPr dirty="0"/>
              <a:t>1. </a:t>
            </a:r>
            <a:r>
              <a:rPr dirty="0" err="1"/>
              <a:t>Zet</a:t>
            </a:r>
            <a:r>
              <a:rPr dirty="0"/>
              <a:t> </a:t>
            </a:r>
            <a:r>
              <a:rPr dirty="0" err="1"/>
              <a:t>hier</a:t>
            </a:r>
            <a:r>
              <a:rPr dirty="0"/>
              <a:t> de </a:t>
            </a:r>
            <a:r>
              <a:rPr dirty="0" err="1"/>
              <a:t>foto’s</a:t>
            </a:r>
            <a:r>
              <a:rPr dirty="0"/>
              <a:t> </a:t>
            </a:r>
            <a:r>
              <a:rPr dirty="0" err="1"/>
              <a:t>neer</a:t>
            </a:r>
            <a:r>
              <a:rPr dirty="0"/>
              <a:t> van de circa 20 </a:t>
            </a:r>
            <a:r>
              <a:rPr dirty="0" err="1"/>
              <a:t>verschillende</a:t>
            </a:r>
            <a:r>
              <a:rPr dirty="0"/>
              <a:t> </a:t>
            </a:r>
            <a:r>
              <a:rPr dirty="0" err="1"/>
              <a:t>dieren</a:t>
            </a:r>
            <a:r>
              <a:rPr dirty="0"/>
              <a:t> </a:t>
            </a:r>
            <a:r>
              <a:rPr dirty="0" err="1"/>
              <a:t>en</a:t>
            </a:r>
            <a:r>
              <a:rPr dirty="0"/>
              <a:t> </a:t>
            </a:r>
            <a:r>
              <a:rPr dirty="0" err="1"/>
              <a:t>planten</a:t>
            </a:r>
            <a:r>
              <a:rPr dirty="0"/>
              <a:t> die je </a:t>
            </a:r>
            <a:r>
              <a:rPr dirty="0" err="1"/>
              <a:t>hebt</a:t>
            </a:r>
            <a:r>
              <a:rPr dirty="0"/>
              <a:t> </a:t>
            </a:r>
            <a:r>
              <a:rPr dirty="0" err="1"/>
              <a:t>uitgezocht</a:t>
            </a:r>
            <a:r>
              <a:rPr dirty="0"/>
              <a:t>. </a:t>
            </a:r>
            <a:r>
              <a:rPr dirty="0" err="1"/>
              <a:t>Een</a:t>
            </a:r>
            <a:r>
              <a:rPr dirty="0"/>
              <a:t> </a:t>
            </a:r>
            <a:r>
              <a:rPr dirty="0" err="1"/>
              <a:t>aantal</a:t>
            </a:r>
            <a:r>
              <a:rPr dirty="0"/>
              <a:t> </a:t>
            </a:r>
            <a:r>
              <a:rPr dirty="0" err="1"/>
              <a:t>ervan</a:t>
            </a:r>
            <a:r>
              <a:rPr dirty="0"/>
              <a:t> </a:t>
            </a:r>
            <a:r>
              <a:rPr dirty="0" err="1"/>
              <a:t>komt</a:t>
            </a:r>
            <a:r>
              <a:rPr dirty="0"/>
              <a:t> </a:t>
            </a:r>
            <a:r>
              <a:rPr dirty="0" err="1"/>
              <a:t>uit</a:t>
            </a:r>
            <a:r>
              <a:rPr dirty="0"/>
              <a:t> je eigen </a:t>
            </a:r>
            <a:r>
              <a:rPr dirty="0" err="1"/>
              <a:t>omgeving</a:t>
            </a:r>
            <a:r>
              <a:rPr dirty="0"/>
              <a:t> (</a:t>
            </a:r>
            <a:r>
              <a:rPr dirty="0" err="1"/>
              <a:t>minstens</a:t>
            </a:r>
            <a:r>
              <a:rPr dirty="0"/>
              <a:t> 5) </a:t>
            </a:r>
            <a:r>
              <a:rPr dirty="0" err="1"/>
              <a:t>en</a:t>
            </a:r>
            <a:r>
              <a:rPr dirty="0"/>
              <a:t> je </a:t>
            </a:r>
            <a:r>
              <a:rPr dirty="0" err="1"/>
              <a:t>hebt</a:t>
            </a:r>
            <a:r>
              <a:rPr dirty="0"/>
              <a:t> er </a:t>
            </a:r>
            <a:r>
              <a:rPr dirty="0" err="1"/>
              <a:t>een</a:t>
            </a:r>
            <a:r>
              <a:rPr dirty="0"/>
              <a:t> </a:t>
            </a:r>
            <a:r>
              <a:rPr dirty="0" err="1"/>
              <a:t>aantal</a:t>
            </a:r>
            <a:r>
              <a:rPr dirty="0"/>
              <a:t> </a:t>
            </a:r>
            <a:r>
              <a:rPr lang="nl-NL" dirty="0"/>
              <a:t>op internet opgezocht. </a:t>
            </a:r>
            <a:endParaRPr dirty="0"/>
          </a:p>
        </p:txBody>
      </p:sp>
      <p:sp>
        <p:nvSpPr>
          <p:cNvPr id="164" name="Verderkijker"/>
          <p:cNvSpPr/>
          <p:nvPr/>
        </p:nvSpPr>
        <p:spPr>
          <a:xfrm>
            <a:off x="549715" y="387664"/>
            <a:ext cx="1383188" cy="1131657"/>
          </a:xfrm>
          <a:custGeom>
            <a:avLst/>
            <a:gdLst/>
            <a:ahLst/>
            <a:cxnLst>
              <a:cxn ang="0">
                <a:pos x="wd2" y="hd2"/>
              </a:cxn>
              <a:cxn ang="5400000">
                <a:pos x="wd2" y="hd2"/>
              </a:cxn>
              <a:cxn ang="10800000">
                <a:pos x="wd2" y="hd2"/>
              </a:cxn>
              <a:cxn ang="16200000">
                <a:pos x="wd2" y="hd2"/>
              </a:cxn>
            </a:cxnLst>
            <a:rect l="0" t="0" r="r" b="b"/>
            <a:pathLst>
              <a:path w="20963" h="21538" extrusionOk="0">
                <a:moveTo>
                  <a:pt x="5656" y="11"/>
                </a:moveTo>
                <a:cubicBezTo>
                  <a:pt x="4637" y="-62"/>
                  <a:pt x="3609" y="245"/>
                  <a:pt x="2728" y="981"/>
                </a:cubicBezTo>
                <a:cubicBezTo>
                  <a:pt x="1165" y="2288"/>
                  <a:pt x="620" y="4513"/>
                  <a:pt x="910" y="6445"/>
                </a:cubicBezTo>
                <a:cubicBezTo>
                  <a:pt x="1262" y="8796"/>
                  <a:pt x="2792" y="10555"/>
                  <a:pt x="4689" y="10811"/>
                </a:cubicBezTo>
                <a:lnTo>
                  <a:pt x="4706" y="6950"/>
                </a:lnTo>
                <a:cubicBezTo>
                  <a:pt x="4565" y="6522"/>
                  <a:pt x="4804" y="6049"/>
                  <a:pt x="5172" y="6031"/>
                </a:cubicBezTo>
                <a:cubicBezTo>
                  <a:pt x="5482" y="6016"/>
                  <a:pt x="5732" y="6344"/>
                  <a:pt x="5703" y="6732"/>
                </a:cubicBezTo>
                <a:lnTo>
                  <a:pt x="5775" y="7878"/>
                </a:lnTo>
                <a:lnTo>
                  <a:pt x="6412" y="7903"/>
                </a:lnTo>
                <a:cubicBezTo>
                  <a:pt x="6262" y="6556"/>
                  <a:pt x="6684" y="5208"/>
                  <a:pt x="7528" y="4355"/>
                </a:cubicBezTo>
                <a:cubicBezTo>
                  <a:pt x="8263" y="3612"/>
                  <a:pt x="9230" y="3339"/>
                  <a:pt x="10147" y="3615"/>
                </a:cubicBezTo>
                <a:cubicBezTo>
                  <a:pt x="9408" y="1898"/>
                  <a:pt x="8140" y="676"/>
                  <a:pt x="6664" y="207"/>
                </a:cubicBezTo>
                <a:cubicBezTo>
                  <a:pt x="6332" y="102"/>
                  <a:pt x="5996" y="35"/>
                  <a:pt x="5656" y="11"/>
                </a:cubicBezTo>
                <a:close/>
                <a:moveTo>
                  <a:pt x="20190" y="5642"/>
                </a:moveTo>
                <a:lnTo>
                  <a:pt x="9190" y="6270"/>
                </a:lnTo>
                <a:cubicBezTo>
                  <a:pt x="9178" y="6505"/>
                  <a:pt x="9201" y="6740"/>
                  <a:pt x="9260" y="6964"/>
                </a:cubicBezTo>
                <a:cubicBezTo>
                  <a:pt x="9397" y="7486"/>
                  <a:pt x="9709" y="7906"/>
                  <a:pt x="10114" y="8115"/>
                </a:cubicBezTo>
                <a:lnTo>
                  <a:pt x="9517" y="8613"/>
                </a:lnTo>
                <a:cubicBezTo>
                  <a:pt x="9516" y="9195"/>
                  <a:pt x="9357" y="9758"/>
                  <a:pt x="9067" y="10212"/>
                </a:cubicBezTo>
                <a:cubicBezTo>
                  <a:pt x="8530" y="11054"/>
                  <a:pt x="7642" y="11406"/>
                  <a:pt x="6817" y="11106"/>
                </a:cubicBezTo>
                <a:cubicBezTo>
                  <a:pt x="5601" y="11012"/>
                  <a:pt x="4391" y="11368"/>
                  <a:pt x="3334" y="12128"/>
                </a:cubicBezTo>
                <a:cubicBezTo>
                  <a:pt x="714" y="14011"/>
                  <a:pt x="-561" y="17882"/>
                  <a:pt x="236" y="21538"/>
                </a:cubicBezTo>
                <a:cubicBezTo>
                  <a:pt x="2126" y="19592"/>
                  <a:pt x="4332" y="18222"/>
                  <a:pt x="6681" y="17502"/>
                </a:cubicBezTo>
                <a:cubicBezTo>
                  <a:pt x="8921" y="16815"/>
                  <a:pt x="11390" y="16691"/>
                  <a:pt x="13228" y="14817"/>
                </a:cubicBezTo>
                <a:cubicBezTo>
                  <a:pt x="14342" y="13681"/>
                  <a:pt x="15040" y="12053"/>
                  <a:pt x="15407" y="10310"/>
                </a:cubicBezTo>
                <a:cubicBezTo>
                  <a:pt x="15535" y="9704"/>
                  <a:pt x="15636" y="9055"/>
                  <a:pt x="16006" y="8622"/>
                </a:cubicBezTo>
                <a:cubicBezTo>
                  <a:pt x="16125" y="8483"/>
                  <a:pt x="16265" y="8376"/>
                  <a:pt x="16418" y="8310"/>
                </a:cubicBezTo>
                <a:lnTo>
                  <a:pt x="20245" y="8481"/>
                </a:lnTo>
                <a:cubicBezTo>
                  <a:pt x="20749" y="8187"/>
                  <a:pt x="21039" y="7507"/>
                  <a:pt x="20946" y="6809"/>
                </a:cubicBezTo>
                <a:cubicBezTo>
                  <a:pt x="20876" y="6280"/>
                  <a:pt x="20589" y="5836"/>
                  <a:pt x="20190" y="5642"/>
                </a:cubicBezTo>
                <a:close/>
                <a:moveTo>
                  <a:pt x="8094" y="6099"/>
                </a:moveTo>
                <a:cubicBezTo>
                  <a:pt x="7939" y="6099"/>
                  <a:pt x="7783" y="6173"/>
                  <a:pt x="7665" y="6321"/>
                </a:cubicBezTo>
                <a:cubicBezTo>
                  <a:pt x="7429" y="6618"/>
                  <a:pt x="7429" y="7098"/>
                  <a:pt x="7665" y="7395"/>
                </a:cubicBezTo>
                <a:cubicBezTo>
                  <a:pt x="7901" y="7691"/>
                  <a:pt x="8283" y="7691"/>
                  <a:pt x="8519" y="7395"/>
                </a:cubicBezTo>
                <a:cubicBezTo>
                  <a:pt x="8755" y="7098"/>
                  <a:pt x="8755" y="6618"/>
                  <a:pt x="8519" y="6321"/>
                </a:cubicBezTo>
                <a:cubicBezTo>
                  <a:pt x="8401" y="6173"/>
                  <a:pt x="8248" y="6099"/>
                  <a:pt x="8094" y="6099"/>
                </a:cubicBezTo>
                <a:close/>
                <a:moveTo>
                  <a:pt x="12632" y="8173"/>
                </a:moveTo>
                <a:cubicBezTo>
                  <a:pt x="12848" y="8236"/>
                  <a:pt x="13029" y="8518"/>
                  <a:pt x="13098" y="8857"/>
                </a:cubicBezTo>
                <a:cubicBezTo>
                  <a:pt x="13334" y="10011"/>
                  <a:pt x="12750" y="11032"/>
                  <a:pt x="12108" y="11811"/>
                </a:cubicBezTo>
                <a:cubicBezTo>
                  <a:pt x="11745" y="12250"/>
                  <a:pt x="11349" y="12649"/>
                  <a:pt x="10916" y="13008"/>
                </a:cubicBezTo>
                <a:cubicBezTo>
                  <a:pt x="11469" y="11743"/>
                  <a:pt x="11854" y="10371"/>
                  <a:pt x="12060" y="8951"/>
                </a:cubicBezTo>
                <a:cubicBezTo>
                  <a:pt x="12106" y="8635"/>
                  <a:pt x="12173" y="8296"/>
                  <a:pt x="12407" y="8190"/>
                </a:cubicBezTo>
                <a:cubicBezTo>
                  <a:pt x="12484" y="8155"/>
                  <a:pt x="12560" y="8152"/>
                  <a:pt x="12632" y="8173"/>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65" name="Bekijk de quest via de quest-app voor instructies."/>
          <p:cNvSpPr txBox="1"/>
          <p:nvPr/>
        </p:nvSpPr>
        <p:spPr>
          <a:xfrm>
            <a:off x="6967147" y="762992"/>
            <a:ext cx="4653179"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166" name="Icon-quests.png" descr="Icon-quests.png"/>
          <p:cNvPicPr>
            <a:picLocks noChangeAspect="1"/>
          </p:cNvPicPr>
          <p:nvPr/>
        </p:nvPicPr>
        <p:blipFill>
          <a:blip r:embed="rId2"/>
          <a:srcRect l="246" t="50" r="271" b="467"/>
          <a:stretch>
            <a:fillRect/>
          </a:stretch>
        </p:blipFill>
        <p:spPr>
          <a:xfrm>
            <a:off x="11887425" y="610591"/>
            <a:ext cx="685803"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397" name="Beantwoord de volgende vragen."/>
          <p:cNvSpPr txBox="1"/>
          <p:nvPr/>
        </p:nvSpPr>
        <p:spPr>
          <a:xfrm>
            <a:off x="480668" y="1949800"/>
            <a:ext cx="12043464"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Beantwoord de volgende vragen.</a:t>
            </a:r>
          </a:p>
        </p:txBody>
      </p:sp>
      <p:sp>
        <p:nvSpPr>
          <p:cNvPr id="398"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399"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00"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01" name="Je antwoord"/>
          <p:cNvSpPr/>
          <p:nvPr/>
        </p:nvSpPr>
        <p:spPr>
          <a:xfrm>
            <a:off x="4983719" y="2489970"/>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02" name="Je antwoord"/>
          <p:cNvSpPr/>
          <p:nvPr/>
        </p:nvSpPr>
        <p:spPr>
          <a:xfrm>
            <a:off x="4983719" y="4150046"/>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03" name="Je antwoord"/>
          <p:cNvSpPr/>
          <p:nvPr/>
        </p:nvSpPr>
        <p:spPr>
          <a:xfrm>
            <a:off x="4983719" y="5810121"/>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04" name="1. Komen organismen in meerdere voedselketens voor? Is dat bij jouw voedselketens zo en wat is je verklaring daarvoor?"/>
          <p:cNvSpPr txBox="1"/>
          <p:nvPr/>
        </p:nvSpPr>
        <p:spPr>
          <a:xfrm>
            <a:off x="493531" y="2607124"/>
            <a:ext cx="3598177"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1. Komen organismen in meerdere voedselketens voor? Is dat bij jouw voedselketens zo en wat is je verklaring daarvoor?</a:t>
            </a:r>
          </a:p>
        </p:txBody>
      </p:sp>
      <p:sp>
        <p:nvSpPr>
          <p:cNvPr id="405" name="2. Verwacht je een balans tussen producenten en consumenten in een voedselketen? Waarom wel of niet?"/>
          <p:cNvSpPr txBox="1"/>
          <p:nvPr/>
        </p:nvSpPr>
        <p:spPr>
          <a:xfrm>
            <a:off x="493531" y="4406899"/>
            <a:ext cx="3598177"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2. Verwacht je een balans tussen producenten en consumenten in een voedselketen? Waarom wel of niet?</a:t>
            </a:r>
          </a:p>
        </p:txBody>
      </p:sp>
      <p:sp>
        <p:nvSpPr>
          <p:cNvPr id="406" name="3. Wat gebeurt er in een voedselketen als er meer consumenten dan producenten zijn?"/>
          <p:cNvSpPr txBox="1"/>
          <p:nvPr/>
        </p:nvSpPr>
        <p:spPr>
          <a:xfrm>
            <a:off x="493531" y="5927275"/>
            <a:ext cx="3598177"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3. Wat gebeurt er in een voedselketen als er meer consumenten dan producenten zijn?</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 name="Afbeelding" descr="Afbeelding"/>
          <p:cNvPicPr>
            <a:picLocks noChangeAspect="1"/>
          </p:cNvPicPr>
          <p:nvPr/>
        </p:nvPicPr>
        <p:blipFill>
          <a:blip r:embed="rId2"/>
          <a:stretch>
            <a:fillRect/>
          </a:stretch>
        </p:blipFill>
        <p:spPr>
          <a:xfrm>
            <a:off x="0" y="1114555"/>
            <a:ext cx="13004801" cy="8656461"/>
          </a:xfrm>
          <a:prstGeom prst="rect">
            <a:avLst/>
          </a:prstGeom>
          <a:ln w="12700">
            <a:miter lim="400000"/>
          </a:ln>
        </p:spPr>
      </p:pic>
      <p:sp>
        <p:nvSpPr>
          <p:cNvPr id="409" name="Voedselketen in gevaar"/>
          <p:cNvSpPr txBox="1">
            <a:spLocks noGrp="1"/>
          </p:cNvSpPr>
          <p:nvPr>
            <p:ph type="title"/>
          </p:nvPr>
        </p:nvSpPr>
        <p:spPr>
          <a:xfrm>
            <a:off x="2064704" y="423794"/>
            <a:ext cx="8875392" cy="1614714"/>
          </a:xfrm>
          <a:prstGeom prst="rect">
            <a:avLst/>
          </a:prstGeom>
        </p:spPr>
        <p:txBody>
          <a:bodyPr>
            <a:normAutofit fontScale="90000"/>
          </a:bodyPr>
          <a:lstStyle>
            <a:lvl1pPr defTabSz="1421822">
              <a:defRPr sz="6724" spc="-134">
                <a:solidFill>
                  <a:srgbClr val="316661"/>
                </a:solidFill>
                <a:latin typeface="Avenir Next Regular"/>
                <a:ea typeface="Avenir Next Regular"/>
                <a:cs typeface="Avenir Next Regular"/>
                <a:sym typeface="Avenir Next Regular"/>
              </a:defRPr>
            </a:lvl1pPr>
          </a:lstStyle>
          <a:p>
            <a:r>
              <a:t>Voedselketen in gevaar</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Biologisch gevaar"/>
          <p:cNvSpPr/>
          <p:nvPr/>
        </p:nvSpPr>
        <p:spPr>
          <a:xfrm>
            <a:off x="10415515" y="-59137"/>
            <a:ext cx="3017500" cy="2726679"/>
          </a:xfrm>
          <a:custGeom>
            <a:avLst/>
            <a:gdLst/>
            <a:ahLst/>
            <a:cxnLst>
              <a:cxn ang="0">
                <a:pos x="wd2" y="hd2"/>
              </a:cxn>
              <a:cxn ang="5400000">
                <a:pos x="wd2" y="hd2"/>
              </a:cxn>
              <a:cxn ang="10800000">
                <a:pos x="wd2" y="hd2"/>
              </a:cxn>
              <a:cxn ang="16200000">
                <a:pos x="wd2" y="hd2"/>
              </a:cxn>
            </a:cxnLst>
            <a:rect l="0" t="0" r="r" b="b"/>
            <a:pathLst>
              <a:path w="21598" h="21266" extrusionOk="0">
                <a:moveTo>
                  <a:pt x="7817" y="4"/>
                </a:moveTo>
                <a:cubicBezTo>
                  <a:pt x="7793" y="-3"/>
                  <a:pt x="7766" y="0"/>
                  <a:pt x="7739" y="17"/>
                </a:cubicBezTo>
                <a:cubicBezTo>
                  <a:pt x="5945" y="1162"/>
                  <a:pt x="4740" y="3281"/>
                  <a:pt x="4740" y="5711"/>
                </a:cubicBezTo>
                <a:cubicBezTo>
                  <a:pt x="4740" y="6569"/>
                  <a:pt x="4894" y="7386"/>
                  <a:pt x="5168" y="8138"/>
                </a:cubicBezTo>
                <a:cubicBezTo>
                  <a:pt x="4433" y="8256"/>
                  <a:pt x="3706" y="8518"/>
                  <a:pt x="3024" y="8947"/>
                </a:cubicBezTo>
                <a:cubicBezTo>
                  <a:pt x="1093" y="10162"/>
                  <a:pt x="12" y="12359"/>
                  <a:pt x="0" y="14624"/>
                </a:cubicBezTo>
                <a:cubicBezTo>
                  <a:pt x="-1" y="14762"/>
                  <a:pt x="184" y="14777"/>
                  <a:pt x="205" y="14641"/>
                </a:cubicBezTo>
                <a:cubicBezTo>
                  <a:pt x="430" y="13230"/>
                  <a:pt x="1204" y="11934"/>
                  <a:pt x="2431" y="11162"/>
                </a:cubicBezTo>
                <a:cubicBezTo>
                  <a:pt x="4532" y="9840"/>
                  <a:pt x="7188" y="10535"/>
                  <a:pt x="8528" y="12689"/>
                </a:cubicBezTo>
                <a:lnTo>
                  <a:pt x="9291" y="12208"/>
                </a:lnTo>
                <a:cubicBezTo>
                  <a:pt x="9067" y="11450"/>
                  <a:pt x="9348" y="10599"/>
                  <a:pt x="10007" y="10185"/>
                </a:cubicBezTo>
                <a:cubicBezTo>
                  <a:pt x="10153" y="10093"/>
                  <a:pt x="10309" y="10037"/>
                  <a:pt x="10465" y="10000"/>
                </a:cubicBezTo>
                <a:lnTo>
                  <a:pt x="10465" y="9032"/>
                </a:lnTo>
                <a:cubicBezTo>
                  <a:pt x="8083" y="8845"/>
                  <a:pt x="6202" y="6685"/>
                  <a:pt x="6202" y="4042"/>
                </a:cubicBezTo>
                <a:cubicBezTo>
                  <a:pt x="6202" y="2497"/>
                  <a:pt x="6846" y="1120"/>
                  <a:pt x="7855" y="202"/>
                </a:cubicBezTo>
                <a:cubicBezTo>
                  <a:pt x="7928" y="136"/>
                  <a:pt x="7887" y="26"/>
                  <a:pt x="7817" y="4"/>
                </a:cubicBezTo>
                <a:close/>
                <a:moveTo>
                  <a:pt x="13780" y="4"/>
                </a:moveTo>
                <a:cubicBezTo>
                  <a:pt x="13709" y="26"/>
                  <a:pt x="13670" y="136"/>
                  <a:pt x="13743" y="202"/>
                </a:cubicBezTo>
                <a:cubicBezTo>
                  <a:pt x="14752" y="1120"/>
                  <a:pt x="15396" y="2497"/>
                  <a:pt x="15396" y="4042"/>
                </a:cubicBezTo>
                <a:cubicBezTo>
                  <a:pt x="15396" y="6685"/>
                  <a:pt x="13515" y="8845"/>
                  <a:pt x="11133" y="9032"/>
                </a:cubicBezTo>
                <a:lnTo>
                  <a:pt x="11133" y="9998"/>
                </a:lnTo>
                <a:cubicBezTo>
                  <a:pt x="11554" y="10097"/>
                  <a:pt x="11940" y="10377"/>
                  <a:pt x="12172" y="10817"/>
                </a:cubicBezTo>
                <a:cubicBezTo>
                  <a:pt x="12405" y="11256"/>
                  <a:pt x="12434" y="11759"/>
                  <a:pt x="12302" y="12206"/>
                </a:cubicBezTo>
                <a:lnTo>
                  <a:pt x="13070" y="12689"/>
                </a:lnTo>
                <a:cubicBezTo>
                  <a:pt x="14410" y="10535"/>
                  <a:pt x="17066" y="9840"/>
                  <a:pt x="19167" y="11162"/>
                </a:cubicBezTo>
                <a:cubicBezTo>
                  <a:pt x="20394" y="11934"/>
                  <a:pt x="21168" y="13228"/>
                  <a:pt x="21393" y="14639"/>
                </a:cubicBezTo>
                <a:cubicBezTo>
                  <a:pt x="21414" y="14775"/>
                  <a:pt x="21599" y="14762"/>
                  <a:pt x="21598" y="14624"/>
                </a:cubicBezTo>
                <a:cubicBezTo>
                  <a:pt x="21585" y="12359"/>
                  <a:pt x="20504" y="10162"/>
                  <a:pt x="18574" y="8947"/>
                </a:cubicBezTo>
                <a:cubicBezTo>
                  <a:pt x="17892" y="8518"/>
                  <a:pt x="17165" y="8256"/>
                  <a:pt x="16430" y="8138"/>
                </a:cubicBezTo>
                <a:cubicBezTo>
                  <a:pt x="16704" y="7386"/>
                  <a:pt x="16858" y="6569"/>
                  <a:pt x="16858" y="5711"/>
                </a:cubicBezTo>
                <a:cubicBezTo>
                  <a:pt x="16858" y="3281"/>
                  <a:pt x="15653" y="1162"/>
                  <a:pt x="13859" y="17"/>
                </a:cubicBezTo>
                <a:cubicBezTo>
                  <a:pt x="13832" y="0"/>
                  <a:pt x="13803" y="-3"/>
                  <a:pt x="13780" y="4"/>
                </a:cubicBezTo>
                <a:close/>
                <a:moveTo>
                  <a:pt x="10799" y="5433"/>
                </a:moveTo>
                <a:cubicBezTo>
                  <a:pt x="9597" y="5433"/>
                  <a:pt x="8481" y="5840"/>
                  <a:pt x="7559" y="6531"/>
                </a:cubicBezTo>
                <a:cubicBezTo>
                  <a:pt x="7851" y="6980"/>
                  <a:pt x="8219" y="7367"/>
                  <a:pt x="8644" y="7668"/>
                </a:cubicBezTo>
                <a:cubicBezTo>
                  <a:pt x="9278" y="7262"/>
                  <a:pt x="10012" y="7025"/>
                  <a:pt x="10799" y="7025"/>
                </a:cubicBezTo>
                <a:cubicBezTo>
                  <a:pt x="11586" y="7025"/>
                  <a:pt x="12320" y="7262"/>
                  <a:pt x="12954" y="7668"/>
                </a:cubicBezTo>
                <a:cubicBezTo>
                  <a:pt x="13379" y="7367"/>
                  <a:pt x="13747" y="6982"/>
                  <a:pt x="14039" y="6533"/>
                </a:cubicBezTo>
                <a:cubicBezTo>
                  <a:pt x="13117" y="5842"/>
                  <a:pt x="12001" y="5433"/>
                  <a:pt x="10799" y="5433"/>
                </a:cubicBezTo>
                <a:close/>
                <a:moveTo>
                  <a:pt x="5088" y="11193"/>
                </a:moveTo>
                <a:cubicBezTo>
                  <a:pt x="5077" y="11354"/>
                  <a:pt x="5067" y="11515"/>
                  <a:pt x="5067" y="11680"/>
                </a:cubicBezTo>
                <a:cubicBezTo>
                  <a:pt x="5067" y="14159"/>
                  <a:pt x="6403" y="16301"/>
                  <a:pt x="8329" y="17309"/>
                </a:cubicBezTo>
                <a:cubicBezTo>
                  <a:pt x="8538" y="16810"/>
                  <a:pt x="8661" y="16270"/>
                  <a:pt x="8688" y="15721"/>
                </a:cubicBezTo>
                <a:cubicBezTo>
                  <a:pt x="7399" y="14918"/>
                  <a:pt x="6527" y="13409"/>
                  <a:pt x="6527" y="11680"/>
                </a:cubicBezTo>
                <a:cubicBezTo>
                  <a:pt x="6527" y="11667"/>
                  <a:pt x="6529" y="11657"/>
                  <a:pt x="6529" y="11645"/>
                </a:cubicBezTo>
                <a:cubicBezTo>
                  <a:pt x="6085" y="11398"/>
                  <a:pt x="5596" y="11244"/>
                  <a:pt x="5088" y="11193"/>
                </a:cubicBezTo>
                <a:close/>
                <a:moveTo>
                  <a:pt x="16508" y="11193"/>
                </a:moveTo>
                <a:cubicBezTo>
                  <a:pt x="16000" y="11244"/>
                  <a:pt x="15513" y="11398"/>
                  <a:pt x="15069" y="11645"/>
                </a:cubicBezTo>
                <a:cubicBezTo>
                  <a:pt x="15069" y="11657"/>
                  <a:pt x="15070" y="11668"/>
                  <a:pt x="15071" y="11680"/>
                </a:cubicBezTo>
                <a:cubicBezTo>
                  <a:pt x="15071" y="13410"/>
                  <a:pt x="14199" y="14918"/>
                  <a:pt x="12910" y="15721"/>
                </a:cubicBezTo>
                <a:cubicBezTo>
                  <a:pt x="12937" y="16270"/>
                  <a:pt x="13060" y="16810"/>
                  <a:pt x="13269" y="17309"/>
                </a:cubicBezTo>
                <a:cubicBezTo>
                  <a:pt x="15195" y="16301"/>
                  <a:pt x="16531" y="14159"/>
                  <a:pt x="16531" y="11680"/>
                </a:cubicBezTo>
                <a:cubicBezTo>
                  <a:pt x="16531" y="11515"/>
                  <a:pt x="16519" y="11354"/>
                  <a:pt x="16508" y="11193"/>
                </a:cubicBezTo>
                <a:close/>
                <a:moveTo>
                  <a:pt x="11967" y="12834"/>
                </a:moveTo>
                <a:cubicBezTo>
                  <a:pt x="11859" y="12964"/>
                  <a:pt x="11737" y="13084"/>
                  <a:pt x="11591" y="13176"/>
                </a:cubicBezTo>
                <a:cubicBezTo>
                  <a:pt x="10932" y="13590"/>
                  <a:pt x="10115" y="13429"/>
                  <a:pt x="9625" y="12838"/>
                </a:cubicBezTo>
                <a:lnTo>
                  <a:pt x="8861" y="13319"/>
                </a:lnTo>
                <a:cubicBezTo>
                  <a:pt x="9904" y="15660"/>
                  <a:pt x="9127" y="18514"/>
                  <a:pt x="7026" y="19835"/>
                </a:cubicBezTo>
                <a:cubicBezTo>
                  <a:pt x="5799" y="20607"/>
                  <a:pt x="4383" y="20691"/>
                  <a:pt x="3149" y="20197"/>
                </a:cubicBezTo>
                <a:cubicBezTo>
                  <a:pt x="3030" y="20149"/>
                  <a:pt x="2950" y="20331"/>
                  <a:pt x="3060" y="20399"/>
                </a:cubicBezTo>
                <a:cubicBezTo>
                  <a:pt x="4867" y="21520"/>
                  <a:pt x="7153" y="21597"/>
                  <a:pt x="9084" y="20382"/>
                </a:cubicBezTo>
                <a:cubicBezTo>
                  <a:pt x="9766" y="19953"/>
                  <a:pt x="10338" y="19399"/>
                  <a:pt x="10799" y="18765"/>
                </a:cubicBezTo>
                <a:cubicBezTo>
                  <a:pt x="11260" y="19399"/>
                  <a:pt x="11832" y="19953"/>
                  <a:pt x="12514" y="20382"/>
                </a:cubicBezTo>
                <a:cubicBezTo>
                  <a:pt x="14445" y="21597"/>
                  <a:pt x="16731" y="21520"/>
                  <a:pt x="18538" y="20399"/>
                </a:cubicBezTo>
                <a:cubicBezTo>
                  <a:pt x="18648" y="20331"/>
                  <a:pt x="18568" y="20149"/>
                  <a:pt x="18449" y="20197"/>
                </a:cubicBezTo>
                <a:cubicBezTo>
                  <a:pt x="17215" y="20691"/>
                  <a:pt x="15799" y="20607"/>
                  <a:pt x="14572" y="19835"/>
                </a:cubicBezTo>
                <a:cubicBezTo>
                  <a:pt x="12471" y="18514"/>
                  <a:pt x="11694" y="15660"/>
                  <a:pt x="12737" y="13319"/>
                </a:cubicBezTo>
                <a:lnTo>
                  <a:pt x="11967" y="12834"/>
                </a:lnTo>
                <a:close/>
              </a:path>
            </a:pathLst>
          </a:custGeom>
          <a:solidFill>
            <a:srgbClr val="FF2600">
              <a:alpha val="35900"/>
            </a:srgbClr>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12" name="Toelichting bij gevaar #3. Vergeet niet uit te leggen welke elementen in de voedselketen hier precies door in gevaar komen."/>
          <p:cNvSpPr/>
          <p:nvPr/>
        </p:nvSpPr>
        <p:spPr>
          <a:xfrm>
            <a:off x="9177687" y="4938091"/>
            <a:ext cx="3718586" cy="4262566"/>
          </a:xfrm>
          <a:prstGeom prst="roundRect">
            <a:avLst>
              <a:gd name="adj" fmla="val 6531"/>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Toelichting bij gevaar #3. Vergeet niet uit te leggen welke elementen in de voedselketen hier precies door in gevaar komen.</a:t>
            </a:r>
          </a:p>
        </p:txBody>
      </p:sp>
      <p:sp>
        <p:nvSpPr>
          <p:cNvPr id="413" name="Toelichting bij gevaar #2. Vergeet niet uit te leggen welke elementen in de voedselketen hier precies door in gevaar komen."/>
          <p:cNvSpPr/>
          <p:nvPr/>
        </p:nvSpPr>
        <p:spPr>
          <a:xfrm>
            <a:off x="4666779" y="5156768"/>
            <a:ext cx="3981766" cy="4262565"/>
          </a:xfrm>
          <a:prstGeom prst="roundRect">
            <a:avLst>
              <a:gd name="adj" fmla="val 609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Toelichting bij gevaar #2. Vergeet niet uit te leggen welke elementen in de voedselketen hier precies door in gevaar komen.</a:t>
            </a:r>
          </a:p>
        </p:txBody>
      </p:sp>
      <p:sp>
        <p:nvSpPr>
          <p:cNvPr id="414" name="Onderzoek"/>
          <p:cNvSpPr txBox="1"/>
          <p:nvPr/>
        </p:nvSpPr>
        <p:spPr>
          <a:xfrm>
            <a:off x="2232214" y="610592"/>
            <a:ext cx="2364843"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415" name="1. Laat hier drie verschillende, actuele gevaren zien voor voedselketens."/>
          <p:cNvSpPr txBox="1"/>
          <p:nvPr/>
        </p:nvSpPr>
        <p:spPr>
          <a:xfrm>
            <a:off x="416351" y="1834341"/>
            <a:ext cx="10728997"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1. Laat hier drie verschillende, actuele gevaren zien voor voedselketens.</a:t>
            </a:r>
          </a:p>
        </p:txBody>
      </p:sp>
      <p:sp>
        <p:nvSpPr>
          <p:cNvPr id="416"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417"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18" name="Reisblog"/>
          <p:cNvSpPr/>
          <p:nvPr/>
        </p:nvSpPr>
        <p:spPr>
          <a:xfrm>
            <a:off x="496341" y="390582"/>
            <a:ext cx="1387029"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19" name="Toelichting bij gevaar #1. Vergeet niet uit te leggen welke elementen in de voedselketen hier precies door in gevaar komen."/>
          <p:cNvSpPr/>
          <p:nvPr/>
        </p:nvSpPr>
        <p:spPr>
          <a:xfrm>
            <a:off x="262887" y="5028135"/>
            <a:ext cx="3874750" cy="4262565"/>
          </a:xfrm>
          <a:prstGeom prst="roundRect">
            <a:avLst>
              <a:gd name="adj" fmla="val 6268"/>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Toelichting bij gevaar #1. Vergeet niet uit te leggen welke elementen in de voedselketen hier precies door in gevaar komen.</a:t>
            </a:r>
          </a:p>
        </p:txBody>
      </p:sp>
      <p:grpSp>
        <p:nvGrpSpPr>
          <p:cNvPr id="422" name="Afbeelding"/>
          <p:cNvGrpSpPr/>
          <p:nvPr/>
        </p:nvGrpSpPr>
        <p:grpSpPr>
          <a:xfrm rot="93730">
            <a:off x="4049620" y="2702514"/>
            <a:ext cx="4905560" cy="2898895"/>
            <a:chOff x="0" y="0"/>
            <a:chExt cx="4905558" cy="2898893"/>
          </a:xfrm>
        </p:grpSpPr>
        <p:pic>
          <p:nvPicPr>
            <p:cNvPr id="421" name="Afbeelding" descr="Afbeelding"/>
            <p:cNvPicPr>
              <a:picLocks noChangeAspect="1"/>
            </p:cNvPicPr>
            <p:nvPr/>
          </p:nvPicPr>
          <p:blipFill>
            <a:blip r:embed="rId3"/>
            <a:stretch>
              <a:fillRect/>
            </a:stretch>
          </p:blipFill>
          <p:spPr>
            <a:xfrm>
              <a:off x="126999" y="88900"/>
              <a:ext cx="4651560" cy="2568694"/>
            </a:xfrm>
            <a:prstGeom prst="rect">
              <a:avLst/>
            </a:prstGeom>
            <a:ln>
              <a:noFill/>
            </a:ln>
            <a:effectLst/>
          </p:spPr>
        </p:pic>
        <p:pic>
          <p:nvPicPr>
            <p:cNvPr id="420" name="Afbeelding" descr="Afbeelding"/>
            <p:cNvPicPr>
              <a:picLocks/>
            </p:cNvPicPr>
            <p:nvPr/>
          </p:nvPicPr>
          <p:blipFill>
            <a:blip r:embed="rId4"/>
            <a:stretch>
              <a:fillRect/>
            </a:stretch>
          </p:blipFill>
          <p:spPr>
            <a:xfrm>
              <a:off x="-1" y="0"/>
              <a:ext cx="4905560" cy="2898894"/>
            </a:xfrm>
            <a:prstGeom prst="rect">
              <a:avLst/>
            </a:prstGeom>
            <a:effectLst/>
          </p:spPr>
        </p:pic>
      </p:grpSp>
      <p:grpSp>
        <p:nvGrpSpPr>
          <p:cNvPr id="425" name="Afbeelding"/>
          <p:cNvGrpSpPr/>
          <p:nvPr/>
        </p:nvGrpSpPr>
        <p:grpSpPr>
          <a:xfrm rot="322335">
            <a:off x="8786283" y="2456326"/>
            <a:ext cx="4905559" cy="2898895"/>
            <a:chOff x="0" y="0"/>
            <a:chExt cx="4905558" cy="2898893"/>
          </a:xfrm>
        </p:grpSpPr>
        <p:pic>
          <p:nvPicPr>
            <p:cNvPr id="424" name="Afbeelding" descr="Afbeelding"/>
            <p:cNvPicPr>
              <a:picLocks noChangeAspect="1"/>
            </p:cNvPicPr>
            <p:nvPr/>
          </p:nvPicPr>
          <p:blipFill>
            <a:blip r:embed="rId3"/>
            <a:stretch>
              <a:fillRect/>
            </a:stretch>
          </p:blipFill>
          <p:spPr>
            <a:xfrm>
              <a:off x="127000" y="88899"/>
              <a:ext cx="4651559" cy="2568695"/>
            </a:xfrm>
            <a:prstGeom prst="rect">
              <a:avLst/>
            </a:prstGeom>
            <a:ln>
              <a:noFill/>
            </a:ln>
            <a:effectLst/>
          </p:spPr>
        </p:pic>
        <p:pic>
          <p:nvPicPr>
            <p:cNvPr id="423" name="Afbeelding" descr="Afbeelding"/>
            <p:cNvPicPr>
              <a:picLocks/>
            </p:cNvPicPr>
            <p:nvPr/>
          </p:nvPicPr>
          <p:blipFill>
            <a:blip r:embed="rId4"/>
            <a:stretch>
              <a:fillRect/>
            </a:stretch>
          </p:blipFill>
          <p:spPr>
            <a:xfrm>
              <a:off x="0" y="-1"/>
              <a:ext cx="4905559" cy="2898895"/>
            </a:xfrm>
            <a:prstGeom prst="rect">
              <a:avLst/>
            </a:prstGeom>
            <a:effectLst/>
          </p:spPr>
        </p:pic>
      </p:grpSp>
      <p:grpSp>
        <p:nvGrpSpPr>
          <p:cNvPr id="428" name="Afbeelding"/>
          <p:cNvGrpSpPr/>
          <p:nvPr/>
        </p:nvGrpSpPr>
        <p:grpSpPr>
          <a:xfrm rot="21380909">
            <a:off x="-99870" y="2456326"/>
            <a:ext cx="4905559" cy="2898895"/>
            <a:chOff x="0" y="0"/>
            <a:chExt cx="4905558" cy="2898893"/>
          </a:xfrm>
        </p:grpSpPr>
        <p:pic>
          <p:nvPicPr>
            <p:cNvPr id="427" name="Afbeelding" descr="Afbeelding"/>
            <p:cNvPicPr>
              <a:picLocks noChangeAspect="1"/>
            </p:cNvPicPr>
            <p:nvPr/>
          </p:nvPicPr>
          <p:blipFill>
            <a:blip r:embed="rId3"/>
            <a:stretch>
              <a:fillRect/>
            </a:stretch>
          </p:blipFill>
          <p:spPr>
            <a:xfrm>
              <a:off x="127000" y="88900"/>
              <a:ext cx="4651559" cy="2568694"/>
            </a:xfrm>
            <a:prstGeom prst="rect">
              <a:avLst/>
            </a:prstGeom>
            <a:ln>
              <a:noFill/>
            </a:ln>
            <a:effectLst/>
          </p:spPr>
        </p:pic>
        <p:pic>
          <p:nvPicPr>
            <p:cNvPr id="426" name="Afbeelding" descr="Afbeelding"/>
            <p:cNvPicPr>
              <a:picLocks/>
            </p:cNvPicPr>
            <p:nvPr/>
          </p:nvPicPr>
          <p:blipFill>
            <a:blip r:embed="rId4"/>
            <a:stretch>
              <a:fillRect/>
            </a:stretch>
          </p:blipFill>
          <p:spPr>
            <a:xfrm>
              <a:off x="0" y="0"/>
              <a:ext cx="4905559" cy="2898894"/>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Biologisch gevaar"/>
          <p:cNvSpPr/>
          <p:nvPr/>
        </p:nvSpPr>
        <p:spPr>
          <a:xfrm>
            <a:off x="10415515" y="-59137"/>
            <a:ext cx="3017500" cy="2726679"/>
          </a:xfrm>
          <a:custGeom>
            <a:avLst/>
            <a:gdLst/>
            <a:ahLst/>
            <a:cxnLst>
              <a:cxn ang="0">
                <a:pos x="wd2" y="hd2"/>
              </a:cxn>
              <a:cxn ang="5400000">
                <a:pos x="wd2" y="hd2"/>
              </a:cxn>
              <a:cxn ang="10800000">
                <a:pos x="wd2" y="hd2"/>
              </a:cxn>
              <a:cxn ang="16200000">
                <a:pos x="wd2" y="hd2"/>
              </a:cxn>
            </a:cxnLst>
            <a:rect l="0" t="0" r="r" b="b"/>
            <a:pathLst>
              <a:path w="21598" h="21266" extrusionOk="0">
                <a:moveTo>
                  <a:pt x="7817" y="4"/>
                </a:moveTo>
                <a:cubicBezTo>
                  <a:pt x="7793" y="-3"/>
                  <a:pt x="7766" y="0"/>
                  <a:pt x="7739" y="17"/>
                </a:cubicBezTo>
                <a:cubicBezTo>
                  <a:pt x="5945" y="1162"/>
                  <a:pt x="4740" y="3281"/>
                  <a:pt x="4740" y="5711"/>
                </a:cubicBezTo>
                <a:cubicBezTo>
                  <a:pt x="4740" y="6569"/>
                  <a:pt x="4894" y="7386"/>
                  <a:pt x="5168" y="8138"/>
                </a:cubicBezTo>
                <a:cubicBezTo>
                  <a:pt x="4433" y="8256"/>
                  <a:pt x="3706" y="8518"/>
                  <a:pt x="3024" y="8947"/>
                </a:cubicBezTo>
                <a:cubicBezTo>
                  <a:pt x="1093" y="10162"/>
                  <a:pt x="12" y="12359"/>
                  <a:pt x="0" y="14624"/>
                </a:cubicBezTo>
                <a:cubicBezTo>
                  <a:pt x="-1" y="14762"/>
                  <a:pt x="184" y="14777"/>
                  <a:pt x="205" y="14641"/>
                </a:cubicBezTo>
                <a:cubicBezTo>
                  <a:pt x="430" y="13230"/>
                  <a:pt x="1204" y="11934"/>
                  <a:pt x="2431" y="11162"/>
                </a:cubicBezTo>
                <a:cubicBezTo>
                  <a:pt x="4532" y="9840"/>
                  <a:pt x="7188" y="10535"/>
                  <a:pt x="8528" y="12689"/>
                </a:cubicBezTo>
                <a:lnTo>
                  <a:pt x="9291" y="12208"/>
                </a:lnTo>
                <a:cubicBezTo>
                  <a:pt x="9067" y="11450"/>
                  <a:pt x="9348" y="10599"/>
                  <a:pt x="10007" y="10185"/>
                </a:cubicBezTo>
                <a:cubicBezTo>
                  <a:pt x="10153" y="10093"/>
                  <a:pt x="10309" y="10037"/>
                  <a:pt x="10465" y="10000"/>
                </a:cubicBezTo>
                <a:lnTo>
                  <a:pt x="10465" y="9032"/>
                </a:lnTo>
                <a:cubicBezTo>
                  <a:pt x="8083" y="8845"/>
                  <a:pt x="6202" y="6685"/>
                  <a:pt x="6202" y="4042"/>
                </a:cubicBezTo>
                <a:cubicBezTo>
                  <a:pt x="6202" y="2497"/>
                  <a:pt x="6846" y="1120"/>
                  <a:pt x="7855" y="202"/>
                </a:cubicBezTo>
                <a:cubicBezTo>
                  <a:pt x="7928" y="136"/>
                  <a:pt x="7887" y="26"/>
                  <a:pt x="7817" y="4"/>
                </a:cubicBezTo>
                <a:close/>
                <a:moveTo>
                  <a:pt x="13780" y="4"/>
                </a:moveTo>
                <a:cubicBezTo>
                  <a:pt x="13709" y="26"/>
                  <a:pt x="13670" y="136"/>
                  <a:pt x="13743" y="202"/>
                </a:cubicBezTo>
                <a:cubicBezTo>
                  <a:pt x="14752" y="1120"/>
                  <a:pt x="15396" y="2497"/>
                  <a:pt x="15396" y="4042"/>
                </a:cubicBezTo>
                <a:cubicBezTo>
                  <a:pt x="15396" y="6685"/>
                  <a:pt x="13515" y="8845"/>
                  <a:pt x="11133" y="9032"/>
                </a:cubicBezTo>
                <a:lnTo>
                  <a:pt x="11133" y="9998"/>
                </a:lnTo>
                <a:cubicBezTo>
                  <a:pt x="11554" y="10097"/>
                  <a:pt x="11940" y="10377"/>
                  <a:pt x="12172" y="10817"/>
                </a:cubicBezTo>
                <a:cubicBezTo>
                  <a:pt x="12405" y="11256"/>
                  <a:pt x="12434" y="11759"/>
                  <a:pt x="12302" y="12206"/>
                </a:cubicBezTo>
                <a:lnTo>
                  <a:pt x="13070" y="12689"/>
                </a:lnTo>
                <a:cubicBezTo>
                  <a:pt x="14410" y="10535"/>
                  <a:pt x="17066" y="9840"/>
                  <a:pt x="19167" y="11162"/>
                </a:cubicBezTo>
                <a:cubicBezTo>
                  <a:pt x="20394" y="11934"/>
                  <a:pt x="21168" y="13228"/>
                  <a:pt x="21393" y="14639"/>
                </a:cubicBezTo>
                <a:cubicBezTo>
                  <a:pt x="21414" y="14775"/>
                  <a:pt x="21599" y="14762"/>
                  <a:pt x="21598" y="14624"/>
                </a:cubicBezTo>
                <a:cubicBezTo>
                  <a:pt x="21585" y="12359"/>
                  <a:pt x="20504" y="10162"/>
                  <a:pt x="18574" y="8947"/>
                </a:cubicBezTo>
                <a:cubicBezTo>
                  <a:pt x="17892" y="8518"/>
                  <a:pt x="17165" y="8256"/>
                  <a:pt x="16430" y="8138"/>
                </a:cubicBezTo>
                <a:cubicBezTo>
                  <a:pt x="16704" y="7386"/>
                  <a:pt x="16858" y="6569"/>
                  <a:pt x="16858" y="5711"/>
                </a:cubicBezTo>
                <a:cubicBezTo>
                  <a:pt x="16858" y="3281"/>
                  <a:pt x="15653" y="1162"/>
                  <a:pt x="13859" y="17"/>
                </a:cubicBezTo>
                <a:cubicBezTo>
                  <a:pt x="13832" y="0"/>
                  <a:pt x="13803" y="-3"/>
                  <a:pt x="13780" y="4"/>
                </a:cubicBezTo>
                <a:close/>
                <a:moveTo>
                  <a:pt x="10799" y="5433"/>
                </a:moveTo>
                <a:cubicBezTo>
                  <a:pt x="9597" y="5433"/>
                  <a:pt x="8481" y="5840"/>
                  <a:pt x="7559" y="6531"/>
                </a:cubicBezTo>
                <a:cubicBezTo>
                  <a:pt x="7851" y="6980"/>
                  <a:pt x="8219" y="7367"/>
                  <a:pt x="8644" y="7668"/>
                </a:cubicBezTo>
                <a:cubicBezTo>
                  <a:pt x="9278" y="7262"/>
                  <a:pt x="10012" y="7025"/>
                  <a:pt x="10799" y="7025"/>
                </a:cubicBezTo>
                <a:cubicBezTo>
                  <a:pt x="11586" y="7025"/>
                  <a:pt x="12320" y="7262"/>
                  <a:pt x="12954" y="7668"/>
                </a:cubicBezTo>
                <a:cubicBezTo>
                  <a:pt x="13379" y="7367"/>
                  <a:pt x="13747" y="6982"/>
                  <a:pt x="14039" y="6533"/>
                </a:cubicBezTo>
                <a:cubicBezTo>
                  <a:pt x="13117" y="5842"/>
                  <a:pt x="12001" y="5433"/>
                  <a:pt x="10799" y="5433"/>
                </a:cubicBezTo>
                <a:close/>
                <a:moveTo>
                  <a:pt x="5088" y="11193"/>
                </a:moveTo>
                <a:cubicBezTo>
                  <a:pt x="5077" y="11354"/>
                  <a:pt x="5067" y="11515"/>
                  <a:pt x="5067" y="11680"/>
                </a:cubicBezTo>
                <a:cubicBezTo>
                  <a:pt x="5067" y="14159"/>
                  <a:pt x="6403" y="16301"/>
                  <a:pt x="8329" y="17309"/>
                </a:cubicBezTo>
                <a:cubicBezTo>
                  <a:pt x="8538" y="16810"/>
                  <a:pt x="8661" y="16270"/>
                  <a:pt x="8688" y="15721"/>
                </a:cubicBezTo>
                <a:cubicBezTo>
                  <a:pt x="7399" y="14918"/>
                  <a:pt x="6527" y="13409"/>
                  <a:pt x="6527" y="11680"/>
                </a:cubicBezTo>
                <a:cubicBezTo>
                  <a:pt x="6527" y="11667"/>
                  <a:pt x="6529" y="11657"/>
                  <a:pt x="6529" y="11645"/>
                </a:cubicBezTo>
                <a:cubicBezTo>
                  <a:pt x="6085" y="11398"/>
                  <a:pt x="5596" y="11244"/>
                  <a:pt x="5088" y="11193"/>
                </a:cubicBezTo>
                <a:close/>
                <a:moveTo>
                  <a:pt x="16508" y="11193"/>
                </a:moveTo>
                <a:cubicBezTo>
                  <a:pt x="16000" y="11244"/>
                  <a:pt x="15513" y="11398"/>
                  <a:pt x="15069" y="11645"/>
                </a:cubicBezTo>
                <a:cubicBezTo>
                  <a:pt x="15069" y="11657"/>
                  <a:pt x="15070" y="11668"/>
                  <a:pt x="15071" y="11680"/>
                </a:cubicBezTo>
                <a:cubicBezTo>
                  <a:pt x="15071" y="13410"/>
                  <a:pt x="14199" y="14918"/>
                  <a:pt x="12910" y="15721"/>
                </a:cubicBezTo>
                <a:cubicBezTo>
                  <a:pt x="12937" y="16270"/>
                  <a:pt x="13060" y="16810"/>
                  <a:pt x="13269" y="17309"/>
                </a:cubicBezTo>
                <a:cubicBezTo>
                  <a:pt x="15195" y="16301"/>
                  <a:pt x="16531" y="14159"/>
                  <a:pt x="16531" y="11680"/>
                </a:cubicBezTo>
                <a:cubicBezTo>
                  <a:pt x="16531" y="11515"/>
                  <a:pt x="16519" y="11354"/>
                  <a:pt x="16508" y="11193"/>
                </a:cubicBezTo>
                <a:close/>
                <a:moveTo>
                  <a:pt x="11967" y="12834"/>
                </a:moveTo>
                <a:cubicBezTo>
                  <a:pt x="11859" y="12964"/>
                  <a:pt x="11737" y="13084"/>
                  <a:pt x="11591" y="13176"/>
                </a:cubicBezTo>
                <a:cubicBezTo>
                  <a:pt x="10932" y="13590"/>
                  <a:pt x="10115" y="13429"/>
                  <a:pt x="9625" y="12838"/>
                </a:cubicBezTo>
                <a:lnTo>
                  <a:pt x="8861" y="13319"/>
                </a:lnTo>
                <a:cubicBezTo>
                  <a:pt x="9904" y="15660"/>
                  <a:pt x="9127" y="18514"/>
                  <a:pt x="7026" y="19835"/>
                </a:cubicBezTo>
                <a:cubicBezTo>
                  <a:pt x="5799" y="20607"/>
                  <a:pt x="4383" y="20691"/>
                  <a:pt x="3149" y="20197"/>
                </a:cubicBezTo>
                <a:cubicBezTo>
                  <a:pt x="3030" y="20149"/>
                  <a:pt x="2950" y="20331"/>
                  <a:pt x="3060" y="20399"/>
                </a:cubicBezTo>
                <a:cubicBezTo>
                  <a:pt x="4867" y="21520"/>
                  <a:pt x="7153" y="21597"/>
                  <a:pt x="9084" y="20382"/>
                </a:cubicBezTo>
                <a:cubicBezTo>
                  <a:pt x="9766" y="19953"/>
                  <a:pt x="10338" y="19399"/>
                  <a:pt x="10799" y="18765"/>
                </a:cubicBezTo>
                <a:cubicBezTo>
                  <a:pt x="11260" y="19399"/>
                  <a:pt x="11832" y="19953"/>
                  <a:pt x="12514" y="20382"/>
                </a:cubicBezTo>
                <a:cubicBezTo>
                  <a:pt x="14445" y="21597"/>
                  <a:pt x="16731" y="21520"/>
                  <a:pt x="18538" y="20399"/>
                </a:cubicBezTo>
                <a:cubicBezTo>
                  <a:pt x="18648" y="20331"/>
                  <a:pt x="18568" y="20149"/>
                  <a:pt x="18449" y="20197"/>
                </a:cubicBezTo>
                <a:cubicBezTo>
                  <a:pt x="17215" y="20691"/>
                  <a:pt x="15799" y="20607"/>
                  <a:pt x="14572" y="19835"/>
                </a:cubicBezTo>
                <a:cubicBezTo>
                  <a:pt x="12471" y="18514"/>
                  <a:pt x="11694" y="15660"/>
                  <a:pt x="12737" y="13319"/>
                </a:cubicBezTo>
                <a:lnTo>
                  <a:pt x="11967" y="12834"/>
                </a:lnTo>
                <a:close/>
              </a:path>
            </a:pathLst>
          </a:custGeom>
          <a:solidFill>
            <a:srgbClr val="FF2600">
              <a:alpha val="35900"/>
            </a:srgbClr>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31"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432" name="Beantwoord de volgende vragen."/>
          <p:cNvSpPr txBox="1"/>
          <p:nvPr/>
        </p:nvSpPr>
        <p:spPr>
          <a:xfrm>
            <a:off x="480668" y="1949800"/>
            <a:ext cx="12043464"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Beantwoord de volgende vragen.</a:t>
            </a:r>
          </a:p>
        </p:txBody>
      </p:sp>
      <p:sp>
        <p:nvSpPr>
          <p:cNvPr id="433"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434"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35"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36" name="Leg in je eigen woorden uit waar je op bent uitgekomen en welke gevolgen dat heeft op langere termijn."/>
          <p:cNvSpPr/>
          <p:nvPr/>
        </p:nvSpPr>
        <p:spPr>
          <a:xfrm>
            <a:off x="5755518" y="3834010"/>
            <a:ext cx="6848131" cy="3123048"/>
          </a:xfrm>
          <a:prstGeom prst="roundRect">
            <a:avLst>
              <a:gd name="adj" fmla="val 5217"/>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Leg in je eigen woorden uit waar je op bent uitgekomen en welke gevolgen dat heeft op langere termijn.</a:t>
            </a:r>
          </a:p>
        </p:txBody>
      </p:sp>
      <p:sp>
        <p:nvSpPr>
          <p:cNvPr id="437" name="2. Wat er gebeurt er als een specifieke schakel verdwijnt (producent of consument eerste/tweede orde) uit jouw keten?"/>
          <p:cNvSpPr txBox="1"/>
          <p:nvPr/>
        </p:nvSpPr>
        <p:spPr>
          <a:xfrm>
            <a:off x="5831802" y="2752205"/>
            <a:ext cx="6331363" cy="660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2. Wat er gebeurt er als een specifieke schakel verdwijnt (producent of consument eerste/tweede orde) uit jouw keten?</a:t>
            </a:r>
          </a:p>
        </p:txBody>
      </p:sp>
      <p:sp>
        <p:nvSpPr>
          <p:cNvPr id="438" name="1.Neem één van je in kaart gebrachte voedselketens onder de loep en zet een kopie daarvan hier in het klein neer."/>
          <p:cNvSpPr txBox="1"/>
          <p:nvPr/>
        </p:nvSpPr>
        <p:spPr>
          <a:xfrm>
            <a:off x="479035" y="2752205"/>
            <a:ext cx="4342660"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1.Neem één van je in kaart gebrachte voedselketens onder de loep en zet een kopie daarvan hier in het klein neer.</a:t>
            </a:r>
          </a:p>
        </p:txBody>
      </p:sp>
      <p:pic>
        <p:nvPicPr>
          <p:cNvPr id="439" name="Afbeelding" descr="Afbeelding"/>
          <p:cNvPicPr>
            <a:picLocks noChangeAspect="1"/>
          </p:cNvPicPr>
          <p:nvPr/>
        </p:nvPicPr>
        <p:blipFill>
          <a:blip r:embed="rId3">
            <a:alphaModFix amt="11030"/>
          </a:blip>
          <a:stretch>
            <a:fillRect/>
          </a:stretch>
        </p:blipFill>
        <p:spPr>
          <a:xfrm>
            <a:off x="323775" y="4317104"/>
            <a:ext cx="4653180" cy="3896203"/>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1" name="Afbeelding" descr="Afbeelding"/>
          <p:cNvPicPr>
            <a:picLocks noChangeAspect="1"/>
          </p:cNvPicPr>
          <p:nvPr/>
        </p:nvPicPr>
        <p:blipFill>
          <a:blip r:embed="rId2"/>
          <a:stretch>
            <a:fillRect/>
          </a:stretch>
        </p:blipFill>
        <p:spPr>
          <a:xfrm>
            <a:off x="0" y="1115895"/>
            <a:ext cx="13004800" cy="8653781"/>
          </a:xfrm>
          <a:prstGeom prst="rect">
            <a:avLst/>
          </a:prstGeom>
          <a:ln w="12700">
            <a:miter lim="400000"/>
          </a:ln>
        </p:spPr>
      </p:pic>
      <p:sp>
        <p:nvSpPr>
          <p:cNvPr id="442" name="Voedselweb"/>
          <p:cNvSpPr txBox="1">
            <a:spLocks noGrp="1"/>
          </p:cNvSpPr>
          <p:nvPr>
            <p:ph type="title"/>
          </p:nvPr>
        </p:nvSpPr>
        <p:spPr>
          <a:xfrm>
            <a:off x="5649668" y="462384"/>
            <a:ext cx="5898901" cy="1614713"/>
          </a:xfrm>
          <a:prstGeom prst="rect">
            <a:avLst/>
          </a:prstGeom>
        </p:spPr>
        <p:txBody>
          <a:bodyPr/>
          <a:lstStyle>
            <a:lvl1pPr>
              <a:defRPr>
                <a:solidFill>
                  <a:srgbClr val="316661"/>
                </a:solidFill>
                <a:latin typeface="Avenir Next Regular"/>
                <a:ea typeface="Avenir Next Regular"/>
                <a:cs typeface="Avenir Next Regular"/>
                <a:sym typeface="Avenir Next Regular"/>
              </a:defRPr>
            </a:lvl1pPr>
          </a:lstStyle>
          <a:p>
            <a:r>
              <a:t>Voedselweb</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Afbeelding" descr="Afbeelding"/>
          <p:cNvPicPr>
            <a:picLocks noChangeAspect="1"/>
          </p:cNvPicPr>
          <p:nvPr/>
        </p:nvPicPr>
        <p:blipFill>
          <a:blip r:embed="rId2">
            <a:alphaModFix amt="21109"/>
          </a:blip>
          <a:stretch>
            <a:fillRect/>
          </a:stretch>
        </p:blipFill>
        <p:spPr>
          <a:xfrm>
            <a:off x="2971301" y="2984208"/>
            <a:ext cx="7062198" cy="5084783"/>
          </a:xfrm>
          <a:prstGeom prst="rect">
            <a:avLst/>
          </a:prstGeom>
          <a:ln w="12700">
            <a:miter lim="400000"/>
          </a:ln>
        </p:spPr>
      </p:pic>
      <p:sp>
        <p:nvSpPr>
          <p:cNvPr id="445"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446" name="Voedselweb en sleutelsoorten"/>
          <p:cNvSpPr txBox="1"/>
          <p:nvPr/>
        </p:nvSpPr>
        <p:spPr>
          <a:xfrm>
            <a:off x="480668" y="1860900"/>
            <a:ext cx="12043464" cy="558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2600">
                <a:solidFill>
                  <a:srgbClr val="316661"/>
                </a:solidFill>
                <a:latin typeface="Avenir Next Demi Bold"/>
                <a:ea typeface="Avenir Next Demi Bold"/>
                <a:cs typeface="Avenir Next Demi Bold"/>
                <a:sym typeface="Avenir Next Demi Bold"/>
              </a:defRPr>
            </a:lvl1pPr>
          </a:lstStyle>
          <a:p>
            <a:r>
              <a:t>Voedselweb en sleutelsoorten</a:t>
            </a:r>
          </a:p>
        </p:txBody>
      </p:sp>
      <p:sp>
        <p:nvSpPr>
          <p:cNvPr id="447"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448" name="Icon-quests.png" descr="Icon-quests.png"/>
          <p:cNvPicPr>
            <a:picLocks noChangeAspect="1"/>
          </p:cNvPicPr>
          <p:nvPr/>
        </p:nvPicPr>
        <p:blipFill>
          <a:blip r:embed="rId3"/>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49"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Verwerking"/>
          <p:cNvSpPr txBox="1"/>
          <p:nvPr/>
        </p:nvSpPr>
        <p:spPr>
          <a:xfrm>
            <a:off x="2232214" y="610592"/>
            <a:ext cx="240975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Verwerking</a:t>
            </a:r>
          </a:p>
        </p:txBody>
      </p:sp>
      <p:sp>
        <p:nvSpPr>
          <p:cNvPr id="452" name="Beschrijf wat er gebeurt als er een element uit het voedselweb verwijderd wordt. Doe dat op deze manier: als de aap verwijderd wordt, dan…"/>
          <p:cNvSpPr txBox="1"/>
          <p:nvPr/>
        </p:nvSpPr>
        <p:spPr>
          <a:xfrm>
            <a:off x="660754" y="3974728"/>
            <a:ext cx="4783933" cy="1219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Beschrijf wat er gebeurt als er een element uit het voedselweb verwijderd wordt. Doe dat op deze manier: als de aap verwijderd wordt, dan…</a:t>
            </a:r>
          </a:p>
        </p:txBody>
      </p:sp>
      <p:sp>
        <p:nvSpPr>
          <p:cNvPr id="453"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454"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55" name="Show"/>
          <p:cNvSpPr/>
          <p:nvPr/>
        </p:nvSpPr>
        <p:spPr>
          <a:xfrm>
            <a:off x="497664" y="388566"/>
            <a:ext cx="1384383" cy="11298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lnTo>
                  <a:pt x="0" y="0"/>
                </a:lnTo>
                <a:close/>
                <a:moveTo>
                  <a:pt x="8321" y="479"/>
                </a:moveTo>
                <a:lnTo>
                  <a:pt x="10677" y="479"/>
                </a:lnTo>
                <a:lnTo>
                  <a:pt x="10945" y="479"/>
                </a:lnTo>
                <a:lnTo>
                  <a:pt x="13300" y="479"/>
                </a:lnTo>
                <a:lnTo>
                  <a:pt x="13300" y="1339"/>
                </a:lnTo>
                <a:cubicBezTo>
                  <a:pt x="12521" y="1660"/>
                  <a:pt x="11703" y="1825"/>
                  <a:pt x="10881" y="1829"/>
                </a:cubicBezTo>
                <a:cubicBezTo>
                  <a:pt x="10858" y="1829"/>
                  <a:pt x="10835" y="1826"/>
                  <a:pt x="10813" y="1823"/>
                </a:cubicBezTo>
                <a:cubicBezTo>
                  <a:pt x="10789" y="1827"/>
                  <a:pt x="10765" y="1829"/>
                  <a:pt x="10740" y="1829"/>
                </a:cubicBezTo>
                <a:cubicBezTo>
                  <a:pt x="9918" y="1825"/>
                  <a:pt x="9100" y="1660"/>
                  <a:pt x="8321" y="1339"/>
                </a:cubicBezTo>
                <a:lnTo>
                  <a:pt x="8321" y="479"/>
                </a:lnTo>
                <a:close/>
                <a:moveTo>
                  <a:pt x="13959" y="479"/>
                </a:moveTo>
                <a:lnTo>
                  <a:pt x="15669" y="479"/>
                </a:lnTo>
                <a:cubicBezTo>
                  <a:pt x="15676" y="2667"/>
                  <a:pt x="15952" y="4839"/>
                  <a:pt x="16481" y="6929"/>
                </a:cubicBezTo>
                <a:cubicBezTo>
                  <a:pt x="17021" y="9066"/>
                  <a:pt x="17821" y="11094"/>
                  <a:pt x="18857" y="12936"/>
                </a:cubicBezTo>
                <a:cubicBezTo>
                  <a:pt x="17153" y="11170"/>
                  <a:pt x="15820" y="8925"/>
                  <a:pt x="14975" y="6392"/>
                </a:cubicBezTo>
                <a:cubicBezTo>
                  <a:pt x="14348" y="4513"/>
                  <a:pt x="14007" y="2509"/>
                  <a:pt x="13959" y="479"/>
                </a:cubicBezTo>
                <a:close/>
                <a:moveTo>
                  <a:pt x="16298" y="479"/>
                </a:moveTo>
                <a:lnTo>
                  <a:pt x="18058" y="479"/>
                </a:lnTo>
                <a:cubicBezTo>
                  <a:pt x="18034" y="2686"/>
                  <a:pt x="18193" y="4888"/>
                  <a:pt x="18534" y="7054"/>
                </a:cubicBezTo>
                <a:cubicBezTo>
                  <a:pt x="18880" y="9247"/>
                  <a:pt x="19411" y="11392"/>
                  <a:pt x="20116" y="13452"/>
                </a:cubicBezTo>
                <a:cubicBezTo>
                  <a:pt x="19020" y="11794"/>
                  <a:pt x="18137" y="9940"/>
                  <a:pt x="17497" y="7955"/>
                </a:cubicBezTo>
                <a:cubicBezTo>
                  <a:pt x="16729" y="5574"/>
                  <a:pt x="16322" y="3040"/>
                  <a:pt x="16298" y="479"/>
                </a:cubicBezTo>
                <a:close/>
                <a:moveTo>
                  <a:pt x="18713" y="479"/>
                </a:moveTo>
                <a:lnTo>
                  <a:pt x="21213" y="479"/>
                </a:lnTo>
                <a:lnTo>
                  <a:pt x="21213" y="13629"/>
                </a:lnTo>
                <a:lnTo>
                  <a:pt x="20843" y="13624"/>
                </a:lnTo>
                <a:cubicBezTo>
                  <a:pt x="20131" y="11558"/>
                  <a:pt x="19594" y="9410"/>
                  <a:pt x="19236" y="7210"/>
                </a:cubicBezTo>
                <a:cubicBezTo>
                  <a:pt x="18875" y="4995"/>
                  <a:pt x="18699" y="2738"/>
                  <a:pt x="18713" y="479"/>
                </a:cubicBezTo>
                <a:close/>
                <a:moveTo>
                  <a:pt x="387" y="521"/>
                </a:moveTo>
                <a:lnTo>
                  <a:pt x="2887" y="521"/>
                </a:lnTo>
                <a:cubicBezTo>
                  <a:pt x="2901" y="2780"/>
                  <a:pt x="2725" y="5037"/>
                  <a:pt x="2364" y="7252"/>
                </a:cubicBezTo>
                <a:cubicBezTo>
                  <a:pt x="2006" y="9452"/>
                  <a:pt x="1469" y="11599"/>
                  <a:pt x="757" y="13665"/>
                </a:cubicBezTo>
                <a:lnTo>
                  <a:pt x="387" y="13671"/>
                </a:lnTo>
                <a:lnTo>
                  <a:pt x="387" y="521"/>
                </a:lnTo>
                <a:close/>
                <a:moveTo>
                  <a:pt x="3542" y="521"/>
                </a:moveTo>
                <a:lnTo>
                  <a:pt x="5302" y="521"/>
                </a:lnTo>
                <a:cubicBezTo>
                  <a:pt x="5278" y="3082"/>
                  <a:pt x="4871" y="5615"/>
                  <a:pt x="4103" y="7997"/>
                </a:cubicBezTo>
                <a:cubicBezTo>
                  <a:pt x="3463" y="9981"/>
                  <a:pt x="2580" y="11836"/>
                  <a:pt x="1484" y="13493"/>
                </a:cubicBezTo>
                <a:cubicBezTo>
                  <a:pt x="2189" y="11434"/>
                  <a:pt x="2720" y="9289"/>
                  <a:pt x="3066" y="7096"/>
                </a:cubicBezTo>
                <a:cubicBezTo>
                  <a:pt x="3407" y="4929"/>
                  <a:pt x="3566" y="2727"/>
                  <a:pt x="3542" y="521"/>
                </a:cubicBezTo>
                <a:close/>
                <a:moveTo>
                  <a:pt x="5931" y="521"/>
                </a:moveTo>
                <a:lnTo>
                  <a:pt x="7641" y="521"/>
                </a:lnTo>
                <a:cubicBezTo>
                  <a:pt x="7593" y="2551"/>
                  <a:pt x="7252" y="4554"/>
                  <a:pt x="6625" y="6434"/>
                </a:cubicBezTo>
                <a:cubicBezTo>
                  <a:pt x="5780" y="8966"/>
                  <a:pt x="4447" y="11212"/>
                  <a:pt x="2743" y="12978"/>
                </a:cubicBezTo>
                <a:cubicBezTo>
                  <a:pt x="3779" y="11136"/>
                  <a:pt x="4579" y="9108"/>
                  <a:pt x="5119" y="6971"/>
                </a:cubicBezTo>
                <a:cubicBezTo>
                  <a:pt x="5648" y="4881"/>
                  <a:pt x="5924" y="2709"/>
                  <a:pt x="5931" y="521"/>
                </a:cubicBezTo>
                <a:close/>
                <a:moveTo>
                  <a:pt x="8232" y="2141"/>
                </a:moveTo>
                <a:cubicBezTo>
                  <a:pt x="8627" y="2296"/>
                  <a:pt x="9031" y="2414"/>
                  <a:pt x="9440" y="2495"/>
                </a:cubicBezTo>
                <a:cubicBezTo>
                  <a:pt x="9848" y="2577"/>
                  <a:pt x="10262" y="2622"/>
                  <a:pt x="10677" y="2631"/>
                </a:cubicBezTo>
                <a:lnTo>
                  <a:pt x="10677" y="2621"/>
                </a:lnTo>
                <a:cubicBezTo>
                  <a:pt x="10699" y="2621"/>
                  <a:pt x="10722" y="2622"/>
                  <a:pt x="10745" y="2624"/>
                </a:cubicBezTo>
                <a:cubicBezTo>
                  <a:pt x="10767" y="2626"/>
                  <a:pt x="10790" y="2629"/>
                  <a:pt x="10813" y="2631"/>
                </a:cubicBezTo>
                <a:cubicBezTo>
                  <a:pt x="10835" y="2629"/>
                  <a:pt x="10857" y="2626"/>
                  <a:pt x="10879" y="2624"/>
                </a:cubicBezTo>
                <a:cubicBezTo>
                  <a:pt x="10901" y="2622"/>
                  <a:pt x="10923" y="2621"/>
                  <a:pt x="10945" y="2621"/>
                </a:cubicBezTo>
                <a:lnTo>
                  <a:pt x="10945" y="2631"/>
                </a:lnTo>
                <a:cubicBezTo>
                  <a:pt x="11360" y="2622"/>
                  <a:pt x="11773" y="2577"/>
                  <a:pt x="12182" y="2495"/>
                </a:cubicBezTo>
                <a:cubicBezTo>
                  <a:pt x="12590" y="2414"/>
                  <a:pt x="12994" y="2296"/>
                  <a:pt x="13389" y="2141"/>
                </a:cubicBezTo>
                <a:cubicBezTo>
                  <a:pt x="13403" y="2380"/>
                  <a:pt x="13426" y="2619"/>
                  <a:pt x="13457" y="2855"/>
                </a:cubicBezTo>
                <a:cubicBezTo>
                  <a:pt x="13491" y="3109"/>
                  <a:pt x="13535" y="3362"/>
                  <a:pt x="13589" y="3610"/>
                </a:cubicBezTo>
                <a:cubicBezTo>
                  <a:pt x="12700" y="3824"/>
                  <a:pt x="11796" y="3929"/>
                  <a:pt x="10889" y="3928"/>
                </a:cubicBezTo>
                <a:cubicBezTo>
                  <a:pt x="10864" y="3928"/>
                  <a:pt x="10838" y="3925"/>
                  <a:pt x="10813" y="3923"/>
                </a:cubicBezTo>
                <a:cubicBezTo>
                  <a:pt x="10786" y="3925"/>
                  <a:pt x="10759" y="3928"/>
                  <a:pt x="10732" y="3928"/>
                </a:cubicBezTo>
                <a:cubicBezTo>
                  <a:pt x="9826" y="3929"/>
                  <a:pt x="8922" y="3824"/>
                  <a:pt x="8032" y="3610"/>
                </a:cubicBezTo>
                <a:cubicBezTo>
                  <a:pt x="8086" y="3362"/>
                  <a:pt x="8130" y="3109"/>
                  <a:pt x="8164" y="2855"/>
                </a:cubicBezTo>
                <a:cubicBezTo>
                  <a:pt x="8195" y="2619"/>
                  <a:pt x="8219" y="2380"/>
                  <a:pt x="8232" y="2141"/>
                </a:cubicBezTo>
                <a:close/>
                <a:moveTo>
                  <a:pt x="7909" y="4288"/>
                </a:moveTo>
                <a:cubicBezTo>
                  <a:pt x="8359" y="4439"/>
                  <a:pt x="8818" y="4551"/>
                  <a:pt x="9280" y="4625"/>
                </a:cubicBezTo>
                <a:cubicBezTo>
                  <a:pt x="9743" y="4699"/>
                  <a:pt x="10209" y="4734"/>
                  <a:pt x="10677" y="4731"/>
                </a:cubicBezTo>
                <a:lnTo>
                  <a:pt x="10677" y="4715"/>
                </a:lnTo>
                <a:cubicBezTo>
                  <a:pt x="10699" y="4716"/>
                  <a:pt x="10722" y="4717"/>
                  <a:pt x="10745" y="4719"/>
                </a:cubicBezTo>
                <a:cubicBezTo>
                  <a:pt x="10768" y="4720"/>
                  <a:pt x="10790" y="4723"/>
                  <a:pt x="10813" y="4725"/>
                </a:cubicBezTo>
                <a:cubicBezTo>
                  <a:pt x="10835" y="4723"/>
                  <a:pt x="10857" y="4720"/>
                  <a:pt x="10879" y="4719"/>
                </a:cubicBezTo>
                <a:cubicBezTo>
                  <a:pt x="10900" y="4717"/>
                  <a:pt x="10922" y="4716"/>
                  <a:pt x="10945" y="4715"/>
                </a:cubicBezTo>
                <a:lnTo>
                  <a:pt x="10945" y="4731"/>
                </a:lnTo>
                <a:cubicBezTo>
                  <a:pt x="11412" y="4734"/>
                  <a:pt x="11878" y="4699"/>
                  <a:pt x="12341" y="4625"/>
                </a:cubicBezTo>
                <a:cubicBezTo>
                  <a:pt x="12803" y="4551"/>
                  <a:pt x="13262" y="4439"/>
                  <a:pt x="13713" y="4288"/>
                </a:cubicBezTo>
                <a:cubicBezTo>
                  <a:pt x="13736" y="4519"/>
                  <a:pt x="13774" y="4746"/>
                  <a:pt x="13827" y="4970"/>
                </a:cubicBezTo>
                <a:cubicBezTo>
                  <a:pt x="13879" y="5187"/>
                  <a:pt x="13944" y="5401"/>
                  <a:pt x="14023" y="5606"/>
                </a:cubicBezTo>
                <a:cubicBezTo>
                  <a:pt x="12988" y="5888"/>
                  <a:pt x="11933" y="6027"/>
                  <a:pt x="10872" y="6023"/>
                </a:cubicBezTo>
                <a:cubicBezTo>
                  <a:pt x="10852" y="6023"/>
                  <a:pt x="10833" y="6019"/>
                  <a:pt x="10813" y="6017"/>
                </a:cubicBezTo>
                <a:cubicBezTo>
                  <a:pt x="10791" y="6019"/>
                  <a:pt x="10770" y="6022"/>
                  <a:pt x="10749" y="6023"/>
                </a:cubicBezTo>
                <a:cubicBezTo>
                  <a:pt x="9689" y="6027"/>
                  <a:pt x="8633" y="5888"/>
                  <a:pt x="7598" y="5606"/>
                </a:cubicBezTo>
                <a:cubicBezTo>
                  <a:pt x="7677" y="5401"/>
                  <a:pt x="7742" y="5187"/>
                  <a:pt x="7794" y="4970"/>
                </a:cubicBezTo>
                <a:cubicBezTo>
                  <a:pt x="7847" y="4746"/>
                  <a:pt x="7885" y="4519"/>
                  <a:pt x="7909" y="4288"/>
                </a:cubicBezTo>
                <a:close/>
                <a:moveTo>
                  <a:pt x="7403" y="6361"/>
                </a:moveTo>
                <a:cubicBezTo>
                  <a:pt x="8432" y="6672"/>
                  <a:pt x="9489" y="6844"/>
                  <a:pt x="10549" y="6867"/>
                </a:cubicBezTo>
                <a:cubicBezTo>
                  <a:pt x="10592" y="6867"/>
                  <a:pt x="10634" y="6864"/>
                  <a:pt x="10677" y="6861"/>
                </a:cubicBezTo>
                <a:lnTo>
                  <a:pt x="10677" y="6846"/>
                </a:lnTo>
                <a:cubicBezTo>
                  <a:pt x="10699" y="6846"/>
                  <a:pt x="10722" y="6846"/>
                  <a:pt x="10745" y="6847"/>
                </a:cubicBezTo>
                <a:cubicBezTo>
                  <a:pt x="10767" y="6848"/>
                  <a:pt x="10790" y="6849"/>
                  <a:pt x="10813" y="6851"/>
                </a:cubicBezTo>
                <a:cubicBezTo>
                  <a:pt x="10835" y="6849"/>
                  <a:pt x="10857" y="6848"/>
                  <a:pt x="10879" y="6847"/>
                </a:cubicBezTo>
                <a:cubicBezTo>
                  <a:pt x="10901" y="6846"/>
                  <a:pt x="10923" y="6846"/>
                  <a:pt x="10945" y="6846"/>
                </a:cubicBezTo>
                <a:lnTo>
                  <a:pt x="10945" y="6861"/>
                </a:lnTo>
                <a:cubicBezTo>
                  <a:pt x="10987" y="6864"/>
                  <a:pt x="11029" y="6867"/>
                  <a:pt x="11072" y="6867"/>
                </a:cubicBezTo>
                <a:cubicBezTo>
                  <a:pt x="12132" y="6844"/>
                  <a:pt x="13189" y="6672"/>
                  <a:pt x="14219" y="6361"/>
                </a:cubicBezTo>
                <a:cubicBezTo>
                  <a:pt x="14689" y="7759"/>
                  <a:pt x="15290" y="9087"/>
                  <a:pt x="16009" y="10315"/>
                </a:cubicBezTo>
                <a:cubicBezTo>
                  <a:pt x="16839" y="11735"/>
                  <a:pt x="17819" y="13013"/>
                  <a:pt x="18926" y="14113"/>
                </a:cubicBezTo>
                <a:cubicBezTo>
                  <a:pt x="18656" y="14663"/>
                  <a:pt x="18425" y="15237"/>
                  <a:pt x="18232" y="15833"/>
                </a:cubicBezTo>
                <a:cubicBezTo>
                  <a:pt x="18029" y="16464"/>
                  <a:pt x="17868" y="17116"/>
                  <a:pt x="17756" y="17781"/>
                </a:cubicBezTo>
                <a:lnTo>
                  <a:pt x="14219" y="17776"/>
                </a:lnTo>
                <a:lnTo>
                  <a:pt x="10945" y="17776"/>
                </a:lnTo>
                <a:lnTo>
                  <a:pt x="10677" y="17776"/>
                </a:lnTo>
                <a:lnTo>
                  <a:pt x="7403" y="17776"/>
                </a:lnTo>
                <a:lnTo>
                  <a:pt x="3865" y="17781"/>
                </a:lnTo>
                <a:cubicBezTo>
                  <a:pt x="3753" y="17116"/>
                  <a:pt x="3593" y="16464"/>
                  <a:pt x="3389" y="15833"/>
                </a:cubicBezTo>
                <a:cubicBezTo>
                  <a:pt x="3196" y="15237"/>
                  <a:pt x="2965" y="14663"/>
                  <a:pt x="2696" y="14113"/>
                </a:cubicBezTo>
                <a:cubicBezTo>
                  <a:pt x="3802" y="13013"/>
                  <a:pt x="4782" y="11735"/>
                  <a:pt x="5613" y="10315"/>
                </a:cubicBezTo>
                <a:cubicBezTo>
                  <a:pt x="6332" y="9087"/>
                  <a:pt x="6933" y="7759"/>
                  <a:pt x="7403" y="6361"/>
                </a:cubicBezTo>
                <a:close/>
                <a:moveTo>
                  <a:pt x="10800" y="8419"/>
                </a:moveTo>
                <a:lnTo>
                  <a:pt x="10039" y="11285"/>
                </a:lnTo>
                <a:lnTo>
                  <a:pt x="7581" y="11285"/>
                </a:lnTo>
                <a:lnTo>
                  <a:pt x="9571" y="13056"/>
                </a:lnTo>
                <a:lnTo>
                  <a:pt x="8810" y="15921"/>
                </a:lnTo>
                <a:lnTo>
                  <a:pt x="10800" y="14150"/>
                </a:lnTo>
                <a:lnTo>
                  <a:pt x="12790" y="15921"/>
                </a:lnTo>
                <a:lnTo>
                  <a:pt x="12029" y="13056"/>
                </a:lnTo>
                <a:lnTo>
                  <a:pt x="14019" y="11285"/>
                </a:lnTo>
                <a:lnTo>
                  <a:pt x="11561" y="11285"/>
                </a:lnTo>
                <a:lnTo>
                  <a:pt x="10800" y="8419"/>
                </a:lnTo>
                <a:close/>
                <a:moveTo>
                  <a:pt x="20592" y="14416"/>
                </a:moveTo>
                <a:lnTo>
                  <a:pt x="21137" y="14421"/>
                </a:lnTo>
                <a:lnTo>
                  <a:pt x="21137" y="20318"/>
                </a:lnTo>
                <a:lnTo>
                  <a:pt x="19776" y="20318"/>
                </a:lnTo>
                <a:cubicBezTo>
                  <a:pt x="19809" y="19340"/>
                  <a:pt x="19891" y="18361"/>
                  <a:pt x="20023" y="17396"/>
                </a:cubicBezTo>
                <a:cubicBezTo>
                  <a:pt x="20160" y="16388"/>
                  <a:pt x="20350" y="15393"/>
                  <a:pt x="20592" y="14416"/>
                </a:cubicBezTo>
                <a:close/>
                <a:moveTo>
                  <a:pt x="19525" y="14421"/>
                </a:moveTo>
                <a:lnTo>
                  <a:pt x="19899" y="14421"/>
                </a:lnTo>
                <a:cubicBezTo>
                  <a:pt x="19671" y="15386"/>
                  <a:pt x="19498" y="16367"/>
                  <a:pt x="19372" y="17359"/>
                </a:cubicBezTo>
                <a:cubicBezTo>
                  <a:pt x="19248" y="18338"/>
                  <a:pt x="19174" y="19328"/>
                  <a:pt x="19151" y="20318"/>
                </a:cubicBezTo>
                <a:lnTo>
                  <a:pt x="18071" y="20318"/>
                </a:lnTo>
                <a:cubicBezTo>
                  <a:pt x="18130" y="18745"/>
                  <a:pt x="18431" y="17197"/>
                  <a:pt x="18955" y="15760"/>
                </a:cubicBezTo>
                <a:cubicBezTo>
                  <a:pt x="19123" y="15299"/>
                  <a:pt x="19313" y="14854"/>
                  <a:pt x="19525" y="14421"/>
                </a:cubicBezTo>
                <a:close/>
                <a:moveTo>
                  <a:pt x="1008" y="14457"/>
                </a:moveTo>
                <a:cubicBezTo>
                  <a:pt x="1250" y="15435"/>
                  <a:pt x="1440" y="16429"/>
                  <a:pt x="1577" y="17437"/>
                </a:cubicBezTo>
                <a:cubicBezTo>
                  <a:pt x="1709" y="18403"/>
                  <a:pt x="1791" y="19382"/>
                  <a:pt x="1824" y="20360"/>
                </a:cubicBezTo>
                <a:lnTo>
                  <a:pt x="463" y="20360"/>
                </a:lnTo>
                <a:lnTo>
                  <a:pt x="463" y="14463"/>
                </a:lnTo>
                <a:lnTo>
                  <a:pt x="1008" y="14457"/>
                </a:lnTo>
                <a:close/>
                <a:moveTo>
                  <a:pt x="1701" y="14463"/>
                </a:moveTo>
                <a:lnTo>
                  <a:pt x="2075" y="14463"/>
                </a:lnTo>
                <a:cubicBezTo>
                  <a:pt x="2287" y="14895"/>
                  <a:pt x="2477" y="15340"/>
                  <a:pt x="2645" y="15801"/>
                </a:cubicBezTo>
                <a:cubicBezTo>
                  <a:pt x="3169" y="17239"/>
                  <a:pt x="3470" y="18787"/>
                  <a:pt x="3529" y="20360"/>
                </a:cubicBezTo>
                <a:lnTo>
                  <a:pt x="2449" y="20360"/>
                </a:lnTo>
                <a:cubicBezTo>
                  <a:pt x="2426" y="19370"/>
                  <a:pt x="2352" y="18380"/>
                  <a:pt x="2228" y="17401"/>
                </a:cubicBezTo>
                <a:cubicBezTo>
                  <a:pt x="2102" y="16409"/>
                  <a:pt x="1929" y="15427"/>
                  <a:pt x="1701" y="14463"/>
                </a:cubicBezTo>
                <a:close/>
                <a:moveTo>
                  <a:pt x="10677" y="18646"/>
                </a:moveTo>
                <a:lnTo>
                  <a:pt x="10813" y="18646"/>
                </a:lnTo>
                <a:lnTo>
                  <a:pt x="10945" y="18646"/>
                </a:lnTo>
                <a:lnTo>
                  <a:pt x="17663" y="18651"/>
                </a:lnTo>
                <a:cubicBezTo>
                  <a:pt x="17569" y="19012"/>
                  <a:pt x="17500" y="19386"/>
                  <a:pt x="17454" y="19761"/>
                </a:cubicBezTo>
                <a:cubicBezTo>
                  <a:pt x="17400" y="20206"/>
                  <a:pt x="17377" y="20655"/>
                  <a:pt x="17391" y="21105"/>
                </a:cubicBezTo>
                <a:lnTo>
                  <a:pt x="10945" y="21121"/>
                </a:lnTo>
                <a:lnTo>
                  <a:pt x="10677" y="21121"/>
                </a:lnTo>
                <a:lnTo>
                  <a:pt x="4231" y="21105"/>
                </a:lnTo>
                <a:cubicBezTo>
                  <a:pt x="4245" y="20655"/>
                  <a:pt x="4221" y="20206"/>
                  <a:pt x="4167" y="19761"/>
                </a:cubicBezTo>
                <a:cubicBezTo>
                  <a:pt x="4121" y="19386"/>
                  <a:pt x="4052" y="19012"/>
                  <a:pt x="3959" y="18651"/>
                </a:cubicBezTo>
                <a:lnTo>
                  <a:pt x="10677" y="18646"/>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456" name="Geef hier je antwoord."/>
          <p:cNvSpPr/>
          <p:nvPr/>
        </p:nvSpPr>
        <p:spPr>
          <a:xfrm>
            <a:off x="5755518" y="3834010"/>
            <a:ext cx="6848131" cy="3123048"/>
          </a:xfrm>
          <a:prstGeom prst="roundRect">
            <a:avLst>
              <a:gd name="adj" fmla="val 5217"/>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Geef hier je antwoord.</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Beantwoord de volgende vragen."/>
          <p:cNvSpPr txBox="1"/>
          <p:nvPr/>
        </p:nvSpPr>
        <p:spPr>
          <a:xfrm>
            <a:off x="480668" y="1949800"/>
            <a:ext cx="12043464"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latin typeface="Avenir Next Demi Bold"/>
                <a:ea typeface="Avenir Next Demi Bold"/>
                <a:cs typeface="Avenir Next Demi Bold"/>
                <a:sym typeface="Avenir Next Demi Bold"/>
              </a:defRPr>
            </a:lvl1pPr>
          </a:lstStyle>
          <a:p>
            <a:r>
              <a:t>Beantwoord de volgende vragen.</a:t>
            </a:r>
          </a:p>
        </p:txBody>
      </p:sp>
      <p:sp>
        <p:nvSpPr>
          <p:cNvPr id="459" name="Bekijk de quest via de quest-app voor instructies."/>
          <p:cNvSpPr txBox="1"/>
          <p:nvPr/>
        </p:nvSpPr>
        <p:spPr>
          <a:xfrm>
            <a:off x="6954284" y="762992"/>
            <a:ext cx="4653180"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Bekijk de quest via de quest-app voor instructies.</a:t>
            </a:r>
          </a:p>
        </p:txBody>
      </p:sp>
      <p:pic>
        <p:nvPicPr>
          <p:cNvPr id="460" name="Icon-quests.png" descr="Icon-quests.png"/>
          <p:cNvPicPr>
            <a:picLocks noChangeAspect="1"/>
          </p:cNvPicPr>
          <p:nvPr/>
        </p:nvPicPr>
        <p:blipFill>
          <a:blip r:embed="rId2"/>
          <a:srcRect l="246" t="50" r="271" b="467"/>
          <a:stretch>
            <a:fillRect/>
          </a:stretch>
        </p:blipFill>
        <p:spPr>
          <a:xfrm>
            <a:off x="11874563" y="610591"/>
            <a:ext cx="685802" cy="685803"/>
          </a:xfrm>
          <a:custGeom>
            <a:avLst/>
            <a:gdLst/>
            <a:ahLst/>
            <a:cxnLst>
              <a:cxn ang="0">
                <a:pos x="wd2" y="hd2"/>
              </a:cxn>
              <a:cxn ang="5400000">
                <a:pos x="wd2" y="hd2"/>
              </a:cxn>
              <a:cxn ang="10800000">
                <a:pos x="wd2" y="hd2"/>
              </a:cxn>
              <a:cxn ang="16200000">
                <a:pos x="wd2" y="hd2"/>
              </a:cxn>
            </a:cxnLst>
            <a:rect l="0" t="0" r="r" b="b"/>
            <a:pathLst>
              <a:path w="21590" h="21590" extrusionOk="0">
                <a:moveTo>
                  <a:pt x="5810" y="0"/>
                </a:moveTo>
                <a:cubicBezTo>
                  <a:pt x="4106" y="0"/>
                  <a:pt x="3080" y="3"/>
                  <a:pt x="2399" y="287"/>
                </a:cubicBezTo>
                <a:cubicBezTo>
                  <a:pt x="1416" y="645"/>
                  <a:pt x="645" y="1416"/>
                  <a:pt x="287" y="2399"/>
                </a:cubicBezTo>
                <a:cubicBezTo>
                  <a:pt x="3" y="3080"/>
                  <a:pt x="0" y="4106"/>
                  <a:pt x="0" y="5810"/>
                </a:cubicBezTo>
                <a:lnTo>
                  <a:pt x="0" y="15793"/>
                </a:lnTo>
                <a:cubicBezTo>
                  <a:pt x="0" y="17497"/>
                  <a:pt x="3" y="18510"/>
                  <a:pt x="287" y="19191"/>
                </a:cubicBezTo>
                <a:cubicBezTo>
                  <a:pt x="645" y="20174"/>
                  <a:pt x="1416" y="20958"/>
                  <a:pt x="2399" y="21315"/>
                </a:cubicBezTo>
                <a:cubicBezTo>
                  <a:pt x="3080" y="21600"/>
                  <a:pt x="4106" y="21590"/>
                  <a:pt x="5810" y="21590"/>
                </a:cubicBezTo>
                <a:lnTo>
                  <a:pt x="15793" y="21590"/>
                </a:lnTo>
                <a:cubicBezTo>
                  <a:pt x="17497" y="21590"/>
                  <a:pt x="18510" y="21600"/>
                  <a:pt x="19191" y="21315"/>
                </a:cubicBezTo>
                <a:cubicBezTo>
                  <a:pt x="20174" y="20958"/>
                  <a:pt x="20958" y="20174"/>
                  <a:pt x="21315" y="19191"/>
                </a:cubicBezTo>
                <a:cubicBezTo>
                  <a:pt x="21600" y="18510"/>
                  <a:pt x="21590" y="17497"/>
                  <a:pt x="21590" y="15793"/>
                </a:cubicBezTo>
                <a:lnTo>
                  <a:pt x="21590" y="5810"/>
                </a:lnTo>
                <a:cubicBezTo>
                  <a:pt x="21590" y="4106"/>
                  <a:pt x="21600" y="3080"/>
                  <a:pt x="21315" y="2399"/>
                </a:cubicBezTo>
                <a:cubicBezTo>
                  <a:pt x="20958" y="1416"/>
                  <a:pt x="20174" y="645"/>
                  <a:pt x="19191" y="287"/>
                </a:cubicBezTo>
                <a:cubicBezTo>
                  <a:pt x="18510" y="3"/>
                  <a:pt x="17497" y="0"/>
                  <a:pt x="15793" y="0"/>
                </a:cubicBezTo>
                <a:lnTo>
                  <a:pt x="5810" y="0"/>
                </a:lnTo>
                <a:close/>
              </a:path>
            </a:pathLst>
          </a:custGeom>
          <a:ln w="12700">
            <a:miter lim="400000"/>
          </a:ln>
        </p:spPr>
      </p:pic>
      <p:sp>
        <p:nvSpPr>
          <p:cNvPr id="461" name="Je antwoord"/>
          <p:cNvSpPr/>
          <p:nvPr/>
        </p:nvSpPr>
        <p:spPr>
          <a:xfrm>
            <a:off x="4983719" y="2489970"/>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62" name="Je antwoord"/>
          <p:cNvSpPr/>
          <p:nvPr/>
        </p:nvSpPr>
        <p:spPr>
          <a:xfrm>
            <a:off x="4983719" y="4150046"/>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63" name="Je antwoord"/>
          <p:cNvSpPr/>
          <p:nvPr/>
        </p:nvSpPr>
        <p:spPr>
          <a:xfrm>
            <a:off x="4983719" y="5810121"/>
            <a:ext cx="6848131" cy="1453509"/>
          </a:xfrm>
          <a:prstGeom prst="roundRect">
            <a:avLst>
              <a:gd name="adj" fmla="val 1120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latin typeface="Noteworthy Light"/>
                <a:ea typeface="Noteworthy Light"/>
                <a:cs typeface="Noteworthy Light"/>
                <a:sym typeface="Noteworthy Light"/>
              </a:defRPr>
            </a:lvl1pPr>
          </a:lstStyle>
          <a:p>
            <a:r>
              <a:t>Je antwoord</a:t>
            </a:r>
          </a:p>
        </p:txBody>
      </p:sp>
      <p:sp>
        <p:nvSpPr>
          <p:cNvPr id="464" name="1. Beschrijf in je eigen woorden wat je in deze quest geleerd hebt. Gebruik er meerdere zinnen voor."/>
          <p:cNvSpPr txBox="1"/>
          <p:nvPr/>
        </p:nvSpPr>
        <p:spPr>
          <a:xfrm>
            <a:off x="493531" y="2746824"/>
            <a:ext cx="3598177"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1. Beschrijf in je eigen woorden wat je in deze quest geleerd hebt. Gebruik er meerdere zinnen voor.</a:t>
            </a:r>
          </a:p>
        </p:txBody>
      </p:sp>
      <p:sp>
        <p:nvSpPr>
          <p:cNvPr id="465" name="2. Wat vind je van de gevaren die er zijn voor dieren en hun voedselketens? Loopt het wel los of moeten we het serieus nemen? Waarom?"/>
          <p:cNvSpPr txBox="1"/>
          <p:nvPr/>
        </p:nvSpPr>
        <p:spPr>
          <a:xfrm>
            <a:off x="493531" y="4127500"/>
            <a:ext cx="3598177" cy="1498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a:solidFill>
                  <a:srgbClr val="316661"/>
                </a:solidFill>
              </a:defRPr>
            </a:lvl1pPr>
          </a:lstStyle>
          <a:p>
            <a:r>
              <a:t>2. Wat vind je van de gevaren die er zijn voor dieren en hun voedselketens? Loopt het wel los of moeten we het serieus nemen? Waarom?</a:t>
            </a:r>
          </a:p>
        </p:txBody>
      </p:sp>
      <p:sp>
        <p:nvSpPr>
          <p:cNvPr id="466" name="3. Bespreek de gevaren aan tafel met je ouders of opa en oma (of andere volwassenen). Denken zij er ook zo over? Wat zou het beste zijn wat we kunnen doen?"/>
          <p:cNvSpPr txBox="1"/>
          <p:nvPr/>
        </p:nvSpPr>
        <p:spPr>
          <a:xfrm>
            <a:off x="493531" y="5906937"/>
            <a:ext cx="4081515" cy="2057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a:solidFill>
                  <a:srgbClr val="316661"/>
                </a:solidFill>
              </a:defRPr>
            </a:pPr>
            <a:r>
              <a:t>3. Bespreek de gevaren aan tafel met je ouders of opa en oma (of andere volwassenen). Denken zij er ook zo over? Wat zou het beste zijn wat we kunnen doen?</a:t>
            </a:r>
          </a:p>
          <a:p>
            <a:pPr algn="l">
              <a:defRPr>
                <a:solidFill>
                  <a:srgbClr val="316661"/>
                </a:solidFill>
              </a:defRPr>
            </a:pPr>
            <a:endParaRPr/>
          </a:p>
        </p:txBody>
      </p:sp>
      <p:sp>
        <p:nvSpPr>
          <p:cNvPr id="467" name="Terugkijker"/>
          <p:cNvSpPr txBox="1"/>
          <p:nvPr/>
        </p:nvSpPr>
        <p:spPr>
          <a:xfrm>
            <a:off x="2232214" y="610592"/>
            <a:ext cx="234498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Terugkijker</a:t>
            </a:r>
          </a:p>
        </p:txBody>
      </p:sp>
      <p:sp>
        <p:nvSpPr>
          <p:cNvPr id="468" name="Terugkijker"/>
          <p:cNvSpPr/>
          <p:nvPr/>
        </p:nvSpPr>
        <p:spPr>
          <a:xfrm>
            <a:off x="506635" y="281570"/>
            <a:ext cx="1186355" cy="1343845"/>
          </a:xfrm>
          <a:custGeom>
            <a:avLst/>
            <a:gdLst/>
            <a:ahLst/>
            <a:cxnLst>
              <a:cxn ang="0">
                <a:pos x="wd2" y="hd2"/>
              </a:cxn>
              <a:cxn ang="5400000">
                <a:pos x="wd2" y="hd2"/>
              </a:cxn>
              <a:cxn ang="10800000">
                <a:pos x="wd2" y="hd2"/>
              </a:cxn>
              <a:cxn ang="16200000">
                <a:pos x="wd2" y="hd2"/>
              </a:cxn>
            </a:cxnLst>
            <a:rect l="0" t="0" r="r" b="b"/>
            <a:pathLst>
              <a:path w="21600" h="21600" extrusionOk="0">
                <a:moveTo>
                  <a:pt x="0" y="12182"/>
                </a:moveTo>
                <a:cubicBezTo>
                  <a:pt x="20" y="14782"/>
                  <a:pt x="1115" y="17136"/>
                  <a:pt x="2941" y="18841"/>
                </a:cubicBezTo>
                <a:cubicBezTo>
                  <a:pt x="4768" y="20545"/>
                  <a:pt x="7327" y="21600"/>
                  <a:pt x="10278" y="21600"/>
                </a:cubicBezTo>
                <a:lnTo>
                  <a:pt x="10847" y="21600"/>
                </a:lnTo>
                <a:cubicBezTo>
                  <a:pt x="16776" y="21600"/>
                  <a:pt x="21600" y="17341"/>
                  <a:pt x="21600" y="12107"/>
                </a:cubicBezTo>
                <a:cubicBezTo>
                  <a:pt x="21600" y="12088"/>
                  <a:pt x="21598" y="12069"/>
                  <a:pt x="21598" y="12050"/>
                </a:cubicBezTo>
                <a:lnTo>
                  <a:pt x="21598" y="12019"/>
                </a:lnTo>
                <a:lnTo>
                  <a:pt x="21027" y="12023"/>
                </a:lnTo>
                <a:lnTo>
                  <a:pt x="17837" y="12023"/>
                </a:lnTo>
                <a:lnTo>
                  <a:pt x="17837" y="12016"/>
                </a:lnTo>
                <a:lnTo>
                  <a:pt x="16699" y="12031"/>
                </a:lnTo>
                <a:lnTo>
                  <a:pt x="16699" y="12067"/>
                </a:lnTo>
                <a:cubicBezTo>
                  <a:pt x="16699" y="12080"/>
                  <a:pt x="16701" y="12094"/>
                  <a:pt x="16701" y="12107"/>
                </a:cubicBezTo>
                <a:cubicBezTo>
                  <a:pt x="16701" y="14956"/>
                  <a:pt x="14075" y="17273"/>
                  <a:pt x="10847" y="17273"/>
                </a:cubicBezTo>
                <a:lnTo>
                  <a:pt x="10669" y="17273"/>
                </a:lnTo>
                <a:cubicBezTo>
                  <a:pt x="9083" y="17254"/>
                  <a:pt x="7648" y="16675"/>
                  <a:pt x="6606" y="15751"/>
                </a:cubicBezTo>
                <a:cubicBezTo>
                  <a:pt x="5563" y="14827"/>
                  <a:pt x="4914" y="13558"/>
                  <a:pt x="4899" y="12156"/>
                </a:cubicBezTo>
                <a:lnTo>
                  <a:pt x="4899" y="12061"/>
                </a:lnTo>
                <a:cubicBezTo>
                  <a:pt x="4912" y="10718"/>
                  <a:pt x="5510" y="9495"/>
                  <a:pt x="6477" y="8581"/>
                </a:cubicBezTo>
                <a:cubicBezTo>
                  <a:pt x="7445" y="7667"/>
                  <a:pt x="8783" y="7063"/>
                  <a:pt x="10278" y="6956"/>
                </a:cubicBezTo>
                <a:lnTo>
                  <a:pt x="10278" y="9571"/>
                </a:lnTo>
                <a:lnTo>
                  <a:pt x="17636" y="4785"/>
                </a:lnTo>
                <a:lnTo>
                  <a:pt x="10278" y="0"/>
                </a:lnTo>
                <a:lnTo>
                  <a:pt x="10278" y="2624"/>
                </a:lnTo>
                <a:cubicBezTo>
                  <a:pt x="7431" y="2734"/>
                  <a:pt x="4869" y="3825"/>
                  <a:pt x="3014" y="5523"/>
                </a:cubicBezTo>
                <a:cubicBezTo>
                  <a:pt x="1160" y="7220"/>
                  <a:pt x="14" y="9525"/>
                  <a:pt x="0" y="12061"/>
                </a:cubicBezTo>
                <a:lnTo>
                  <a:pt x="0" y="12097"/>
                </a:lnTo>
                <a:lnTo>
                  <a:pt x="0" y="12102"/>
                </a:lnTo>
                <a:lnTo>
                  <a:pt x="0" y="12107"/>
                </a:lnTo>
                <a:lnTo>
                  <a:pt x="0" y="12109"/>
                </a:lnTo>
                <a:lnTo>
                  <a:pt x="0" y="12114"/>
                </a:lnTo>
                <a:lnTo>
                  <a:pt x="0" y="12119"/>
                </a:lnTo>
                <a:lnTo>
                  <a:pt x="0" y="12182"/>
                </a:ln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 name="Afbeelding" descr="Afbeelding"/>
          <p:cNvPicPr>
            <a:picLocks noChangeAspect="1"/>
          </p:cNvPicPr>
          <p:nvPr/>
        </p:nvPicPr>
        <p:blipFill>
          <a:blip r:embed="rId2"/>
          <a:stretch>
            <a:fillRect/>
          </a:stretch>
        </p:blipFill>
        <p:spPr>
          <a:xfrm>
            <a:off x="-1" y="1128123"/>
            <a:ext cx="13004801" cy="8655051"/>
          </a:xfrm>
          <a:prstGeom prst="rect">
            <a:avLst/>
          </a:prstGeom>
          <a:ln w="12700">
            <a:miter lim="400000"/>
          </a:ln>
        </p:spPr>
      </p:pic>
      <p:sp>
        <p:nvSpPr>
          <p:cNvPr id="169" name="Determineren"/>
          <p:cNvSpPr txBox="1">
            <a:spLocks noGrp="1"/>
          </p:cNvSpPr>
          <p:nvPr>
            <p:ph type="title"/>
          </p:nvPr>
        </p:nvSpPr>
        <p:spPr>
          <a:xfrm>
            <a:off x="3195040" y="500974"/>
            <a:ext cx="6614720" cy="1614713"/>
          </a:xfrm>
          <a:prstGeom prst="rect">
            <a:avLst/>
          </a:prstGeom>
        </p:spPr>
        <p:txBody>
          <a:bodyPr/>
          <a:lstStyle>
            <a:lvl1pPr>
              <a:defRPr>
                <a:solidFill>
                  <a:srgbClr val="316661"/>
                </a:solidFill>
                <a:latin typeface="Avenir Next Regular"/>
                <a:ea typeface="Avenir Next Regular"/>
                <a:cs typeface="Avenir Next Regular"/>
                <a:sym typeface="Avenir Next Regular"/>
              </a:defRPr>
            </a:lvl1pPr>
          </a:lstStyle>
          <a:p>
            <a:r>
              <a:t>Determineren</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#1</a:t>
            </a:r>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2</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197945199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3</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21128532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4</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307213426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5</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98077158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Onderzoek"/>
          <p:cNvSpPr txBox="1"/>
          <p:nvPr/>
        </p:nvSpPr>
        <p:spPr>
          <a:xfrm>
            <a:off x="2245078" y="610592"/>
            <a:ext cx="236484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400">
                <a:solidFill>
                  <a:srgbClr val="316661"/>
                </a:solidFill>
                <a:latin typeface="Avenir Next Demi Bold"/>
                <a:ea typeface="Avenir Next Demi Bold"/>
                <a:cs typeface="Avenir Next Demi Bold"/>
                <a:sym typeface="Avenir Next Demi Bold"/>
              </a:defRPr>
            </a:lvl1pPr>
          </a:lstStyle>
          <a:p>
            <a:r>
              <a:t>Onderzoek</a:t>
            </a:r>
          </a:p>
        </p:txBody>
      </p:sp>
      <p:sp>
        <p:nvSpPr>
          <p:cNvPr id="172" name="Bekijk de quest via de quest-app voor instructies."/>
          <p:cNvSpPr txBox="1"/>
          <p:nvPr/>
        </p:nvSpPr>
        <p:spPr>
          <a:xfrm>
            <a:off x="6821907" y="779086"/>
            <a:ext cx="4943662"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dirty="0" err="1"/>
              <a:t>Bekijk</a:t>
            </a:r>
            <a:r>
              <a:rPr dirty="0"/>
              <a:t> de quest via de quest</a:t>
            </a:r>
            <a:r>
              <a:rPr lang="nl-NL" dirty="0"/>
              <a:t> pagina</a:t>
            </a:r>
            <a:r>
              <a:rPr dirty="0"/>
              <a:t> </a:t>
            </a:r>
            <a:r>
              <a:rPr dirty="0" err="1"/>
              <a:t>voor</a:t>
            </a:r>
            <a:r>
              <a:rPr dirty="0"/>
              <a:t> </a:t>
            </a:r>
            <a:r>
              <a:rPr dirty="0" err="1"/>
              <a:t>instructies</a:t>
            </a:r>
            <a:r>
              <a:rPr dirty="0"/>
              <a:t>.</a:t>
            </a:r>
          </a:p>
        </p:txBody>
      </p:sp>
      <p:sp>
        <p:nvSpPr>
          <p:cNvPr id="174" name="Reisblog"/>
          <p:cNvSpPr/>
          <p:nvPr/>
        </p:nvSpPr>
        <p:spPr>
          <a:xfrm>
            <a:off x="509204" y="390582"/>
            <a:ext cx="1387030" cy="11258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8706"/>
                </a:lnTo>
                <a:lnTo>
                  <a:pt x="0" y="17411"/>
                </a:lnTo>
                <a:cubicBezTo>
                  <a:pt x="3947" y="17411"/>
                  <a:pt x="6577" y="18458"/>
                  <a:pt x="8221" y="19506"/>
                </a:cubicBezTo>
                <a:cubicBezTo>
                  <a:pt x="9865" y="20553"/>
                  <a:pt x="10522" y="21600"/>
                  <a:pt x="10522" y="21600"/>
                </a:cubicBezTo>
                <a:lnTo>
                  <a:pt x="10522" y="13420"/>
                </a:lnTo>
                <a:lnTo>
                  <a:pt x="10522" y="5232"/>
                </a:lnTo>
                <a:cubicBezTo>
                  <a:pt x="10522" y="5232"/>
                  <a:pt x="9865" y="3924"/>
                  <a:pt x="8221" y="2616"/>
                </a:cubicBezTo>
                <a:cubicBezTo>
                  <a:pt x="6577" y="1308"/>
                  <a:pt x="3947" y="0"/>
                  <a:pt x="0" y="0"/>
                </a:cubicBezTo>
                <a:close/>
                <a:moveTo>
                  <a:pt x="21600" y="0"/>
                </a:moveTo>
                <a:cubicBezTo>
                  <a:pt x="17653" y="0"/>
                  <a:pt x="15023" y="1308"/>
                  <a:pt x="13379" y="2616"/>
                </a:cubicBezTo>
                <a:cubicBezTo>
                  <a:pt x="11735" y="3924"/>
                  <a:pt x="11078" y="5232"/>
                  <a:pt x="11078" y="5232"/>
                </a:cubicBezTo>
                <a:lnTo>
                  <a:pt x="11078" y="13420"/>
                </a:lnTo>
                <a:lnTo>
                  <a:pt x="11078" y="21600"/>
                </a:lnTo>
                <a:cubicBezTo>
                  <a:pt x="11078" y="21600"/>
                  <a:pt x="11735" y="20553"/>
                  <a:pt x="13379" y="19505"/>
                </a:cubicBezTo>
                <a:cubicBezTo>
                  <a:pt x="15023" y="18458"/>
                  <a:pt x="17653" y="17411"/>
                  <a:pt x="21600" y="17411"/>
                </a:cubicBezTo>
                <a:lnTo>
                  <a:pt x="21600" y="8706"/>
                </a:lnTo>
                <a:lnTo>
                  <a:pt x="21600" y="0"/>
                </a:lnTo>
                <a:close/>
                <a:moveTo>
                  <a:pt x="16413" y="5453"/>
                </a:moveTo>
                <a:cubicBezTo>
                  <a:pt x="18813" y="5453"/>
                  <a:pt x="20765" y="7859"/>
                  <a:pt x="20765" y="10815"/>
                </a:cubicBezTo>
                <a:cubicBezTo>
                  <a:pt x="20765" y="13772"/>
                  <a:pt x="18813" y="16177"/>
                  <a:pt x="16413" y="16177"/>
                </a:cubicBezTo>
                <a:cubicBezTo>
                  <a:pt x="14014" y="16177"/>
                  <a:pt x="12061" y="13772"/>
                  <a:pt x="12061" y="10815"/>
                </a:cubicBezTo>
                <a:cubicBezTo>
                  <a:pt x="12061" y="7859"/>
                  <a:pt x="14013" y="5453"/>
                  <a:pt x="16413" y="5453"/>
                </a:cubicBezTo>
                <a:close/>
                <a:moveTo>
                  <a:pt x="15913" y="5918"/>
                </a:moveTo>
                <a:cubicBezTo>
                  <a:pt x="15487" y="5983"/>
                  <a:pt x="15084" y="6133"/>
                  <a:pt x="14712" y="6351"/>
                </a:cubicBezTo>
                <a:cubicBezTo>
                  <a:pt x="14340" y="6569"/>
                  <a:pt x="13999" y="6856"/>
                  <a:pt x="13699" y="7197"/>
                </a:cubicBezTo>
                <a:cubicBezTo>
                  <a:pt x="13827" y="7343"/>
                  <a:pt x="13961" y="7477"/>
                  <a:pt x="14100" y="7598"/>
                </a:cubicBezTo>
                <a:cubicBezTo>
                  <a:pt x="14239" y="7720"/>
                  <a:pt x="14383" y="7830"/>
                  <a:pt x="14534" y="7929"/>
                </a:cubicBezTo>
                <a:cubicBezTo>
                  <a:pt x="14567" y="7851"/>
                  <a:pt x="14603" y="7776"/>
                  <a:pt x="14639" y="7700"/>
                </a:cubicBezTo>
                <a:cubicBezTo>
                  <a:pt x="14967" y="7011"/>
                  <a:pt x="15401" y="6404"/>
                  <a:pt x="15913" y="5918"/>
                </a:cubicBezTo>
                <a:close/>
                <a:moveTo>
                  <a:pt x="16895" y="5918"/>
                </a:moveTo>
                <a:cubicBezTo>
                  <a:pt x="17409" y="6404"/>
                  <a:pt x="17840" y="7009"/>
                  <a:pt x="18169" y="7700"/>
                </a:cubicBezTo>
                <a:cubicBezTo>
                  <a:pt x="18206" y="7779"/>
                  <a:pt x="18246" y="7856"/>
                  <a:pt x="18280" y="7936"/>
                </a:cubicBezTo>
                <a:cubicBezTo>
                  <a:pt x="18433" y="7837"/>
                  <a:pt x="18580" y="7726"/>
                  <a:pt x="18721" y="7603"/>
                </a:cubicBezTo>
                <a:cubicBezTo>
                  <a:pt x="18862" y="7481"/>
                  <a:pt x="18997" y="7346"/>
                  <a:pt x="19127" y="7197"/>
                </a:cubicBezTo>
                <a:cubicBezTo>
                  <a:pt x="18825" y="6853"/>
                  <a:pt x="18482" y="6565"/>
                  <a:pt x="18107" y="6347"/>
                </a:cubicBezTo>
                <a:cubicBezTo>
                  <a:pt x="17732" y="6129"/>
                  <a:pt x="17324" y="5981"/>
                  <a:pt x="16895" y="5918"/>
                </a:cubicBezTo>
                <a:close/>
                <a:moveTo>
                  <a:pt x="16240" y="6154"/>
                </a:moveTo>
                <a:cubicBezTo>
                  <a:pt x="15715" y="6623"/>
                  <a:pt x="15271" y="7222"/>
                  <a:pt x="14942" y="7913"/>
                </a:cubicBezTo>
                <a:cubicBezTo>
                  <a:pt x="14911" y="7979"/>
                  <a:pt x="14878" y="8052"/>
                  <a:pt x="14849" y="8119"/>
                </a:cubicBezTo>
                <a:cubicBezTo>
                  <a:pt x="15067" y="8233"/>
                  <a:pt x="15294" y="8322"/>
                  <a:pt x="15527" y="8385"/>
                </a:cubicBezTo>
                <a:cubicBezTo>
                  <a:pt x="15759" y="8449"/>
                  <a:pt x="15998" y="8487"/>
                  <a:pt x="16240" y="8500"/>
                </a:cubicBezTo>
                <a:lnTo>
                  <a:pt x="16240" y="6154"/>
                </a:lnTo>
                <a:close/>
                <a:moveTo>
                  <a:pt x="16586" y="6169"/>
                </a:moveTo>
                <a:lnTo>
                  <a:pt x="16586" y="8500"/>
                </a:lnTo>
                <a:cubicBezTo>
                  <a:pt x="16826" y="8487"/>
                  <a:pt x="17063" y="8450"/>
                  <a:pt x="17294" y="8388"/>
                </a:cubicBezTo>
                <a:cubicBezTo>
                  <a:pt x="17524" y="8325"/>
                  <a:pt x="17749" y="8238"/>
                  <a:pt x="17965" y="8127"/>
                </a:cubicBezTo>
                <a:cubicBezTo>
                  <a:pt x="17935" y="8057"/>
                  <a:pt x="17904" y="7981"/>
                  <a:pt x="17872" y="7913"/>
                </a:cubicBezTo>
                <a:cubicBezTo>
                  <a:pt x="17547" y="7229"/>
                  <a:pt x="17105" y="6636"/>
                  <a:pt x="16586" y="6169"/>
                </a:cubicBezTo>
                <a:close/>
                <a:moveTo>
                  <a:pt x="13452" y="7502"/>
                </a:moveTo>
                <a:cubicBezTo>
                  <a:pt x="13147" y="7915"/>
                  <a:pt x="12898" y="8391"/>
                  <a:pt x="12720" y="8912"/>
                </a:cubicBezTo>
                <a:cubicBezTo>
                  <a:pt x="12542" y="9433"/>
                  <a:pt x="12434" y="9999"/>
                  <a:pt x="12414" y="10594"/>
                </a:cubicBezTo>
                <a:lnTo>
                  <a:pt x="13953" y="10594"/>
                </a:lnTo>
                <a:cubicBezTo>
                  <a:pt x="13965" y="10200"/>
                  <a:pt x="14007" y="9810"/>
                  <a:pt x="14078" y="9429"/>
                </a:cubicBezTo>
                <a:cubicBezTo>
                  <a:pt x="14150" y="9048"/>
                  <a:pt x="14251" y="8676"/>
                  <a:pt x="14379" y="8317"/>
                </a:cubicBezTo>
                <a:cubicBezTo>
                  <a:pt x="14212" y="8208"/>
                  <a:pt x="14051" y="8086"/>
                  <a:pt x="13897" y="7950"/>
                </a:cubicBezTo>
                <a:cubicBezTo>
                  <a:pt x="13742" y="7814"/>
                  <a:pt x="13594" y="7665"/>
                  <a:pt x="13452" y="7502"/>
                </a:cubicBezTo>
                <a:close/>
                <a:moveTo>
                  <a:pt x="19374" y="7502"/>
                </a:moveTo>
                <a:cubicBezTo>
                  <a:pt x="19231" y="7667"/>
                  <a:pt x="19079" y="7818"/>
                  <a:pt x="18921" y="7955"/>
                </a:cubicBezTo>
                <a:cubicBezTo>
                  <a:pt x="18763" y="8092"/>
                  <a:pt x="18599" y="8215"/>
                  <a:pt x="18429" y="8325"/>
                </a:cubicBezTo>
                <a:cubicBezTo>
                  <a:pt x="18556" y="8682"/>
                  <a:pt x="18657" y="9053"/>
                  <a:pt x="18729" y="9433"/>
                </a:cubicBezTo>
                <a:cubicBezTo>
                  <a:pt x="18801" y="9813"/>
                  <a:pt x="18844" y="10201"/>
                  <a:pt x="18855" y="10594"/>
                </a:cubicBezTo>
                <a:lnTo>
                  <a:pt x="20413" y="10594"/>
                </a:lnTo>
                <a:cubicBezTo>
                  <a:pt x="20392" y="9999"/>
                  <a:pt x="20285" y="9433"/>
                  <a:pt x="20107" y="8912"/>
                </a:cubicBezTo>
                <a:cubicBezTo>
                  <a:pt x="19928" y="8391"/>
                  <a:pt x="19679" y="7915"/>
                  <a:pt x="19374" y="7502"/>
                </a:cubicBezTo>
                <a:close/>
                <a:moveTo>
                  <a:pt x="4859" y="7700"/>
                </a:moveTo>
                <a:cubicBezTo>
                  <a:pt x="6774" y="7700"/>
                  <a:pt x="8327" y="8855"/>
                  <a:pt x="8327" y="10282"/>
                </a:cubicBezTo>
                <a:cubicBezTo>
                  <a:pt x="8327" y="11020"/>
                  <a:pt x="7904" y="11677"/>
                  <a:pt x="7239" y="12148"/>
                </a:cubicBezTo>
                <a:lnTo>
                  <a:pt x="8105" y="13900"/>
                </a:lnTo>
                <a:lnTo>
                  <a:pt x="6058" y="12689"/>
                </a:lnTo>
                <a:cubicBezTo>
                  <a:pt x="5681" y="12794"/>
                  <a:pt x="5285" y="12872"/>
                  <a:pt x="4859" y="12872"/>
                </a:cubicBezTo>
                <a:cubicBezTo>
                  <a:pt x="2944" y="12872"/>
                  <a:pt x="1391" y="11710"/>
                  <a:pt x="1391" y="10282"/>
                </a:cubicBezTo>
                <a:cubicBezTo>
                  <a:pt x="1391" y="8855"/>
                  <a:pt x="2944" y="7700"/>
                  <a:pt x="4859" y="7700"/>
                </a:cubicBezTo>
                <a:close/>
                <a:moveTo>
                  <a:pt x="14695" y="8500"/>
                </a:moveTo>
                <a:cubicBezTo>
                  <a:pt x="14577" y="8829"/>
                  <a:pt x="14485" y="9172"/>
                  <a:pt x="14420" y="9522"/>
                </a:cubicBezTo>
                <a:cubicBezTo>
                  <a:pt x="14355" y="9873"/>
                  <a:pt x="14317" y="10232"/>
                  <a:pt x="14305" y="10594"/>
                </a:cubicBezTo>
                <a:lnTo>
                  <a:pt x="16240" y="10594"/>
                </a:lnTo>
                <a:lnTo>
                  <a:pt x="16240" y="8926"/>
                </a:lnTo>
                <a:cubicBezTo>
                  <a:pt x="15971" y="8913"/>
                  <a:pt x="15706" y="8871"/>
                  <a:pt x="15447" y="8799"/>
                </a:cubicBezTo>
                <a:cubicBezTo>
                  <a:pt x="15188" y="8728"/>
                  <a:pt x="14936" y="8628"/>
                  <a:pt x="14695" y="8500"/>
                </a:cubicBezTo>
                <a:close/>
                <a:moveTo>
                  <a:pt x="18113" y="8507"/>
                </a:moveTo>
                <a:cubicBezTo>
                  <a:pt x="17874" y="8633"/>
                  <a:pt x="17625" y="8731"/>
                  <a:pt x="17370" y="8801"/>
                </a:cubicBezTo>
                <a:cubicBezTo>
                  <a:pt x="17115" y="8871"/>
                  <a:pt x="16853" y="8914"/>
                  <a:pt x="16586" y="8926"/>
                </a:cubicBezTo>
                <a:lnTo>
                  <a:pt x="16586" y="10594"/>
                </a:lnTo>
                <a:lnTo>
                  <a:pt x="18503" y="10594"/>
                </a:lnTo>
                <a:cubicBezTo>
                  <a:pt x="18491" y="10233"/>
                  <a:pt x="18452" y="9876"/>
                  <a:pt x="18387" y="9527"/>
                </a:cubicBezTo>
                <a:cubicBezTo>
                  <a:pt x="18322" y="9177"/>
                  <a:pt x="18230" y="8836"/>
                  <a:pt x="18113" y="8507"/>
                </a:cubicBezTo>
                <a:close/>
                <a:moveTo>
                  <a:pt x="12414" y="11028"/>
                </a:moveTo>
                <a:cubicBezTo>
                  <a:pt x="12435" y="11629"/>
                  <a:pt x="12542" y="12202"/>
                  <a:pt x="12723" y="12729"/>
                </a:cubicBezTo>
                <a:cubicBezTo>
                  <a:pt x="12903" y="13256"/>
                  <a:pt x="13155" y="13736"/>
                  <a:pt x="13464" y="14151"/>
                </a:cubicBezTo>
                <a:cubicBezTo>
                  <a:pt x="13605" y="13992"/>
                  <a:pt x="13753" y="13844"/>
                  <a:pt x="13906" y="13708"/>
                </a:cubicBezTo>
                <a:cubicBezTo>
                  <a:pt x="14060" y="13573"/>
                  <a:pt x="14220" y="13451"/>
                  <a:pt x="14386" y="13344"/>
                </a:cubicBezTo>
                <a:cubicBezTo>
                  <a:pt x="14254" y="12980"/>
                  <a:pt x="14151" y="12602"/>
                  <a:pt x="14078" y="12214"/>
                </a:cubicBezTo>
                <a:cubicBezTo>
                  <a:pt x="14006" y="11826"/>
                  <a:pt x="13964" y="11429"/>
                  <a:pt x="13953" y="11028"/>
                </a:cubicBezTo>
                <a:lnTo>
                  <a:pt x="12414" y="11028"/>
                </a:lnTo>
                <a:close/>
                <a:moveTo>
                  <a:pt x="14305" y="11028"/>
                </a:moveTo>
                <a:cubicBezTo>
                  <a:pt x="14316" y="11397"/>
                  <a:pt x="14354" y="11763"/>
                  <a:pt x="14420" y="12120"/>
                </a:cubicBezTo>
                <a:cubicBezTo>
                  <a:pt x="14487" y="12477"/>
                  <a:pt x="14580" y="12826"/>
                  <a:pt x="14701" y="13161"/>
                </a:cubicBezTo>
                <a:cubicBezTo>
                  <a:pt x="14942" y="13034"/>
                  <a:pt x="15192" y="12934"/>
                  <a:pt x="15450" y="12862"/>
                </a:cubicBezTo>
                <a:cubicBezTo>
                  <a:pt x="15708" y="12791"/>
                  <a:pt x="15972" y="12747"/>
                  <a:pt x="16240" y="12735"/>
                </a:cubicBezTo>
                <a:lnTo>
                  <a:pt x="16240" y="11028"/>
                </a:lnTo>
                <a:lnTo>
                  <a:pt x="14305" y="11028"/>
                </a:lnTo>
                <a:close/>
                <a:moveTo>
                  <a:pt x="16586" y="11028"/>
                </a:moveTo>
                <a:lnTo>
                  <a:pt x="16586" y="12735"/>
                </a:lnTo>
                <a:cubicBezTo>
                  <a:pt x="16852" y="12747"/>
                  <a:pt x="17113" y="12790"/>
                  <a:pt x="17367" y="12860"/>
                </a:cubicBezTo>
                <a:cubicBezTo>
                  <a:pt x="17621" y="12931"/>
                  <a:pt x="17868" y="13029"/>
                  <a:pt x="18107" y="13153"/>
                </a:cubicBezTo>
                <a:cubicBezTo>
                  <a:pt x="18227" y="12819"/>
                  <a:pt x="18321" y="12472"/>
                  <a:pt x="18387" y="12116"/>
                </a:cubicBezTo>
                <a:cubicBezTo>
                  <a:pt x="18453" y="11760"/>
                  <a:pt x="18492" y="11396"/>
                  <a:pt x="18503" y="11028"/>
                </a:cubicBezTo>
                <a:lnTo>
                  <a:pt x="16586" y="11028"/>
                </a:lnTo>
                <a:close/>
                <a:moveTo>
                  <a:pt x="18855" y="11028"/>
                </a:moveTo>
                <a:cubicBezTo>
                  <a:pt x="18845" y="11428"/>
                  <a:pt x="18803" y="11823"/>
                  <a:pt x="18732" y="12210"/>
                </a:cubicBezTo>
                <a:cubicBezTo>
                  <a:pt x="18661" y="12596"/>
                  <a:pt x="18559" y="12974"/>
                  <a:pt x="18429" y="13336"/>
                </a:cubicBezTo>
                <a:cubicBezTo>
                  <a:pt x="18596" y="13444"/>
                  <a:pt x="18759" y="13567"/>
                  <a:pt x="18914" y="13704"/>
                </a:cubicBezTo>
                <a:cubicBezTo>
                  <a:pt x="19070" y="13840"/>
                  <a:pt x="19220" y="13990"/>
                  <a:pt x="19362" y="14151"/>
                </a:cubicBezTo>
                <a:cubicBezTo>
                  <a:pt x="19672" y="13736"/>
                  <a:pt x="19924" y="13256"/>
                  <a:pt x="20104" y="12729"/>
                </a:cubicBezTo>
                <a:cubicBezTo>
                  <a:pt x="20284" y="12202"/>
                  <a:pt x="20392" y="11629"/>
                  <a:pt x="20413" y="11028"/>
                </a:cubicBezTo>
                <a:lnTo>
                  <a:pt x="18855" y="11028"/>
                </a:lnTo>
                <a:close/>
                <a:moveTo>
                  <a:pt x="16240" y="13169"/>
                </a:moveTo>
                <a:cubicBezTo>
                  <a:pt x="15999" y="13181"/>
                  <a:pt x="15762" y="13220"/>
                  <a:pt x="15530" y="13284"/>
                </a:cubicBezTo>
                <a:cubicBezTo>
                  <a:pt x="15298" y="13348"/>
                  <a:pt x="15072" y="13437"/>
                  <a:pt x="14855" y="13550"/>
                </a:cubicBezTo>
                <a:cubicBezTo>
                  <a:pt x="14874" y="13592"/>
                  <a:pt x="14892" y="13629"/>
                  <a:pt x="14911" y="13671"/>
                </a:cubicBezTo>
                <a:cubicBezTo>
                  <a:pt x="15242" y="14386"/>
                  <a:pt x="15700" y="15010"/>
                  <a:pt x="16240" y="15492"/>
                </a:cubicBezTo>
                <a:lnTo>
                  <a:pt x="16240" y="13169"/>
                </a:lnTo>
                <a:close/>
                <a:moveTo>
                  <a:pt x="16586" y="13169"/>
                </a:moveTo>
                <a:lnTo>
                  <a:pt x="16586" y="15476"/>
                </a:lnTo>
                <a:cubicBezTo>
                  <a:pt x="17119" y="14997"/>
                  <a:pt x="17569" y="14378"/>
                  <a:pt x="17897" y="13671"/>
                </a:cubicBezTo>
                <a:cubicBezTo>
                  <a:pt x="17918" y="13627"/>
                  <a:pt x="17939" y="13587"/>
                  <a:pt x="17959" y="13542"/>
                </a:cubicBezTo>
                <a:cubicBezTo>
                  <a:pt x="17744" y="13431"/>
                  <a:pt x="17520" y="13344"/>
                  <a:pt x="17290" y="13282"/>
                </a:cubicBezTo>
                <a:cubicBezTo>
                  <a:pt x="17061" y="13219"/>
                  <a:pt x="16825" y="13181"/>
                  <a:pt x="16586" y="13169"/>
                </a:cubicBezTo>
                <a:close/>
                <a:moveTo>
                  <a:pt x="18274" y="13725"/>
                </a:moveTo>
                <a:cubicBezTo>
                  <a:pt x="18250" y="13780"/>
                  <a:pt x="18225" y="13838"/>
                  <a:pt x="18200" y="13892"/>
                </a:cubicBezTo>
                <a:cubicBezTo>
                  <a:pt x="17874" y="14594"/>
                  <a:pt x="17436" y="15208"/>
                  <a:pt x="16920" y="15705"/>
                </a:cubicBezTo>
                <a:cubicBezTo>
                  <a:pt x="17339" y="15639"/>
                  <a:pt x="17739" y="15492"/>
                  <a:pt x="18109" y="15278"/>
                </a:cubicBezTo>
                <a:cubicBezTo>
                  <a:pt x="18479" y="15064"/>
                  <a:pt x="18818" y="14783"/>
                  <a:pt x="19115" y="14448"/>
                </a:cubicBezTo>
                <a:cubicBezTo>
                  <a:pt x="18987" y="14304"/>
                  <a:pt x="18852" y="14172"/>
                  <a:pt x="18711" y="14051"/>
                </a:cubicBezTo>
                <a:cubicBezTo>
                  <a:pt x="18571" y="13931"/>
                  <a:pt x="18425" y="13822"/>
                  <a:pt x="18274" y="13725"/>
                </a:cubicBezTo>
                <a:close/>
                <a:moveTo>
                  <a:pt x="14540" y="13732"/>
                </a:moveTo>
                <a:cubicBezTo>
                  <a:pt x="14392" y="13829"/>
                  <a:pt x="14248" y="13937"/>
                  <a:pt x="14110" y="14056"/>
                </a:cubicBezTo>
                <a:cubicBezTo>
                  <a:pt x="13971" y="14175"/>
                  <a:pt x="13838" y="14306"/>
                  <a:pt x="13712" y="14448"/>
                </a:cubicBezTo>
                <a:cubicBezTo>
                  <a:pt x="14006" y="14780"/>
                  <a:pt x="14343" y="15061"/>
                  <a:pt x="14709" y="15275"/>
                </a:cubicBezTo>
                <a:cubicBezTo>
                  <a:pt x="15076" y="15489"/>
                  <a:pt x="15473" y="15637"/>
                  <a:pt x="15888" y="15705"/>
                </a:cubicBezTo>
                <a:cubicBezTo>
                  <a:pt x="15373" y="15209"/>
                  <a:pt x="14933" y="14593"/>
                  <a:pt x="14608" y="13892"/>
                </a:cubicBezTo>
                <a:cubicBezTo>
                  <a:pt x="14584" y="13841"/>
                  <a:pt x="14563" y="13785"/>
                  <a:pt x="14540" y="13732"/>
                </a:cubicBezTo>
                <a:close/>
              </a:path>
            </a:pathLst>
          </a:custGeom>
          <a:solidFill>
            <a:srgbClr val="316661"/>
          </a:solidFill>
          <a:ln w="12700">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5" name="Pootafdruk"/>
          <p:cNvSpPr/>
          <p:nvPr/>
        </p:nvSpPr>
        <p:spPr>
          <a:xfrm>
            <a:off x="1082545" y="871320"/>
            <a:ext cx="1555920" cy="1557363"/>
          </a:xfrm>
          <a:custGeom>
            <a:avLst/>
            <a:gdLst/>
            <a:ahLst/>
            <a:cxnLst>
              <a:cxn ang="0">
                <a:pos x="wd2" y="hd2"/>
              </a:cxn>
              <a:cxn ang="5400000">
                <a:pos x="wd2" y="hd2"/>
              </a:cxn>
              <a:cxn ang="10800000">
                <a:pos x="wd2" y="hd2"/>
              </a:cxn>
              <a:cxn ang="16200000">
                <a:pos x="wd2" y="hd2"/>
              </a:cxn>
            </a:cxnLst>
            <a:rect l="0" t="0" r="r" b="b"/>
            <a:pathLst>
              <a:path w="21090" h="19638" extrusionOk="0">
                <a:moveTo>
                  <a:pt x="7646" y="5"/>
                </a:moveTo>
                <a:cubicBezTo>
                  <a:pt x="7562" y="-2"/>
                  <a:pt x="7476" y="-1"/>
                  <a:pt x="7390" y="6"/>
                </a:cubicBezTo>
                <a:cubicBezTo>
                  <a:pt x="6026" y="115"/>
                  <a:pt x="5078" y="1930"/>
                  <a:pt x="5272" y="4060"/>
                </a:cubicBezTo>
                <a:cubicBezTo>
                  <a:pt x="5465" y="6190"/>
                  <a:pt x="6729" y="7828"/>
                  <a:pt x="8094" y="7719"/>
                </a:cubicBezTo>
                <a:cubicBezTo>
                  <a:pt x="9459" y="7610"/>
                  <a:pt x="10407" y="5795"/>
                  <a:pt x="10213" y="3665"/>
                </a:cubicBezTo>
                <a:cubicBezTo>
                  <a:pt x="10031" y="1668"/>
                  <a:pt x="8910" y="102"/>
                  <a:pt x="7646" y="5"/>
                </a:cubicBezTo>
                <a:close/>
                <a:moveTo>
                  <a:pt x="13864" y="838"/>
                </a:moveTo>
                <a:cubicBezTo>
                  <a:pt x="12599" y="910"/>
                  <a:pt x="11452" y="2414"/>
                  <a:pt x="11238" y="4358"/>
                </a:cubicBezTo>
                <a:cubicBezTo>
                  <a:pt x="11009" y="6431"/>
                  <a:pt x="11927" y="8218"/>
                  <a:pt x="13289" y="8350"/>
                </a:cubicBezTo>
                <a:cubicBezTo>
                  <a:pt x="14651" y="8483"/>
                  <a:pt x="15942" y="6910"/>
                  <a:pt x="16171" y="4837"/>
                </a:cubicBezTo>
                <a:cubicBezTo>
                  <a:pt x="16400" y="2764"/>
                  <a:pt x="15482" y="975"/>
                  <a:pt x="14119" y="843"/>
                </a:cubicBezTo>
                <a:cubicBezTo>
                  <a:pt x="14034" y="835"/>
                  <a:pt x="13948" y="834"/>
                  <a:pt x="13864" y="838"/>
                </a:cubicBezTo>
                <a:close/>
                <a:moveTo>
                  <a:pt x="2169" y="4379"/>
                </a:moveTo>
                <a:cubicBezTo>
                  <a:pt x="2084" y="4381"/>
                  <a:pt x="1997" y="4390"/>
                  <a:pt x="1912" y="4403"/>
                </a:cubicBezTo>
                <a:cubicBezTo>
                  <a:pt x="548" y="4627"/>
                  <a:pt x="-271" y="6342"/>
                  <a:pt x="82" y="8234"/>
                </a:cubicBezTo>
                <a:cubicBezTo>
                  <a:pt x="434" y="10126"/>
                  <a:pt x="1825" y="11478"/>
                  <a:pt x="3189" y="11255"/>
                </a:cubicBezTo>
                <a:cubicBezTo>
                  <a:pt x="4553" y="11031"/>
                  <a:pt x="5374" y="9317"/>
                  <a:pt x="5021" y="7425"/>
                </a:cubicBezTo>
                <a:cubicBezTo>
                  <a:pt x="4691" y="5651"/>
                  <a:pt x="3447" y="4350"/>
                  <a:pt x="2169" y="4379"/>
                </a:cubicBezTo>
                <a:close/>
                <a:moveTo>
                  <a:pt x="18833" y="5389"/>
                </a:moveTo>
                <a:cubicBezTo>
                  <a:pt x="17555" y="5393"/>
                  <a:pt x="16348" y="6724"/>
                  <a:pt x="16069" y="8505"/>
                </a:cubicBezTo>
                <a:cubicBezTo>
                  <a:pt x="15771" y="10405"/>
                  <a:pt x="16641" y="12099"/>
                  <a:pt x="18011" y="12288"/>
                </a:cubicBezTo>
                <a:cubicBezTo>
                  <a:pt x="19381" y="12477"/>
                  <a:pt x="20733" y="11089"/>
                  <a:pt x="21031" y="9189"/>
                </a:cubicBezTo>
                <a:cubicBezTo>
                  <a:pt x="21329" y="7288"/>
                  <a:pt x="20459" y="5595"/>
                  <a:pt x="19089" y="5406"/>
                </a:cubicBezTo>
                <a:cubicBezTo>
                  <a:pt x="19003" y="5394"/>
                  <a:pt x="18918" y="5389"/>
                  <a:pt x="18833" y="5389"/>
                </a:cubicBezTo>
                <a:close/>
                <a:moveTo>
                  <a:pt x="10259" y="8589"/>
                </a:moveTo>
                <a:cubicBezTo>
                  <a:pt x="7219" y="8498"/>
                  <a:pt x="6951" y="10508"/>
                  <a:pt x="5443" y="11857"/>
                </a:cubicBezTo>
                <a:cubicBezTo>
                  <a:pt x="3801" y="13327"/>
                  <a:pt x="557" y="14077"/>
                  <a:pt x="2108" y="17412"/>
                </a:cubicBezTo>
                <a:cubicBezTo>
                  <a:pt x="3684" y="20800"/>
                  <a:pt x="7019" y="18127"/>
                  <a:pt x="9882" y="18214"/>
                </a:cubicBezTo>
                <a:cubicBezTo>
                  <a:pt x="12745" y="18300"/>
                  <a:pt x="16837" y="21598"/>
                  <a:pt x="18716" y="17853"/>
                </a:cubicBezTo>
                <a:cubicBezTo>
                  <a:pt x="20176" y="14945"/>
                  <a:pt x="17566" y="13948"/>
                  <a:pt x="15724" y="12831"/>
                </a:cubicBezTo>
                <a:cubicBezTo>
                  <a:pt x="13296" y="11358"/>
                  <a:pt x="13699" y="8693"/>
                  <a:pt x="10259" y="8589"/>
                </a:cubicBezTo>
                <a:close/>
              </a:path>
            </a:pathLst>
          </a:custGeom>
          <a:solidFill>
            <a:srgbClr val="945200"/>
          </a:solidFill>
          <a:ln w="38100">
            <a:solidFill>
              <a:srgbClr val="FFFFFF"/>
            </a:solidFill>
            <a:miter lim="400000"/>
          </a:ln>
        </p:spPr>
        <p:txBody>
          <a:bodyPr lIns="50800" tIns="50800" rIns="50800" bIns="50800" anchor="ctr"/>
          <a:lstStyle/>
          <a:p>
            <a:pPr defTabSz="584200">
              <a:defRPr sz="2200">
                <a:solidFill>
                  <a:srgbClr val="FFFFFF"/>
                </a:solidFill>
                <a:latin typeface="Helvetica Neue Medium"/>
                <a:ea typeface="Helvetica Neue Medium"/>
                <a:cs typeface="Helvetica Neue Medium"/>
                <a:sym typeface="Helvetica Neue Medium"/>
              </a:defRPr>
            </a:pPr>
            <a:endParaRPr/>
          </a:p>
        </p:txBody>
      </p:sp>
      <p:sp>
        <p:nvSpPr>
          <p:cNvPr id="176" name="HVX Animal passport #1"/>
          <p:cNvSpPr txBox="1"/>
          <p:nvPr/>
        </p:nvSpPr>
        <p:spPr>
          <a:xfrm>
            <a:off x="2918709" y="1559050"/>
            <a:ext cx="5269071" cy="641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3500">
                <a:solidFill>
                  <a:srgbClr val="945200"/>
                </a:solidFill>
                <a:latin typeface="Rockwell"/>
                <a:ea typeface="Rockwell"/>
                <a:cs typeface="Rockwell"/>
                <a:sym typeface="Rockwell"/>
              </a:defRPr>
            </a:lvl1pPr>
          </a:lstStyle>
          <a:p>
            <a:r>
              <a:rPr lang="nl-NL" dirty="0"/>
              <a:t>DAM</a:t>
            </a:r>
            <a:r>
              <a:rPr dirty="0"/>
              <a:t> Animal passport #</a:t>
            </a:r>
            <a:r>
              <a:rPr lang="nl-NL" dirty="0"/>
              <a:t>6</a:t>
            </a:r>
            <a:endParaRPr dirty="0"/>
          </a:p>
        </p:txBody>
      </p:sp>
      <p:sp>
        <p:nvSpPr>
          <p:cNvPr id="177" name="Zet hier de foto neer van je dier"/>
          <p:cNvSpPr/>
          <p:nvPr/>
        </p:nvSpPr>
        <p:spPr>
          <a:xfrm>
            <a:off x="567718" y="4543306"/>
            <a:ext cx="5719561" cy="4807507"/>
          </a:xfrm>
          <a:prstGeom prst="roundRect">
            <a:avLst>
              <a:gd name="adj" fmla="val 2544"/>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defTabSz="584200">
              <a:defRPr sz="2200">
                <a:solidFill>
                  <a:srgbClr val="929292"/>
                </a:solidFill>
                <a:latin typeface="Rockwell"/>
                <a:ea typeface="Rockwell"/>
                <a:cs typeface="Rockwell"/>
                <a:sym typeface="Rockwell"/>
              </a:defRPr>
            </a:lvl1pPr>
          </a:lstStyle>
          <a:p>
            <a:r>
              <a:t>Zet hier de foto neer van je dier</a:t>
            </a:r>
          </a:p>
        </p:txBody>
      </p:sp>
      <p:sp>
        <p:nvSpPr>
          <p:cNvPr id="178" name="Naam"/>
          <p:cNvSpPr txBox="1"/>
          <p:nvPr/>
        </p:nvSpPr>
        <p:spPr>
          <a:xfrm>
            <a:off x="588840" y="2764556"/>
            <a:ext cx="707034"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Naam</a:t>
            </a:r>
          </a:p>
        </p:txBody>
      </p:sp>
      <p:sp>
        <p:nvSpPr>
          <p:cNvPr id="179" name="De naam van je dier"/>
          <p:cNvSpPr/>
          <p:nvPr/>
        </p:nvSpPr>
        <p:spPr>
          <a:xfrm>
            <a:off x="567719" y="3040446"/>
            <a:ext cx="5719560"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De naam van je dier</a:t>
            </a:r>
          </a:p>
        </p:txBody>
      </p:sp>
      <p:sp>
        <p:nvSpPr>
          <p:cNvPr id="180" name="Trofisch niveau"/>
          <p:cNvSpPr txBox="1"/>
          <p:nvPr/>
        </p:nvSpPr>
        <p:spPr>
          <a:xfrm>
            <a:off x="588840" y="3586174"/>
            <a:ext cx="1664792" cy="3022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Trofisch niveau</a:t>
            </a:r>
          </a:p>
        </p:txBody>
      </p:sp>
      <p:sp>
        <p:nvSpPr>
          <p:cNvPr id="181" name="Het trofisch niveau van je dier, bijv. ‘consument eerste orde’"/>
          <p:cNvSpPr/>
          <p:nvPr/>
        </p:nvSpPr>
        <p:spPr>
          <a:xfrm>
            <a:off x="567718" y="3862065"/>
            <a:ext cx="5719561" cy="381001"/>
          </a:xfrm>
          <a:prstGeom prst="roundRect">
            <a:avLst>
              <a:gd name="adj" fmla="val 29819"/>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Het trofisch niveau van je dier, bijv. ‘consument eerste orde’ </a:t>
            </a:r>
          </a:p>
        </p:txBody>
      </p:sp>
      <p:sp>
        <p:nvSpPr>
          <p:cNvPr id="182" name="Individu"/>
          <p:cNvSpPr txBox="1"/>
          <p:nvPr/>
        </p:nvSpPr>
        <p:spPr>
          <a:xfrm>
            <a:off x="6455079" y="2749170"/>
            <a:ext cx="960736"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Individu</a:t>
            </a:r>
          </a:p>
        </p:txBody>
      </p:sp>
      <p:sp>
        <p:nvSpPr>
          <p:cNvPr id="183" name="Wat voor type eter is jouw dier? (kies uit herbivoor, omnivoor, carnivoor, detrivoor(afvaleter))…"/>
          <p:cNvSpPr/>
          <p:nvPr/>
        </p:nvSpPr>
        <p:spPr>
          <a:xfrm>
            <a:off x="6433957" y="3025060"/>
            <a:ext cx="5719561" cy="2963778"/>
          </a:xfrm>
          <a:prstGeom prst="roundRect">
            <a:avLst>
              <a:gd name="adj" fmla="val 383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pPr algn="l" defTabSz="584200">
              <a:defRPr sz="1400">
                <a:solidFill>
                  <a:srgbClr val="000000"/>
                </a:solidFill>
                <a:latin typeface="Rockwell"/>
                <a:ea typeface="Rockwell"/>
                <a:cs typeface="Rockwell"/>
                <a:sym typeface="Rockwell"/>
              </a:defRPr>
            </a:pPr>
            <a:r>
              <a:t>Wat voor type eter is jouw dier? (kies uit herbivoor, omnivoor, carnivoor, detrivoor(afvaleter)) </a:t>
            </a:r>
          </a:p>
          <a:p>
            <a:pPr algn="l" defTabSz="584200">
              <a:defRPr sz="1400">
                <a:solidFill>
                  <a:srgbClr val="000000"/>
                </a:solidFill>
                <a:latin typeface="Rockwell"/>
                <a:ea typeface="Rockwell"/>
                <a:cs typeface="Rockwell"/>
                <a:sym typeface="Rockwell"/>
              </a:defRPr>
            </a:pPr>
            <a:endParaRPr/>
          </a:p>
          <a:p>
            <a:pPr algn="l" defTabSz="584200">
              <a:defRPr sz="1400">
                <a:solidFill>
                  <a:srgbClr val="000000"/>
                </a:solidFill>
                <a:latin typeface="Rockwell"/>
                <a:ea typeface="Rockwell"/>
                <a:cs typeface="Rockwell"/>
                <a:sym typeface="Rockwell"/>
              </a:defRPr>
            </a:pPr>
            <a:r>
              <a:t>Wat het dier eet</a:t>
            </a:r>
          </a:p>
          <a:p>
            <a:pPr algn="l" defTabSz="584200">
              <a:defRPr sz="1400">
                <a:solidFill>
                  <a:srgbClr val="000000"/>
                </a:solidFill>
                <a:latin typeface="Rockwell"/>
                <a:ea typeface="Rockwell"/>
                <a:cs typeface="Rockwell"/>
                <a:sym typeface="Rockwell"/>
              </a:defRPr>
            </a:pPr>
            <a:r>
              <a:t>Hoe oud het dier gemiddeld wordt?</a:t>
            </a:r>
          </a:p>
          <a:p>
            <a:pPr algn="l" defTabSz="584200">
              <a:defRPr sz="1400">
                <a:solidFill>
                  <a:srgbClr val="000000"/>
                </a:solidFill>
                <a:latin typeface="Rockwell"/>
                <a:ea typeface="Rockwell"/>
                <a:cs typeface="Rockwell"/>
                <a:sym typeface="Rockwell"/>
              </a:defRPr>
            </a:pPr>
            <a:r>
              <a:t>Welk zintuig het beste is ontwikkeld</a:t>
            </a:r>
          </a:p>
          <a:p>
            <a:pPr algn="l" defTabSz="584200">
              <a:defRPr sz="1400">
                <a:solidFill>
                  <a:srgbClr val="000000"/>
                </a:solidFill>
                <a:latin typeface="Rockwell"/>
                <a:ea typeface="Rockwell"/>
                <a:cs typeface="Rockwell"/>
                <a:sym typeface="Rockwell"/>
              </a:defRPr>
            </a:pPr>
            <a:r>
              <a:t>Door welke bijzondere eigenschap(pen) het dier kan overleven</a:t>
            </a:r>
          </a:p>
        </p:txBody>
      </p:sp>
      <p:sp>
        <p:nvSpPr>
          <p:cNvPr id="184" name="Leefgemeenschap"/>
          <p:cNvSpPr txBox="1"/>
          <p:nvPr/>
        </p:nvSpPr>
        <p:spPr>
          <a:xfrm>
            <a:off x="6453044" y="6123642"/>
            <a:ext cx="1979912"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Leefgemeenschap</a:t>
            </a:r>
          </a:p>
        </p:txBody>
      </p:sp>
      <p:sp>
        <p:nvSpPr>
          <p:cNvPr id="185" name="Hoe ziet de leefgemeenschap van jouw groep dieren eruit?"/>
          <p:cNvSpPr/>
          <p:nvPr/>
        </p:nvSpPr>
        <p:spPr>
          <a:xfrm>
            <a:off x="6433957" y="6390760"/>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Hoe ziet de leefgemeenschap van jouw groep dieren eruit?</a:t>
            </a:r>
          </a:p>
        </p:txBody>
      </p:sp>
      <p:sp>
        <p:nvSpPr>
          <p:cNvPr id="186" name="Ecosysteem"/>
          <p:cNvSpPr txBox="1"/>
          <p:nvPr/>
        </p:nvSpPr>
        <p:spPr>
          <a:xfrm>
            <a:off x="6444562" y="7792276"/>
            <a:ext cx="1314550" cy="3022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a:solidFill>
                  <a:srgbClr val="945200"/>
                </a:solidFill>
                <a:latin typeface="Rockwell"/>
                <a:ea typeface="Rockwell"/>
                <a:cs typeface="Rockwell"/>
                <a:sym typeface="Rockwell"/>
              </a:defRPr>
            </a:lvl1pPr>
          </a:lstStyle>
          <a:p>
            <a:r>
              <a:t>Ecosysteem</a:t>
            </a:r>
          </a:p>
        </p:txBody>
      </p:sp>
      <p:sp>
        <p:nvSpPr>
          <p:cNvPr id="187" name="In wat voor een ecosysteem leven jouw dieren? Waar moet dit ecosysteem aan voldoen?"/>
          <p:cNvSpPr/>
          <p:nvPr/>
        </p:nvSpPr>
        <p:spPr>
          <a:xfrm>
            <a:off x="6433957" y="8077343"/>
            <a:ext cx="5719561" cy="1284661"/>
          </a:xfrm>
          <a:prstGeom prst="roundRect">
            <a:avLst>
              <a:gd name="adj" fmla="val 8843"/>
            </a:avLst>
          </a:prstGeom>
          <a:solidFill>
            <a:srgbClr val="EBEBEB"/>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l" defTabSz="584200">
              <a:defRPr sz="1400">
                <a:solidFill>
                  <a:srgbClr val="000000"/>
                </a:solidFill>
                <a:latin typeface="Rockwell"/>
                <a:ea typeface="Rockwell"/>
                <a:cs typeface="Rockwell"/>
                <a:sym typeface="Rockwell"/>
              </a:defRPr>
            </a:lvl1pPr>
          </a:lstStyle>
          <a:p>
            <a:r>
              <a:t>In wat voor een ecosysteem leven jouw dieren? Waar moet dit ecosysteem aan voldoen?</a:t>
            </a:r>
          </a:p>
        </p:txBody>
      </p:sp>
    </p:spTree>
    <p:extLst>
      <p:ext uri="{BB962C8B-B14F-4D97-AF65-F5344CB8AC3E}">
        <p14:creationId xmlns:p14="http://schemas.microsoft.com/office/powerpoint/2010/main" val="1416999771"/>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173393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5E5E5E"/>
            </a:solidFill>
            <a:effectLst/>
            <a:uFillTx/>
            <a:latin typeface="Avenir Next Regular"/>
            <a:ea typeface="Avenir Next Regular"/>
            <a:cs typeface="Avenir Next Regular"/>
            <a:sym typeface="Avenir Next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67</TotalTime>
  <Words>1968</Words>
  <Application>Microsoft Macintosh PowerPoint</Application>
  <PresentationFormat>Aangepast</PresentationFormat>
  <Paragraphs>267</Paragraphs>
  <Slides>27</Slides>
  <Notes>0</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27</vt:i4>
      </vt:variant>
    </vt:vector>
  </HeadingPairs>
  <TitlesOfParts>
    <vt:vector size="35" baseType="lpstr">
      <vt:lpstr>Avenir Next Demi Bold</vt:lpstr>
      <vt:lpstr>Avenir Next Medium</vt:lpstr>
      <vt:lpstr>Avenir Next Regular</vt:lpstr>
      <vt:lpstr>Helvetica Neue</vt:lpstr>
      <vt:lpstr>Helvetica Neue Medium</vt:lpstr>
      <vt:lpstr>Noteworthy Light</vt:lpstr>
      <vt:lpstr>Rockwell</vt:lpstr>
      <vt:lpstr>21_BasicWhite</vt:lpstr>
      <vt:lpstr>PowerPoint-presentatie</vt:lpstr>
      <vt:lpstr>PowerPoint-presentatie</vt:lpstr>
      <vt:lpstr>Determineren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Voedselketen</vt:lpstr>
      <vt:lpstr>PowerPoint-presentatie</vt:lpstr>
      <vt:lpstr>PowerPoint-presentatie</vt:lpstr>
      <vt:lpstr>PowerPoint-presentatie</vt:lpstr>
      <vt:lpstr>PowerPoint-presentatie</vt:lpstr>
      <vt:lpstr>PowerPoint-presentatie</vt:lpstr>
      <vt:lpstr>Voedselketen in gevaar</vt:lpstr>
      <vt:lpstr>PowerPoint-presentatie</vt:lpstr>
      <vt:lpstr>PowerPoint-presentatie</vt:lpstr>
      <vt:lpstr>Voedselweb</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cp:lastModifiedBy>Anna Rebel</cp:lastModifiedBy>
  <cp:revision>2</cp:revision>
  <dcterms:modified xsi:type="dcterms:W3CDTF">2021-10-19T12:06:24Z</dcterms:modified>
</cp:coreProperties>
</file>