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 ContentType="image/ti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173393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5E5E5E"/>
        </a:solidFill>
        <a:effectLst/>
        <a:uFillTx/>
        <a:latin typeface="Avenir Next Regular"/>
        <a:ea typeface="Avenir Next Regular"/>
        <a:cs typeface="Avenir Next Regular"/>
        <a:sym typeface="Avenir Next Regular"/>
      </a:defRPr>
    </a:lvl1pPr>
    <a:lvl2pPr marL="0" marR="0" indent="457200" algn="ctr" defTabSz="173393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5E5E5E"/>
        </a:solidFill>
        <a:effectLst/>
        <a:uFillTx/>
        <a:latin typeface="Avenir Next Regular"/>
        <a:ea typeface="Avenir Next Regular"/>
        <a:cs typeface="Avenir Next Regular"/>
        <a:sym typeface="Avenir Next Regular"/>
      </a:defRPr>
    </a:lvl2pPr>
    <a:lvl3pPr marL="0" marR="0" indent="914400" algn="ctr" defTabSz="173393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5E5E5E"/>
        </a:solidFill>
        <a:effectLst/>
        <a:uFillTx/>
        <a:latin typeface="Avenir Next Regular"/>
        <a:ea typeface="Avenir Next Regular"/>
        <a:cs typeface="Avenir Next Regular"/>
        <a:sym typeface="Avenir Next Regular"/>
      </a:defRPr>
    </a:lvl3pPr>
    <a:lvl4pPr marL="0" marR="0" indent="1371600" algn="ctr" defTabSz="173393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5E5E5E"/>
        </a:solidFill>
        <a:effectLst/>
        <a:uFillTx/>
        <a:latin typeface="Avenir Next Regular"/>
        <a:ea typeface="Avenir Next Regular"/>
        <a:cs typeface="Avenir Next Regular"/>
        <a:sym typeface="Avenir Next Regular"/>
      </a:defRPr>
    </a:lvl4pPr>
    <a:lvl5pPr marL="0" marR="0" indent="1828800" algn="ctr" defTabSz="173393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5E5E5E"/>
        </a:solidFill>
        <a:effectLst/>
        <a:uFillTx/>
        <a:latin typeface="Avenir Next Regular"/>
        <a:ea typeface="Avenir Next Regular"/>
        <a:cs typeface="Avenir Next Regular"/>
        <a:sym typeface="Avenir Next Regular"/>
      </a:defRPr>
    </a:lvl5pPr>
    <a:lvl6pPr marL="0" marR="0" indent="2286000" algn="ctr" defTabSz="173393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5E5E5E"/>
        </a:solidFill>
        <a:effectLst/>
        <a:uFillTx/>
        <a:latin typeface="Avenir Next Regular"/>
        <a:ea typeface="Avenir Next Regular"/>
        <a:cs typeface="Avenir Next Regular"/>
        <a:sym typeface="Avenir Next Regular"/>
      </a:defRPr>
    </a:lvl6pPr>
    <a:lvl7pPr marL="0" marR="0" indent="2743200" algn="ctr" defTabSz="173393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5E5E5E"/>
        </a:solidFill>
        <a:effectLst/>
        <a:uFillTx/>
        <a:latin typeface="Avenir Next Regular"/>
        <a:ea typeface="Avenir Next Regular"/>
        <a:cs typeface="Avenir Next Regular"/>
        <a:sym typeface="Avenir Next Regular"/>
      </a:defRPr>
    </a:lvl7pPr>
    <a:lvl8pPr marL="0" marR="0" indent="3200400" algn="ctr" defTabSz="173393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5E5E5E"/>
        </a:solidFill>
        <a:effectLst/>
        <a:uFillTx/>
        <a:latin typeface="Avenir Next Regular"/>
        <a:ea typeface="Avenir Next Regular"/>
        <a:cs typeface="Avenir Next Regular"/>
        <a:sym typeface="Avenir Next Regular"/>
      </a:defRPr>
    </a:lvl8pPr>
    <a:lvl9pPr marL="0" marR="0" indent="3657600" algn="ctr" defTabSz="173393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5E5E5E"/>
        </a:solidFill>
        <a:effectLst/>
        <a:uFillTx/>
        <a:latin typeface="Avenir Next Regular"/>
        <a:ea typeface="Avenir Next Regular"/>
        <a:cs typeface="Avenir Next Regular"/>
        <a:sym typeface="Avenir Next Regular"/>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254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536773"/>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536773"/>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254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25400" cap="flat">
              <a:solidFill>
                <a:srgbClr val="CB297B"/>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snapToObjects="1">
      <p:cViewPr varScale="1">
        <p:scale>
          <a:sx n="85" d="100"/>
          <a:sy n="85" d="100"/>
        </p:scale>
        <p:origin x="1912"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8" name="Shape 148"/>
          <p:cNvSpPr>
            <a:spLocks noGrp="1" noRot="1" noChangeAspect="1"/>
          </p:cNvSpPr>
          <p:nvPr>
            <p:ph type="sldImg"/>
          </p:nvPr>
        </p:nvSpPr>
        <p:spPr>
          <a:xfrm>
            <a:off x="1143000" y="685800"/>
            <a:ext cx="4572000" cy="3429000"/>
          </a:xfrm>
          <a:prstGeom prst="rect">
            <a:avLst/>
          </a:prstGeom>
        </p:spPr>
        <p:txBody>
          <a:bodyPr/>
          <a:lstStyle/>
          <a:p>
            <a:endParaRPr/>
          </a:p>
        </p:txBody>
      </p:sp>
      <p:sp>
        <p:nvSpPr>
          <p:cNvPr id="149" name="Shape 14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el">
    <p:spTree>
      <p:nvGrpSpPr>
        <p:cNvPr id="1" name=""/>
        <p:cNvGrpSpPr/>
        <p:nvPr/>
      </p:nvGrpSpPr>
      <p:grpSpPr>
        <a:xfrm>
          <a:off x="0" y="0"/>
          <a:ext cx="0" cy="0"/>
          <a:chOff x="0" y="0"/>
          <a:chExt cx="0" cy="0"/>
        </a:xfrm>
      </p:grpSpPr>
      <p:sp>
        <p:nvSpPr>
          <p:cNvPr id="11" name="Auteur en datum"/>
          <p:cNvSpPr txBox="1">
            <a:spLocks noGrp="1"/>
          </p:cNvSpPr>
          <p:nvPr>
            <p:ph type="body" sz="quarter" idx="21" hasCustomPrompt="1"/>
          </p:nvPr>
        </p:nvSpPr>
        <p:spPr>
          <a:xfrm>
            <a:off x="698500" y="8657488"/>
            <a:ext cx="11607801" cy="461060"/>
          </a:xfrm>
          <a:prstGeom prst="rect">
            <a:avLst/>
          </a:prstGeom>
        </p:spPr>
        <p:txBody>
          <a:bodyPr anchor="b"/>
          <a:lstStyle>
            <a:lvl1pPr marL="0" indent="0" defTabSz="563541">
              <a:lnSpc>
                <a:spcPct val="100000"/>
              </a:lnSpc>
              <a:spcBef>
                <a:spcPts val="0"/>
              </a:spcBef>
              <a:buSzTx/>
              <a:buNone/>
              <a:defRPr sz="2304" b="1"/>
            </a:lvl1pPr>
          </a:lstStyle>
          <a:p>
            <a:r>
              <a:t>Auteur en datum</a:t>
            </a:r>
          </a:p>
        </p:txBody>
      </p:sp>
      <p:sp>
        <p:nvSpPr>
          <p:cNvPr id="12" name="Naam presentatie"/>
          <p:cNvSpPr txBox="1">
            <a:spLocks noGrp="1"/>
          </p:cNvSpPr>
          <p:nvPr>
            <p:ph type="title" hasCustomPrompt="1"/>
          </p:nvPr>
        </p:nvSpPr>
        <p:spPr>
          <a:xfrm>
            <a:off x="698500" y="1854200"/>
            <a:ext cx="11609057" cy="3302000"/>
          </a:xfrm>
          <a:prstGeom prst="rect">
            <a:avLst/>
          </a:prstGeom>
        </p:spPr>
        <p:txBody>
          <a:bodyPr anchor="b"/>
          <a:lstStyle>
            <a:lvl1pPr>
              <a:defRPr sz="8200" spc="-164"/>
            </a:lvl1pPr>
          </a:lstStyle>
          <a:p>
            <a:r>
              <a:t>Naam presentatie</a:t>
            </a:r>
          </a:p>
        </p:txBody>
      </p:sp>
      <p:sp>
        <p:nvSpPr>
          <p:cNvPr id="13" name="Hoofdtekst - niveau één…"/>
          <p:cNvSpPr txBox="1">
            <a:spLocks noGrp="1"/>
          </p:cNvSpPr>
          <p:nvPr>
            <p:ph type="body" sz="quarter" idx="1" hasCustomPrompt="1"/>
          </p:nvPr>
        </p:nvSpPr>
        <p:spPr>
          <a:xfrm>
            <a:off x="698500" y="5105400"/>
            <a:ext cx="11607800" cy="1456399"/>
          </a:xfrm>
          <a:prstGeom prst="rect">
            <a:avLst/>
          </a:prstGeom>
        </p:spPr>
        <p:txBody>
          <a:bodyPr/>
          <a:lstStyle>
            <a:lvl1pPr marL="0" indent="0" defTabSz="587022">
              <a:lnSpc>
                <a:spcPct val="100000"/>
              </a:lnSpc>
              <a:spcBef>
                <a:spcPts val="0"/>
              </a:spcBef>
              <a:buSzTx/>
              <a:buNone/>
              <a:defRPr sz="3800" b="1"/>
            </a:lvl1pPr>
            <a:lvl2pPr marL="0" indent="457200" defTabSz="587022">
              <a:lnSpc>
                <a:spcPct val="100000"/>
              </a:lnSpc>
              <a:spcBef>
                <a:spcPts val="0"/>
              </a:spcBef>
              <a:buSzTx/>
              <a:buNone/>
              <a:defRPr sz="3800" b="1"/>
            </a:lvl2pPr>
            <a:lvl3pPr marL="0" indent="914400" defTabSz="587022">
              <a:lnSpc>
                <a:spcPct val="100000"/>
              </a:lnSpc>
              <a:spcBef>
                <a:spcPts val="0"/>
              </a:spcBef>
              <a:buSzTx/>
              <a:buNone/>
              <a:defRPr sz="3800" b="1"/>
            </a:lvl3pPr>
            <a:lvl4pPr marL="0" indent="1371600" defTabSz="587022">
              <a:lnSpc>
                <a:spcPct val="100000"/>
              </a:lnSpc>
              <a:spcBef>
                <a:spcPts val="0"/>
              </a:spcBef>
              <a:buSzTx/>
              <a:buNone/>
              <a:defRPr sz="3800" b="1"/>
            </a:lvl4pPr>
            <a:lvl5pPr marL="0" indent="1828800" defTabSz="587022">
              <a:lnSpc>
                <a:spcPct val="100000"/>
              </a:lnSpc>
              <a:spcBef>
                <a:spcPts val="0"/>
              </a:spcBef>
              <a:buSzTx/>
              <a:buNone/>
              <a:defRPr sz="3800" b="1"/>
            </a:lvl5pPr>
          </a:lstStyle>
          <a:p>
            <a:r>
              <a:t>Ondertitel presentatie</a:t>
            </a:r>
          </a:p>
          <a:p>
            <a:pPr lvl="1"/>
            <a:endParaRPr/>
          </a:p>
          <a:p>
            <a:pPr lvl="2"/>
            <a:endParaRPr/>
          </a:p>
          <a:p>
            <a:pPr lvl="3"/>
            <a:endParaRPr/>
          </a:p>
          <a:p>
            <a:pPr lvl="4"/>
            <a:endParaRPr/>
          </a:p>
        </p:txBody>
      </p:sp>
      <p:sp>
        <p:nvSpPr>
          <p:cNvPr id="14" name="Dianummer"/>
          <p:cNvSpPr txBox="1">
            <a:spLocks noGrp="1"/>
          </p:cNvSpPr>
          <p:nvPr>
            <p:ph type="sldNum" sz="quarter" idx="2"/>
          </p:nvPr>
        </p:nvSpPr>
        <p:spPr>
          <a:xfrm>
            <a:off x="6353454" y="9220199"/>
            <a:ext cx="297892" cy="287479"/>
          </a:xfrm>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Uiting">
    <p:spTree>
      <p:nvGrpSpPr>
        <p:cNvPr id="1" name=""/>
        <p:cNvGrpSpPr/>
        <p:nvPr/>
      </p:nvGrpSpPr>
      <p:grpSpPr>
        <a:xfrm>
          <a:off x="0" y="0"/>
          <a:ext cx="0" cy="0"/>
          <a:chOff x="0" y="0"/>
          <a:chExt cx="0" cy="0"/>
        </a:xfrm>
      </p:grpSpPr>
      <p:sp>
        <p:nvSpPr>
          <p:cNvPr id="98" name="Hoofdtekst - niveau één…"/>
          <p:cNvSpPr txBox="1">
            <a:spLocks noGrp="1"/>
          </p:cNvSpPr>
          <p:nvPr>
            <p:ph type="body" sz="half" idx="1" hasCustomPrompt="1"/>
          </p:nvPr>
        </p:nvSpPr>
        <p:spPr>
          <a:xfrm>
            <a:off x="698500" y="3568700"/>
            <a:ext cx="11607800" cy="2617788"/>
          </a:xfrm>
          <a:prstGeom prst="rect">
            <a:avLst/>
          </a:prstGeom>
        </p:spPr>
        <p:txBody>
          <a:bodyPr anchor="ctr"/>
          <a:lstStyle>
            <a:lvl1pPr marL="0" indent="0" algn="ctr">
              <a:lnSpc>
                <a:spcPct val="80000"/>
              </a:lnSpc>
              <a:spcBef>
                <a:spcPts val="0"/>
              </a:spcBef>
              <a:buSzTx/>
              <a:buNone/>
              <a:defRPr sz="8200" spc="-164">
                <a:latin typeface="Helvetica Neue Medium"/>
                <a:ea typeface="Helvetica Neue Medium"/>
                <a:cs typeface="Helvetica Neue Medium"/>
                <a:sym typeface="Helvetica Neue Medium"/>
              </a:defRPr>
            </a:lvl1pPr>
            <a:lvl2pPr marL="0" indent="457200" algn="ctr">
              <a:lnSpc>
                <a:spcPct val="80000"/>
              </a:lnSpc>
              <a:spcBef>
                <a:spcPts val="0"/>
              </a:spcBef>
              <a:buSzTx/>
              <a:buNone/>
              <a:defRPr sz="8200" spc="-164">
                <a:latin typeface="Helvetica Neue Medium"/>
                <a:ea typeface="Helvetica Neue Medium"/>
                <a:cs typeface="Helvetica Neue Medium"/>
                <a:sym typeface="Helvetica Neue Medium"/>
              </a:defRPr>
            </a:lvl2pPr>
            <a:lvl3pPr marL="0" indent="914400" algn="ctr">
              <a:lnSpc>
                <a:spcPct val="80000"/>
              </a:lnSpc>
              <a:spcBef>
                <a:spcPts val="0"/>
              </a:spcBef>
              <a:buSzTx/>
              <a:buNone/>
              <a:defRPr sz="8200" spc="-164">
                <a:latin typeface="Helvetica Neue Medium"/>
                <a:ea typeface="Helvetica Neue Medium"/>
                <a:cs typeface="Helvetica Neue Medium"/>
                <a:sym typeface="Helvetica Neue Medium"/>
              </a:defRPr>
            </a:lvl3pPr>
            <a:lvl4pPr marL="0" indent="1371600" algn="ctr">
              <a:lnSpc>
                <a:spcPct val="80000"/>
              </a:lnSpc>
              <a:spcBef>
                <a:spcPts val="0"/>
              </a:spcBef>
              <a:buSzTx/>
              <a:buNone/>
              <a:defRPr sz="8200" spc="-164">
                <a:latin typeface="Helvetica Neue Medium"/>
                <a:ea typeface="Helvetica Neue Medium"/>
                <a:cs typeface="Helvetica Neue Medium"/>
                <a:sym typeface="Helvetica Neue Medium"/>
              </a:defRPr>
            </a:lvl4pPr>
            <a:lvl5pPr marL="0" indent="1828800" algn="ctr">
              <a:lnSpc>
                <a:spcPct val="80000"/>
              </a:lnSpc>
              <a:spcBef>
                <a:spcPts val="0"/>
              </a:spcBef>
              <a:buSzTx/>
              <a:buNone/>
              <a:defRPr sz="8200" spc="-164">
                <a:latin typeface="Helvetica Neue Medium"/>
                <a:ea typeface="Helvetica Neue Medium"/>
                <a:cs typeface="Helvetica Neue Medium"/>
                <a:sym typeface="Helvetica Neue Medium"/>
              </a:defRPr>
            </a:lvl5pPr>
          </a:lstStyle>
          <a:p>
            <a:r>
              <a:t>Uiting</a:t>
            </a:r>
          </a:p>
          <a:p>
            <a:pPr lvl="1"/>
            <a:endParaRPr/>
          </a:p>
          <a:p>
            <a:pPr lvl="2"/>
            <a:endParaRPr/>
          </a:p>
          <a:p>
            <a:pPr lvl="3"/>
            <a:endParaRPr/>
          </a:p>
          <a:p>
            <a:pPr lvl="4"/>
            <a:endParaRPr/>
          </a:p>
        </p:txBody>
      </p:sp>
      <p:sp>
        <p:nvSpPr>
          <p:cNvPr id="99" name="Dia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Groot feit">
    <p:spTree>
      <p:nvGrpSpPr>
        <p:cNvPr id="1" name=""/>
        <p:cNvGrpSpPr/>
        <p:nvPr/>
      </p:nvGrpSpPr>
      <p:grpSpPr>
        <a:xfrm>
          <a:off x="0" y="0"/>
          <a:ext cx="0" cy="0"/>
          <a:chOff x="0" y="0"/>
          <a:chExt cx="0" cy="0"/>
        </a:xfrm>
      </p:grpSpPr>
      <p:sp>
        <p:nvSpPr>
          <p:cNvPr id="106" name="Feitinformatie"/>
          <p:cNvSpPr txBox="1">
            <a:spLocks noGrp="1"/>
          </p:cNvSpPr>
          <p:nvPr>
            <p:ph type="body" sz="quarter" idx="21" hasCustomPrompt="1"/>
          </p:nvPr>
        </p:nvSpPr>
        <p:spPr>
          <a:xfrm>
            <a:off x="698500" y="6209979"/>
            <a:ext cx="11607800" cy="671803"/>
          </a:xfrm>
          <a:prstGeom prst="rect">
            <a:avLst/>
          </a:prstGeom>
        </p:spPr>
        <p:txBody>
          <a:bodyPr/>
          <a:lstStyle>
            <a:lvl1pPr marL="0" indent="0" algn="ctr">
              <a:lnSpc>
                <a:spcPct val="100000"/>
              </a:lnSpc>
              <a:spcBef>
                <a:spcPts val="0"/>
              </a:spcBef>
              <a:buSzTx/>
              <a:buNone/>
              <a:defRPr sz="3800" b="1"/>
            </a:lvl1pPr>
          </a:lstStyle>
          <a:p>
            <a:r>
              <a:t>Feitinformatie</a:t>
            </a:r>
          </a:p>
        </p:txBody>
      </p:sp>
      <p:sp>
        <p:nvSpPr>
          <p:cNvPr id="107" name="Hoofdtekst - niveau één…"/>
          <p:cNvSpPr txBox="1">
            <a:spLocks noGrp="1"/>
          </p:cNvSpPr>
          <p:nvPr>
            <p:ph type="body" idx="1" hasCustomPrompt="1"/>
          </p:nvPr>
        </p:nvSpPr>
        <p:spPr>
          <a:xfrm>
            <a:off x="698500" y="999066"/>
            <a:ext cx="11607800" cy="5210914"/>
          </a:xfrm>
          <a:prstGeom prst="rect">
            <a:avLst/>
          </a:prstGeom>
        </p:spPr>
        <p:txBody>
          <a:bodyPr anchor="b"/>
          <a:lstStyle>
            <a:lvl1pPr marL="0" indent="0" algn="ctr">
              <a:lnSpc>
                <a:spcPct val="80000"/>
              </a:lnSpc>
              <a:spcBef>
                <a:spcPts val="0"/>
              </a:spcBef>
              <a:buSzTx/>
              <a:buNone/>
              <a:defRPr sz="17600" b="1" spc="-176"/>
            </a:lvl1pPr>
            <a:lvl2pPr marL="0" indent="457200" algn="ctr">
              <a:lnSpc>
                <a:spcPct val="80000"/>
              </a:lnSpc>
              <a:spcBef>
                <a:spcPts val="0"/>
              </a:spcBef>
              <a:buSzTx/>
              <a:buNone/>
              <a:defRPr sz="17600" b="1" spc="-176"/>
            </a:lvl2pPr>
            <a:lvl3pPr marL="0" indent="914400" algn="ctr">
              <a:lnSpc>
                <a:spcPct val="80000"/>
              </a:lnSpc>
              <a:spcBef>
                <a:spcPts val="0"/>
              </a:spcBef>
              <a:buSzTx/>
              <a:buNone/>
              <a:defRPr sz="17600" b="1" spc="-176"/>
            </a:lvl3pPr>
            <a:lvl4pPr marL="0" indent="1371600" algn="ctr">
              <a:lnSpc>
                <a:spcPct val="80000"/>
              </a:lnSpc>
              <a:spcBef>
                <a:spcPts val="0"/>
              </a:spcBef>
              <a:buSzTx/>
              <a:buNone/>
              <a:defRPr sz="17600" b="1" spc="-176"/>
            </a:lvl4pPr>
            <a:lvl5pPr marL="0" indent="1828800" algn="ctr">
              <a:lnSpc>
                <a:spcPct val="80000"/>
              </a:lnSpc>
              <a:spcBef>
                <a:spcPts val="0"/>
              </a:spcBef>
              <a:buSzTx/>
              <a:buNone/>
              <a:defRPr sz="17600" b="1" spc="-176"/>
            </a:lvl5pPr>
          </a:lstStyle>
          <a:p>
            <a:r>
              <a:t>100%</a:t>
            </a:r>
          </a:p>
          <a:p>
            <a:pPr lvl="1"/>
            <a:endParaRPr/>
          </a:p>
          <a:p>
            <a:pPr lvl="2"/>
            <a:endParaRPr/>
          </a:p>
          <a:p>
            <a:pPr lvl="3"/>
            <a:endParaRPr/>
          </a:p>
          <a:p>
            <a:pPr lvl="4"/>
            <a:endParaRPr/>
          </a:p>
        </p:txBody>
      </p:sp>
      <p:sp>
        <p:nvSpPr>
          <p:cNvPr id="108" name="Dia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Citaat">
    <p:spTree>
      <p:nvGrpSpPr>
        <p:cNvPr id="1" name=""/>
        <p:cNvGrpSpPr/>
        <p:nvPr/>
      </p:nvGrpSpPr>
      <p:grpSpPr>
        <a:xfrm>
          <a:off x="0" y="0"/>
          <a:ext cx="0" cy="0"/>
          <a:chOff x="0" y="0"/>
          <a:chExt cx="0" cy="0"/>
        </a:xfrm>
      </p:grpSpPr>
      <p:sp>
        <p:nvSpPr>
          <p:cNvPr id="115" name="Hoofdtekst - niveau één…"/>
          <p:cNvSpPr txBox="1">
            <a:spLocks noGrp="1"/>
          </p:cNvSpPr>
          <p:nvPr>
            <p:ph type="body" sz="half" idx="1" hasCustomPrompt="1"/>
          </p:nvPr>
        </p:nvSpPr>
        <p:spPr>
          <a:xfrm>
            <a:off x="736600" y="3721100"/>
            <a:ext cx="11531600" cy="2324100"/>
          </a:xfrm>
          <a:prstGeom prst="rect">
            <a:avLst/>
          </a:prstGeom>
        </p:spPr>
        <p:txBody>
          <a:bodyPr anchor="ctr"/>
          <a:lstStyle>
            <a:lvl1pPr marL="457200" indent="-342900">
              <a:spcBef>
                <a:spcPts val="0"/>
              </a:spcBef>
              <a:buSzTx/>
              <a:buNone/>
              <a:defRPr sz="6000" spc="-119">
                <a:latin typeface="Helvetica Neue Medium"/>
                <a:ea typeface="Helvetica Neue Medium"/>
                <a:cs typeface="Helvetica Neue Medium"/>
                <a:sym typeface="Helvetica Neue Medium"/>
              </a:defRPr>
            </a:lvl1pPr>
            <a:lvl2pPr marL="457200" indent="114300">
              <a:spcBef>
                <a:spcPts val="0"/>
              </a:spcBef>
              <a:buSzTx/>
              <a:buNone/>
              <a:defRPr sz="6000" spc="-119">
                <a:latin typeface="Helvetica Neue Medium"/>
                <a:ea typeface="Helvetica Neue Medium"/>
                <a:cs typeface="Helvetica Neue Medium"/>
                <a:sym typeface="Helvetica Neue Medium"/>
              </a:defRPr>
            </a:lvl2pPr>
            <a:lvl3pPr marL="457200" indent="571500">
              <a:spcBef>
                <a:spcPts val="0"/>
              </a:spcBef>
              <a:buSzTx/>
              <a:buNone/>
              <a:defRPr sz="6000" spc="-119">
                <a:latin typeface="Helvetica Neue Medium"/>
                <a:ea typeface="Helvetica Neue Medium"/>
                <a:cs typeface="Helvetica Neue Medium"/>
                <a:sym typeface="Helvetica Neue Medium"/>
              </a:defRPr>
            </a:lvl3pPr>
            <a:lvl4pPr marL="457200" indent="1028700">
              <a:spcBef>
                <a:spcPts val="0"/>
              </a:spcBef>
              <a:buSzTx/>
              <a:buNone/>
              <a:defRPr sz="6000" spc="-119">
                <a:latin typeface="Helvetica Neue Medium"/>
                <a:ea typeface="Helvetica Neue Medium"/>
                <a:cs typeface="Helvetica Neue Medium"/>
                <a:sym typeface="Helvetica Neue Medium"/>
              </a:defRPr>
            </a:lvl4pPr>
            <a:lvl5pPr marL="457200" indent="1485900">
              <a:spcBef>
                <a:spcPts val="0"/>
              </a:spcBef>
              <a:buSzTx/>
              <a:buNone/>
              <a:defRPr sz="6000" spc="-119">
                <a:latin typeface="Helvetica Neue Medium"/>
                <a:ea typeface="Helvetica Neue Medium"/>
                <a:cs typeface="Helvetica Neue Medium"/>
                <a:sym typeface="Helvetica Neue Medium"/>
              </a:defRPr>
            </a:lvl5pPr>
          </a:lstStyle>
          <a:p>
            <a:r>
              <a:t>“Bijzonder citaat”</a:t>
            </a:r>
          </a:p>
          <a:p>
            <a:pPr lvl="1"/>
            <a:endParaRPr/>
          </a:p>
          <a:p>
            <a:pPr lvl="2"/>
            <a:endParaRPr/>
          </a:p>
          <a:p>
            <a:pPr lvl="3"/>
            <a:endParaRPr/>
          </a:p>
          <a:p>
            <a:pPr lvl="4"/>
            <a:endParaRPr/>
          </a:p>
        </p:txBody>
      </p:sp>
      <p:sp>
        <p:nvSpPr>
          <p:cNvPr id="116" name="Toekenning"/>
          <p:cNvSpPr txBox="1">
            <a:spLocks noGrp="1"/>
          </p:cNvSpPr>
          <p:nvPr>
            <p:ph type="body" sz="quarter" idx="21" hasCustomPrompt="1"/>
          </p:nvPr>
        </p:nvSpPr>
        <p:spPr>
          <a:xfrm>
            <a:off x="1219200" y="6426200"/>
            <a:ext cx="11049000" cy="461059"/>
          </a:xfrm>
          <a:prstGeom prst="rect">
            <a:avLst/>
          </a:prstGeom>
        </p:spPr>
        <p:txBody>
          <a:bodyPr/>
          <a:lstStyle>
            <a:lvl1pPr marL="0" indent="0" defTabSz="563541">
              <a:lnSpc>
                <a:spcPct val="100000"/>
              </a:lnSpc>
              <a:spcBef>
                <a:spcPts val="0"/>
              </a:spcBef>
              <a:buSzTx/>
              <a:buNone/>
              <a:defRPr sz="2304" b="1"/>
            </a:lvl1pPr>
          </a:lstStyle>
          <a:p>
            <a:r>
              <a:t>Toekenning</a:t>
            </a:r>
          </a:p>
        </p:txBody>
      </p:sp>
      <p:sp>
        <p:nvSpPr>
          <p:cNvPr id="117" name="Dia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Foto - driemaal">
    <p:spTree>
      <p:nvGrpSpPr>
        <p:cNvPr id="1" name=""/>
        <p:cNvGrpSpPr/>
        <p:nvPr/>
      </p:nvGrpSpPr>
      <p:grpSpPr>
        <a:xfrm>
          <a:off x="0" y="0"/>
          <a:ext cx="0" cy="0"/>
          <a:chOff x="0" y="0"/>
          <a:chExt cx="0" cy="0"/>
        </a:xfrm>
      </p:grpSpPr>
      <p:sp>
        <p:nvSpPr>
          <p:cNvPr id="124" name="Afbeelding"/>
          <p:cNvSpPr>
            <a:spLocks noGrp="1"/>
          </p:cNvSpPr>
          <p:nvPr>
            <p:ph type="pic" idx="21"/>
          </p:nvPr>
        </p:nvSpPr>
        <p:spPr>
          <a:xfrm>
            <a:off x="-2082800" y="687558"/>
            <a:ext cx="11165190" cy="8373892"/>
          </a:xfrm>
          <a:prstGeom prst="rect">
            <a:avLst/>
          </a:prstGeom>
        </p:spPr>
        <p:txBody>
          <a:bodyPr lIns="91439" tIns="45719" rIns="91439" bIns="45719">
            <a:noAutofit/>
          </a:bodyPr>
          <a:lstStyle/>
          <a:p>
            <a:endParaRPr/>
          </a:p>
        </p:txBody>
      </p:sp>
      <p:sp>
        <p:nvSpPr>
          <p:cNvPr id="125" name="Afbeelding"/>
          <p:cNvSpPr>
            <a:spLocks noGrp="1"/>
          </p:cNvSpPr>
          <p:nvPr>
            <p:ph type="pic" sz="half" idx="22"/>
          </p:nvPr>
        </p:nvSpPr>
        <p:spPr>
          <a:xfrm>
            <a:off x="6597650" y="292100"/>
            <a:ext cx="5740400" cy="4592321"/>
          </a:xfrm>
          <a:prstGeom prst="rect">
            <a:avLst/>
          </a:prstGeom>
        </p:spPr>
        <p:txBody>
          <a:bodyPr lIns="91439" tIns="45719" rIns="91439" bIns="45719">
            <a:noAutofit/>
          </a:bodyPr>
          <a:lstStyle/>
          <a:p>
            <a:endParaRPr/>
          </a:p>
        </p:txBody>
      </p:sp>
      <p:sp>
        <p:nvSpPr>
          <p:cNvPr id="126" name="Afbeelding"/>
          <p:cNvSpPr>
            <a:spLocks noGrp="1"/>
          </p:cNvSpPr>
          <p:nvPr>
            <p:ph type="pic" idx="23"/>
          </p:nvPr>
        </p:nvSpPr>
        <p:spPr>
          <a:xfrm>
            <a:off x="4984750" y="2749550"/>
            <a:ext cx="7937500" cy="9238276"/>
          </a:xfrm>
          <a:prstGeom prst="rect">
            <a:avLst/>
          </a:prstGeom>
        </p:spPr>
        <p:txBody>
          <a:bodyPr lIns="91439" tIns="45719" rIns="91439" bIns="45719">
            <a:noAutofit/>
          </a:bodyPr>
          <a:lstStyle/>
          <a:p>
            <a:endParaRPr/>
          </a:p>
        </p:txBody>
      </p:sp>
      <p:sp>
        <p:nvSpPr>
          <p:cNvPr id="127" name="Dia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Foto">
    <p:spTree>
      <p:nvGrpSpPr>
        <p:cNvPr id="1" name=""/>
        <p:cNvGrpSpPr/>
        <p:nvPr/>
      </p:nvGrpSpPr>
      <p:grpSpPr>
        <a:xfrm>
          <a:off x="0" y="0"/>
          <a:ext cx="0" cy="0"/>
          <a:chOff x="0" y="0"/>
          <a:chExt cx="0" cy="0"/>
        </a:xfrm>
      </p:grpSpPr>
      <p:sp>
        <p:nvSpPr>
          <p:cNvPr id="134" name="886640052_3195x2556.jpeg"/>
          <p:cNvSpPr>
            <a:spLocks noGrp="1"/>
          </p:cNvSpPr>
          <p:nvPr>
            <p:ph type="pic" idx="21"/>
          </p:nvPr>
        </p:nvSpPr>
        <p:spPr>
          <a:xfrm>
            <a:off x="-1016000" y="-1054100"/>
            <a:ext cx="14427200" cy="11541760"/>
          </a:xfrm>
          <a:prstGeom prst="rect">
            <a:avLst/>
          </a:prstGeom>
        </p:spPr>
        <p:txBody>
          <a:bodyPr lIns="91439" tIns="45719" rIns="91439" bIns="45719">
            <a:noAutofit/>
          </a:bodyPr>
          <a:lstStyle/>
          <a:p>
            <a:endParaRPr/>
          </a:p>
        </p:txBody>
      </p:sp>
      <p:sp>
        <p:nvSpPr>
          <p:cNvPr id="135" name="Dianummer"/>
          <p:cNvSpPr txBox="1">
            <a:spLocks noGrp="1"/>
          </p:cNvSpPr>
          <p:nvPr>
            <p:ph type="sldNum" sz="quarter" idx="2"/>
          </p:nvPr>
        </p:nvSpPr>
        <p:spPr>
          <a:xfrm>
            <a:off x="6353454" y="9220199"/>
            <a:ext cx="297892" cy="287479"/>
          </a:xfrm>
          <a:prstGeom prst="rect">
            <a:avLst/>
          </a:prstGeom>
        </p:spPr>
        <p:txBody>
          <a:bodyPr/>
          <a:lstStyle>
            <a:lvl1pPr>
              <a:defRPr>
                <a:solidFill>
                  <a:srgbClr val="FFFFFF"/>
                </a:solidFill>
              </a:defRPr>
            </a:lvl1pPr>
          </a:lstStyle>
          <a:p>
            <a:fld id="{86CB4B4D-7CA3-9044-876B-883B54F8677D}" type="slidenum">
              <a:t>‹nr.›</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Leeg">
    <p:spTree>
      <p:nvGrpSpPr>
        <p:cNvPr id="1" name=""/>
        <p:cNvGrpSpPr/>
        <p:nvPr/>
      </p:nvGrpSpPr>
      <p:grpSpPr>
        <a:xfrm>
          <a:off x="0" y="0"/>
          <a:ext cx="0" cy="0"/>
          <a:chOff x="0" y="0"/>
          <a:chExt cx="0" cy="0"/>
        </a:xfrm>
      </p:grpSpPr>
      <p:sp>
        <p:nvSpPr>
          <p:cNvPr id="142" name="Dia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el en foto">
    <p:spTree>
      <p:nvGrpSpPr>
        <p:cNvPr id="1" name=""/>
        <p:cNvGrpSpPr/>
        <p:nvPr/>
      </p:nvGrpSpPr>
      <p:grpSpPr>
        <a:xfrm>
          <a:off x="0" y="0"/>
          <a:ext cx="0" cy="0"/>
          <a:chOff x="0" y="0"/>
          <a:chExt cx="0" cy="0"/>
        </a:xfrm>
      </p:grpSpPr>
      <p:sp>
        <p:nvSpPr>
          <p:cNvPr id="21" name="Afbeelding"/>
          <p:cNvSpPr>
            <a:spLocks noGrp="1"/>
          </p:cNvSpPr>
          <p:nvPr>
            <p:ph type="pic" idx="21"/>
          </p:nvPr>
        </p:nvSpPr>
        <p:spPr>
          <a:xfrm>
            <a:off x="-376767" y="-915894"/>
            <a:ext cx="17835652" cy="10682195"/>
          </a:xfrm>
          <a:prstGeom prst="rect">
            <a:avLst/>
          </a:prstGeom>
        </p:spPr>
        <p:txBody>
          <a:bodyPr lIns="91439" tIns="45719" rIns="91439" bIns="45719">
            <a:noAutofit/>
          </a:bodyPr>
          <a:lstStyle/>
          <a:p>
            <a:endParaRPr/>
          </a:p>
        </p:txBody>
      </p:sp>
      <p:sp>
        <p:nvSpPr>
          <p:cNvPr id="22" name="Naam presentatie"/>
          <p:cNvSpPr txBox="1">
            <a:spLocks noGrp="1"/>
          </p:cNvSpPr>
          <p:nvPr>
            <p:ph type="title" hasCustomPrompt="1"/>
          </p:nvPr>
        </p:nvSpPr>
        <p:spPr>
          <a:xfrm>
            <a:off x="698500" y="5181600"/>
            <a:ext cx="11607800" cy="3302000"/>
          </a:xfrm>
          <a:prstGeom prst="rect">
            <a:avLst/>
          </a:prstGeom>
        </p:spPr>
        <p:txBody>
          <a:bodyPr anchor="b"/>
          <a:lstStyle>
            <a:lvl1pPr>
              <a:defRPr sz="8200" spc="-164"/>
            </a:lvl1pPr>
          </a:lstStyle>
          <a:p>
            <a:r>
              <a:t>Naam presentatie</a:t>
            </a:r>
          </a:p>
        </p:txBody>
      </p:sp>
      <p:sp>
        <p:nvSpPr>
          <p:cNvPr id="23" name="Hoofdtekst - niveau één…"/>
          <p:cNvSpPr txBox="1">
            <a:spLocks noGrp="1"/>
          </p:cNvSpPr>
          <p:nvPr>
            <p:ph type="body" sz="quarter" idx="1" hasCustomPrompt="1"/>
          </p:nvPr>
        </p:nvSpPr>
        <p:spPr>
          <a:xfrm>
            <a:off x="698500" y="8432800"/>
            <a:ext cx="11607800" cy="689769"/>
          </a:xfrm>
          <a:prstGeom prst="rect">
            <a:avLst/>
          </a:prstGeom>
        </p:spPr>
        <p:txBody>
          <a:bodyPr/>
          <a:lstStyle>
            <a:lvl1pPr marL="0" indent="0" defTabSz="587022">
              <a:lnSpc>
                <a:spcPct val="100000"/>
              </a:lnSpc>
              <a:spcBef>
                <a:spcPts val="0"/>
              </a:spcBef>
              <a:buSzTx/>
              <a:buNone/>
              <a:defRPr sz="3800" b="1"/>
            </a:lvl1pPr>
            <a:lvl2pPr marL="0" indent="457200" defTabSz="587022">
              <a:lnSpc>
                <a:spcPct val="100000"/>
              </a:lnSpc>
              <a:spcBef>
                <a:spcPts val="0"/>
              </a:spcBef>
              <a:buSzTx/>
              <a:buNone/>
              <a:defRPr sz="3800" b="1"/>
            </a:lvl2pPr>
            <a:lvl3pPr marL="0" indent="914400" defTabSz="587022">
              <a:lnSpc>
                <a:spcPct val="100000"/>
              </a:lnSpc>
              <a:spcBef>
                <a:spcPts val="0"/>
              </a:spcBef>
              <a:buSzTx/>
              <a:buNone/>
              <a:defRPr sz="3800" b="1"/>
            </a:lvl3pPr>
            <a:lvl4pPr marL="0" indent="1371600" defTabSz="587022">
              <a:lnSpc>
                <a:spcPct val="100000"/>
              </a:lnSpc>
              <a:spcBef>
                <a:spcPts val="0"/>
              </a:spcBef>
              <a:buSzTx/>
              <a:buNone/>
              <a:defRPr sz="3800" b="1"/>
            </a:lvl4pPr>
            <a:lvl5pPr marL="0" indent="1828800" defTabSz="587022">
              <a:lnSpc>
                <a:spcPct val="100000"/>
              </a:lnSpc>
              <a:spcBef>
                <a:spcPts val="0"/>
              </a:spcBef>
              <a:buSzTx/>
              <a:buNone/>
              <a:defRPr sz="3800" b="1"/>
            </a:lvl5pPr>
          </a:lstStyle>
          <a:p>
            <a:r>
              <a:t>Ondertitel presentatie</a:t>
            </a:r>
          </a:p>
          <a:p>
            <a:pPr lvl="1"/>
            <a:endParaRPr/>
          </a:p>
          <a:p>
            <a:pPr lvl="2"/>
            <a:endParaRPr/>
          </a:p>
          <a:p>
            <a:pPr lvl="3"/>
            <a:endParaRPr/>
          </a:p>
          <a:p>
            <a:pPr lvl="4"/>
            <a:endParaRPr/>
          </a:p>
        </p:txBody>
      </p:sp>
      <p:sp>
        <p:nvSpPr>
          <p:cNvPr id="24" name="Auteur en datum"/>
          <p:cNvSpPr txBox="1">
            <a:spLocks noGrp="1"/>
          </p:cNvSpPr>
          <p:nvPr>
            <p:ph type="body" sz="quarter" idx="22" hasCustomPrompt="1"/>
          </p:nvPr>
        </p:nvSpPr>
        <p:spPr>
          <a:xfrm>
            <a:off x="698500" y="571500"/>
            <a:ext cx="11607801" cy="461059"/>
          </a:xfrm>
          <a:prstGeom prst="rect">
            <a:avLst/>
          </a:prstGeom>
        </p:spPr>
        <p:txBody>
          <a:bodyPr/>
          <a:lstStyle>
            <a:lvl1pPr marL="0" indent="0" defTabSz="563541">
              <a:lnSpc>
                <a:spcPct val="100000"/>
              </a:lnSpc>
              <a:spcBef>
                <a:spcPts val="0"/>
              </a:spcBef>
              <a:buSzTx/>
              <a:buNone/>
              <a:defRPr sz="2304" b="1"/>
            </a:lvl1pPr>
          </a:lstStyle>
          <a:p>
            <a:r>
              <a:t>Auteur en datum</a:t>
            </a:r>
          </a:p>
        </p:txBody>
      </p:sp>
      <p:sp>
        <p:nvSpPr>
          <p:cNvPr id="25" name="Dianummer"/>
          <p:cNvSpPr txBox="1">
            <a:spLocks noGrp="1"/>
          </p:cNvSpPr>
          <p:nvPr>
            <p:ph type="sldNum" sz="quarter" idx="2"/>
          </p:nvPr>
        </p:nvSpPr>
        <p:spPr>
          <a:xfrm>
            <a:off x="6349999" y="9220199"/>
            <a:ext cx="297893" cy="287479"/>
          </a:xfrm>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el en foto alt">
    <p:spTree>
      <p:nvGrpSpPr>
        <p:cNvPr id="1" name=""/>
        <p:cNvGrpSpPr/>
        <p:nvPr/>
      </p:nvGrpSpPr>
      <p:grpSpPr>
        <a:xfrm>
          <a:off x="0" y="0"/>
          <a:ext cx="0" cy="0"/>
          <a:chOff x="0" y="0"/>
          <a:chExt cx="0" cy="0"/>
        </a:xfrm>
      </p:grpSpPr>
      <p:sp>
        <p:nvSpPr>
          <p:cNvPr id="32" name="910457886_1434x1669.jpeg"/>
          <p:cNvSpPr>
            <a:spLocks noGrp="1"/>
          </p:cNvSpPr>
          <p:nvPr>
            <p:ph type="pic" idx="21"/>
          </p:nvPr>
        </p:nvSpPr>
        <p:spPr>
          <a:xfrm>
            <a:off x="5319129" y="495299"/>
            <a:ext cx="7543801" cy="8780059"/>
          </a:xfrm>
          <a:prstGeom prst="rect">
            <a:avLst/>
          </a:prstGeom>
        </p:spPr>
        <p:txBody>
          <a:bodyPr lIns="91439" tIns="45719" rIns="91439" bIns="45719">
            <a:noAutofit/>
          </a:bodyPr>
          <a:lstStyle/>
          <a:p>
            <a:endParaRPr/>
          </a:p>
        </p:txBody>
      </p:sp>
      <p:sp>
        <p:nvSpPr>
          <p:cNvPr id="33" name="Hoofdtekst - niveau één…"/>
          <p:cNvSpPr txBox="1">
            <a:spLocks noGrp="1"/>
          </p:cNvSpPr>
          <p:nvPr>
            <p:ph type="body" sz="quarter" idx="1" hasCustomPrompt="1"/>
          </p:nvPr>
        </p:nvSpPr>
        <p:spPr>
          <a:xfrm>
            <a:off x="698500" y="5003800"/>
            <a:ext cx="5105400" cy="4044566"/>
          </a:xfrm>
          <a:prstGeom prst="rect">
            <a:avLst/>
          </a:prstGeom>
        </p:spPr>
        <p:txBody>
          <a:bodyPr/>
          <a:lstStyle>
            <a:lvl1pPr marL="0" indent="0" defTabSz="587022">
              <a:lnSpc>
                <a:spcPct val="100000"/>
              </a:lnSpc>
              <a:spcBef>
                <a:spcPts val="0"/>
              </a:spcBef>
              <a:buSzTx/>
              <a:buNone/>
              <a:defRPr sz="3800" b="1"/>
            </a:lvl1pPr>
            <a:lvl2pPr marL="0" indent="457200" defTabSz="587022">
              <a:lnSpc>
                <a:spcPct val="100000"/>
              </a:lnSpc>
              <a:spcBef>
                <a:spcPts val="0"/>
              </a:spcBef>
              <a:buSzTx/>
              <a:buNone/>
              <a:defRPr sz="3800" b="1"/>
            </a:lvl2pPr>
            <a:lvl3pPr marL="0" indent="914400" defTabSz="587022">
              <a:lnSpc>
                <a:spcPct val="100000"/>
              </a:lnSpc>
              <a:spcBef>
                <a:spcPts val="0"/>
              </a:spcBef>
              <a:buSzTx/>
              <a:buNone/>
              <a:defRPr sz="3800" b="1"/>
            </a:lvl3pPr>
            <a:lvl4pPr marL="0" indent="1371600" defTabSz="587022">
              <a:lnSpc>
                <a:spcPct val="100000"/>
              </a:lnSpc>
              <a:spcBef>
                <a:spcPts val="0"/>
              </a:spcBef>
              <a:buSzTx/>
              <a:buNone/>
              <a:defRPr sz="3800" b="1"/>
            </a:lvl4pPr>
            <a:lvl5pPr marL="0" indent="1828800" defTabSz="587022">
              <a:lnSpc>
                <a:spcPct val="100000"/>
              </a:lnSpc>
              <a:spcBef>
                <a:spcPts val="0"/>
              </a:spcBef>
              <a:buSzTx/>
              <a:buNone/>
              <a:defRPr sz="3800" b="1"/>
            </a:lvl5pPr>
          </a:lstStyle>
          <a:p>
            <a:r>
              <a:t>Ondertitel dia</a:t>
            </a:r>
          </a:p>
          <a:p>
            <a:pPr lvl="1"/>
            <a:endParaRPr/>
          </a:p>
          <a:p>
            <a:pPr lvl="2"/>
            <a:endParaRPr/>
          </a:p>
          <a:p>
            <a:pPr lvl="3"/>
            <a:endParaRPr/>
          </a:p>
          <a:p>
            <a:pPr lvl="4"/>
            <a:endParaRPr/>
          </a:p>
        </p:txBody>
      </p:sp>
      <p:sp>
        <p:nvSpPr>
          <p:cNvPr id="34" name="Naam dia"/>
          <p:cNvSpPr txBox="1">
            <a:spLocks noGrp="1"/>
          </p:cNvSpPr>
          <p:nvPr>
            <p:ph type="title" hasCustomPrompt="1"/>
          </p:nvPr>
        </p:nvSpPr>
        <p:spPr>
          <a:xfrm>
            <a:off x="698500" y="692534"/>
            <a:ext cx="5105400" cy="4387466"/>
          </a:xfrm>
          <a:prstGeom prst="rect">
            <a:avLst/>
          </a:prstGeom>
        </p:spPr>
        <p:txBody>
          <a:bodyPr anchor="b"/>
          <a:lstStyle/>
          <a:p>
            <a:r>
              <a:t>Naam dia</a:t>
            </a:r>
          </a:p>
        </p:txBody>
      </p:sp>
      <p:sp>
        <p:nvSpPr>
          <p:cNvPr id="35" name="Dia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el en opsomming">
    <p:spTree>
      <p:nvGrpSpPr>
        <p:cNvPr id="1" name=""/>
        <p:cNvGrpSpPr/>
        <p:nvPr/>
      </p:nvGrpSpPr>
      <p:grpSpPr>
        <a:xfrm>
          <a:off x="0" y="0"/>
          <a:ext cx="0" cy="0"/>
          <a:chOff x="0" y="0"/>
          <a:chExt cx="0" cy="0"/>
        </a:xfrm>
      </p:grpSpPr>
      <p:sp>
        <p:nvSpPr>
          <p:cNvPr id="42" name="Hoofdtekst - niveau één…"/>
          <p:cNvSpPr txBox="1">
            <a:spLocks noGrp="1"/>
          </p:cNvSpPr>
          <p:nvPr>
            <p:ph type="body" idx="1" hasCustomPrompt="1"/>
          </p:nvPr>
        </p:nvSpPr>
        <p:spPr>
          <a:prstGeom prst="rect">
            <a:avLst/>
          </a:prstGeom>
        </p:spPr>
        <p:txBody>
          <a:bodyPr/>
          <a:lstStyle/>
          <a:p>
            <a:r>
              <a:t>Dia-opsommingstekst</a:t>
            </a:r>
          </a:p>
          <a:p>
            <a:pPr lvl="1"/>
            <a:endParaRPr/>
          </a:p>
          <a:p>
            <a:pPr lvl="2"/>
            <a:endParaRPr/>
          </a:p>
          <a:p>
            <a:pPr lvl="3"/>
            <a:endParaRPr/>
          </a:p>
          <a:p>
            <a:pPr lvl="4"/>
            <a:endParaRPr/>
          </a:p>
        </p:txBody>
      </p:sp>
      <p:sp>
        <p:nvSpPr>
          <p:cNvPr id="43" name="Ondertitel dia"/>
          <p:cNvSpPr txBox="1">
            <a:spLocks noGrp="1"/>
          </p:cNvSpPr>
          <p:nvPr>
            <p:ph type="body" sz="quarter" idx="21" hasCustomPrompt="1"/>
          </p:nvPr>
        </p:nvSpPr>
        <p:spPr>
          <a:xfrm>
            <a:off x="698500" y="1412977"/>
            <a:ext cx="11607801" cy="671803"/>
          </a:xfrm>
          <a:prstGeom prst="rect">
            <a:avLst/>
          </a:prstGeom>
        </p:spPr>
        <p:txBody>
          <a:bodyPr/>
          <a:lstStyle>
            <a:lvl1pPr marL="0" indent="0" defTabSz="587022">
              <a:lnSpc>
                <a:spcPct val="100000"/>
              </a:lnSpc>
              <a:spcBef>
                <a:spcPts val="0"/>
              </a:spcBef>
              <a:buSzTx/>
              <a:buNone/>
              <a:defRPr sz="3800" b="1"/>
            </a:lvl1pPr>
          </a:lstStyle>
          <a:p>
            <a:r>
              <a:t>Ondertitel dia</a:t>
            </a:r>
          </a:p>
        </p:txBody>
      </p:sp>
      <p:sp>
        <p:nvSpPr>
          <p:cNvPr id="44" name="Naam dia"/>
          <p:cNvSpPr txBox="1">
            <a:spLocks noGrp="1"/>
          </p:cNvSpPr>
          <p:nvPr>
            <p:ph type="title" hasCustomPrompt="1"/>
          </p:nvPr>
        </p:nvSpPr>
        <p:spPr>
          <a:prstGeom prst="rect">
            <a:avLst/>
          </a:prstGeom>
        </p:spPr>
        <p:txBody>
          <a:bodyPr/>
          <a:lstStyle/>
          <a:p>
            <a:r>
              <a:t>Naam dia</a:t>
            </a:r>
          </a:p>
        </p:txBody>
      </p:sp>
      <p:sp>
        <p:nvSpPr>
          <p:cNvPr id="45" name="Dia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Opsomming">
    <p:spTree>
      <p:nvGrpSpPr>
        <p:cNvPr id="1" name=""/>
        <p:cNvGrpSpPr/>
        <p:nvPr/>
      </p:nvGrpSpPr>
      <p:grpSpPr>
        <a:xfrm>
          <a:off x="0" y="0"/>
          <a:ext cx="0" cy="0"/>
          <a:chOff x="0" y="0"/>
          <a:chExt cx="0" cy="0"/>
        </a:xfrm>
      </p:grpSpPr>
      <p:sp>
        <p:nvSpPr>
          <p:cNvPr id="52" name="Hoofdtekst - niveau één…"/>
          <p:cNvSpPr txBox="1">
            <a:spLocks noGrp="1"/>
          </p:cNvSpPr>
          <p:nvPr>
            <p:ph type="body" idx="1" hasCustomPrompt="1"/>
          </p:nvPr>
        </p:nvSpPr>
        <p:spPr>
          <a:prstGeom prst="rect">
            <a:avLst/>
          </a:prstGeom>
        </p:spPr>
        <p:txBody>
          <a:bodyPr numCol="2" spcCol="589358"/>
          <a:lstStyle/>
          <a:p>
            <a:r>
              <a:t>Dia-opsommingstekst</a:t>
            </a:r>
          </a:p>
          <a:p>
            <a:pPr lvl="1"/>
            <a:endParaRPr/>
          </a:p>
          <a:p>
            <a:pPr lvl="2"/>
            <a:endParaRPr/>
          </a:p>
          <a:p>
            <a:pPr lvl="3"/>
            <a:endParaRPr/>
          </a:p>
          <a:p>
            <a:pPr lvl="4"/>
            <a:endParaRPr/>
          </a:p>
        </p:txBody>
      </p:sp>
      <p:sp>
        <p:nvSpPr>
          <p:cNvPr id="53" name="Dia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el, opsomm., foto">
    <p:spTree>
      <p:nvGrpSpPr>
        <p:cNvPr id="1" name=""/>
        <p:cNvGrpSpPr/>
        <p:nvPr/>
      </p:nvGrpSpPr>
      <p:grpSpPr>
        <a:xfrm>
          <a:off x="0" y="0"/>
          <a:ext cx="0" cy="0"/>
          <a:chOff x="0" y="0"/>
          <a:chExt cx="0" cy="0"/>
        </a:xfrm>
      </p:grpSpPr>
      <p:sp>
        <p:nvSpPr>
          <p:cNvPr id="60" name="660384004_1290x1720.jpeg"/>
          <p:cNvSpPr>
            <a:spLocks noGrp="1"/>
          </p:cNvSpPr>
          <p:nvPr>
            <p:ph type="pic" idx="21"/>
          </p:nvPr>
        </p:nvSpPr>
        <p:spPr>
          <a:xfrm>
            <a:off x="6172200" y="596900"/>
            <a:ext cx="6448425" cy="8597900"/>
          </a:xfrm>
          <a:prstGeom prst="rect">
            <a:avLst/>
          </a:prstGeom>
        </p:spPr>
        <p:txBody>
          <a:bodyPr lIns="91439" tIns="45719" rIns="91439" bIns="45719">
            <a:noAutofit/>
          </a:bodyPr>
          <a:lstStyle/>
          <a:p>
            <a:endParaRPr/>
          </a:p>
        </p:txBody>
      </p:sp>
      <p:sp>
        <p:nvSpPr>
          <p:cNvPr id="61" name="Naam dia"/>
          <p:cNvSpPr txBox="1">
            <a:spLocks noGrp="1"/>
          </p:cNvSpPr>
          <p:nvPr>
            <p:ph type="title" hasCustomPrompt="1"/>
          </p:nvPr>
        </p:nvSpPr>
        <p:spPr>
          <a:xfrm>
            <a:off x="698500" y="444500"/>
            <a:ext cx="5105400" cy="1016000"/>
          </a:xfrm>
          <a:prstGeom prst="rect">
            <a:avLst/>
          </a:prstGeom>
        </p:spPr>
        <p:txBody>
          <a:bodyPr/>
          <a:lstStyle/>
          <a:p>
            <a:r>
              <a:t>Naam dia</a:t>
            </a:r>
          </a:p>
        </p:txBody>
      </p:sp>
      <p:sp>
        <p:nvSpPr>
          <p:cNvPr id="62" name="Ondertitel dia"/>
          <p:cNvSpPr txBox="1">
            <a:spLocks noGrp="1"/>
          </p:cNvSpPr>
          <p:nvPr>
            <p:ph type="body" sz="quarter" idx="22" hasCustomPrompt="1"/>
          </p:nvPr>
        </p:nvSpPr>
        <p:spPr>
          <a:xfrm>
            <a:off x="698500" y="1412977"/>
            <a:ext cx="5105400" cy="671803"/>
          </a:xfrm>
          <a:prstGeom prst="rect">
            <a:avLst/>
          </a:prstGeom>
        </p:spPr>
        <p:txBody>
          <a:bodyPr/>
          <a:lstStyle>
            <a:lvl1pPr marL="0" indent="0" defTabSz="587022">
              <a:lnSpc>
                <a:spcPct val="100000"/>
              </a:lnSpc>
              <a:spcBef>
                <a:spcPts val="0"/>
              </a:spcBef>
              <a:buSzTx/>
              <a:buNone/>
              <a:defRPr sz="3800" b="1"/>
            </a:lvl1pPr>
          </a:lstStyle>
          <a:p>
            <a:r>
              <a:t>Ondertitel dia</a:t>
            </a:r>
          </a:p>
        </p:txBody>
      </p:sp>
      <p:sp>
        <p:nvSpPr>
          <p:cNvPr id="63" name="Hoofdtekst - niveau één…"/>
          <p:cNvSpPr txBox="1">
            <a:spLocks noGrp="1"/>
          </p:cNvSpPr>
          <p:nvPr>
            <p:ph type="body" sz="half" idx="1" hasCustomPrompt="1"/>
          </p:nvPr>
        </p:nvSpPr>
        <p:spPr>
          <a:xfrm>
            <a:off x="698500" y="3480196"/>
            <a:ext cx="5105400" cy="5593161"/>
          </a:xfrm>
          <a:prstGeom prst="rect">
            <a:avLst/>
          </a:prstGeom>
        </p:spPr>
        <p:txBody>
          <a:bodyPr/>
          <a:lstStyle/>
          <a:p>
            <a:r>
              <a:t>Dia-opsommingstekst</a:t>
            </a:r>
          </a:p>
          <a:p>
            <a:pPr lvl="1"/>
            <a:endParaRPr/>
          </a:p>
          <a:p>
            <a:pPr lvl="2"/>
            <a:endParaRPr/>
          </a:p>
          <a:p>
            <a:pPr lvl="3"/>
            <a:endParaRPr/>
          </a:p>
          <a:p>
            <a:pPr lvl="4"/>
            <a:endParaRPr/>
          </a:p>
        </p:txBody>
      </p:sp>
      <p:sp>
        <p:nvSpPr>
          <p:cNvPr id="64" name="Dia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Sectie">
    <p:spTree>
      <p:nvGrpSpPr>
        <p:cNvPr id="1" name=""/>
        <p:cNvGrpSpPr/>
        <p:nvPr/>
      </p:nvGrpSpPr>
      <p:grpSpPr>
        <a:xfrm>
          <a:off x="0" y="0"/>
          <a:ext cx="0" cy="0"/>
          <a:chOff x="0" y="0"/>
          <a:chExt cx="0" cy="0"/>
        </a:xfrm>
      </p:grpSpPr>
      <p:sp>
        <p:nvSpPr>
          <p:cNvPr id="71" name="Sectietitel"/>
          <p:cNvSpPr txBox="1">
            <a:spLocks noGrp="1"/>
          </p:cNvSpPr>
          <p:nvPr>
            <p:ph type="title" hasCustomPrompt="1"/>
          </p:nvPr>
        </p:nvSpPr>
        <p:spPr>
          <a:xfrm>
            <a:off x="698500" y="3225800"/>
            <a:ext cx="11607800" cy="3302000"/>
          </a:xfrm>
          <a:prstGeom prst="rect">
            <a:avLst/>
          </a:prstGeom>
        </p:spPr>
        <p:txBody>
          <a:bodyPr anchor="ctr"/>
          <a:lstStyle>
            <a:lvl1pPr>
              <a:defRPr sz="8200" b="0" spc="-164">
                <a:latin typeface="Helvetica Neue Medium"/>
                <a:ea typeface="Helvetica Neue Medium"/>
                <a:cs typeface="Helvetica Neue Medium"/>
                <a:sym typeface="Helvetica Neue Medium"/>
              </a:defRPr>
            </a:lvl1pPr>
          </a:lstStyle>
          <a:p>
            <a:r>
              <a:t>Sectietitel</a:t>
            </a:r>
          </a:p>
        </p:txBody>
      </p:sp>
      <p:sp>
        <p:nvSpPr>
          <p:cNvPr id="72" name="Dia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Alleen titel">
    <p:spTree>
      <p:nvGrpSpPr>
        <p:cNvPr id="1" name=""/>
        <p:cNvGrpSpPr/>
        <p:nvPr/>
      </p:nvGrpSpPr>
      <p:grpSpPr>
        <a:xfrm>
          <a:off x="0" y="0"/>
          <a:ext cx="0" cy="0"/>
          <a:chOff x="0" y="0"/>
          <a:chExt cx="0" cy="0"/>
        </a:xfrm>
      </p:grpSpPr>
      <p:sp>
        <p:nvSpPr>
          <p:cNvPr id="79" name="Naam dia"/>
          <p:cNvSpPr txBox="1">
            <a:spLocks noGrp="1"/>
          </p:cNvSpPr>
          <p:nvPr>
            <p:ph type="title" hasCustomPrompt="1"/>
          </p:nvPr>
        </p:nvSpPr>
        <p:spPr>
          <a:prstGeom prst="rect">
            <a:avLst/>
          </a:prstGeom>
        </p:spPr>
        <p:txBody>
          <a:bodyPr/>
          <a:lstStyle/>
          <a:p>
            <a:r>
              <a:t>Naam dia</a:t>
            </a:r>
          </a:p>
        </p:txBody>
      </p:sp>
      <p:sp>
        <p:nvSpPr>
          <p:cNvPr id="80" name="Ondertitel dia"/>
          <p:cNvSpPr txBox="1">
            <a:spLocks noGrp="1"/>
          </p:cNvSpPr>
          <p:nvPr>
            <p:ph type="body" sz="quarter" idx="21" hasCustomPrompt="1"/>
          </p:nvPr>
        </p:nvSpPr>
        <p:spPr>
          <a:xfrm>
            <a:off x="698500" y="1412977"/>
            <a:ext cx="11607801" cy="671803"/>
          </a:xfrm>
          <a:prstGeom prst="rect">
            <a:avLst/>
          </a:prstGeom>
        </p:spPr>
        <p:txBody>
          <a:bodyPr/>
          <a:lstStyle>
            <a:lvl1pPr marL="0" indent="0" defTabSz="587022">
              <a:lnSpc>
                <a:spcPct val="100000"/>
              </a:lnSpc>
              <a:spcBef>
                <a:spcPts val="0"/>
              </a:spcBef>
              <a:buSzTx/>
              <a:buNone/>
              <a:defRPr sz="3800" b="1"/>
            </a:lvl1pPr>
          </a:lstStyle>
          <a:p>
            <a:r>
              <a:t>Ondertitel dia</a:t>
            </a:r>
          </a:p>
        </p:txBody>
      </p:sp>
      <p:sp>
        <p:nvSpPr>
          <p:cNvPr id="81" name="Dia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88" name="Titel agenda"/>
          <p:cNvSpPr txBox="1">
            <a:spLocks noGrp="1"/>
          </p:cNvSpPr>
          <p:nvPr>
            <p:ph type="title" hasCustomPrompt="1"/>
          </p:nvPr>
        </p:nvSpPr>
        <p:spPr>
          <a:xfrm>
            <a:off x="698500" y="444500"/>
            <a:ext cx="11607800" cy="1016000"/>
          </a:xfrm>
          <a:prstGeom prst="rect">
            <a:avLst/>
          </a:prstGeom>
        </p:spPr>
        <p:txBody>
          <a:bodyPr/>
          <a:lstStyle/>
          <a:p>
            <a:r>
              <a:t>Titel agenda</a:t>
            </a:r>
          </a:p>
        </p:txBody>
      </p:sp>
      <p:sp>
        <p:nvSpPr>
          <p:cNvPr id="89" name="Ondertitel agenda"/>
          <p:cNvSpPr txBox="1">
            <a:spLocks noGrp="1"/>
          </p:cNvSpPr>
          <p:nvPr>
            <p:ph type="body" sz="quarter" idx="21" hasCustomPrompt="1"/>
          </p:nvPr>
        </p:nvSpPr>
        <p:spPr>
          <a:xfrm>
            <a:off x="698500" y="1409700"/>
            <a:ext cx="11607801" cy="671802"/>
          </a:xfrm>
          <a:prstGeom prst="rect">
            <a:avLst/>
          </a:prstGeom>
        </p:spPr>
        <p:txBody>
          <a:bodyPr/>
          <a:lstStyle>
            <a:lvl1pPr marL="0" indent="0" defTabSz="587022">
              <a:lnSpc>
                <a:spcPct val="100000"/>
              </a:lnSpc>
              <a:spcBef>
                <a:spcPts val="0"/>
              </a:spcBef>
              <a:buSzTx/>
              <a:buNone/>
              <a:defRPr sz="3800" b="1"/>
            </a:lvl1pPr>
          </a:lstStyle>
          <a:p>
            <a:r>
              <a:t>Ondertitel agenda</a:t>
            </a:r>
          </a:p>
        </p:txBody>
      </p:sp>
      <p:sp>
        <p:nvSpPr>
          <p:cNvPr id="90" name="Hoofdtekst - niveau één…"/>
          <p:cNvSpPr txBox="1">
            <a:spLocks noGrp="1"/>
          </p:cNvSpPr>
          <p:nvPr>
            <p:ph type="body" idx="1" hasCustomPrompt="1"/>
          </p:nvPr>
        </p:nvSpPr>
        <p:spPr>
          <a:prstGeom prst="rect">
            <a:avLst/>
          </a:prstGeom>
        </p:spPr>
        <p:txBody>
          <a:bodyPr/>
          <a:lstStyle>
            <a:lvl1pPr marL="0" indent="0">
              <a:spcBef>
                <a:spcPts val="1300"/>
              </a:spcBef>
              <a:buSzTx/>
              <a:buNone/>
              <a:defRPr sz="3800" spc="-38"/>
            </a:lvl1pPr>
            <a:lvl2pPr marL="0" indent="457200">
              <a:spcBef>
                <a:spcPts val="1300"/>
              </a:spcBef>
              <a:buSzTx/>
              <a:buNone/>
              <a:defRPr sz="3800" spc="-38"/>
            </a:lvl2pPr>
            <a:lvl3pPr marL="0" indent="914400">
              <a:spcBef>
                <a:spcPts val="1300"/>
              </a:spcBef>
              <a:buSzTx/>
              <a:buNone/>
              <a:defRPr sz="3800" spc="-38"/>
            </a:lvl3pPr>
            <a:lvl4pPr marL="0" indent="1371600">
              <a:spcBef>
                <a:spcPts val="1300"/>
              </a:spcBef>
              <a:buSzTx/>
              <a:buNone/>
              <a:defRPr sz="3800" spc="-38"/>
            </a:lvl4pPr>
            <a:lvl5pPr marL="0" indent="1828800">
              <a:spcBef>
                <a:spcPts val="1300"/>
              </a:spcBef>
              <a:buSzTx/>
              <a:buNone/>
              <a:defRPr sz="3800" spc="-38"/>
            </a:lvl5pPr>
          </a:lstStyle>
          <a:p>
            <a:r>
              <a:t>Agendaonderwerpen</a:t>
            </a:r>
          </a:p>
          <a:p>
            <a:pPr lvl="1"/>
            <a:endParaRPr/>
          </a:p>
          <a:p>
            <a:pPr lvl="2"/>
            <a:endParaRPr/>
          </a:p>
          <a:p>
            <a:pPr lvl="3"/>
            <a:endParaRPr/>
          </a:p>
          <a:p>
            <a:pPr lvl="4"/>
            <a:endParaRPr/>
          </a:p>
        </p:txBody>
      </p:sp>
      <p:sp>
        <p:nvSpPr>
          <p:cNvPr id="91" name="Dia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Hoofdtekst - niveau één…"/>
          <p:cNvSpPr txBox="1">
            <a:spLocks noGrp="1"/>
          </p:cNvSpPr>
          <p:nvPr>
            <p:ph type="body" idx="1" hasCustomPrompt="1"/>
          </p:nvPr>
        </p:nvSpPr>
        <p:spPr>
          <a:xfrm>
            <a:off x="698500" y="2959100"/>
            <a:ext cx="11607800" cy="6096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Dia-opsommingstekst</a:t>
            </a:r>
          </a:p>
          <a:p>
            <a:pPr lvl="1"/>
            <a:endParaRPr/>
          </a:p>
          <a:p>
            <a:pPr lvl="2"/>
            <a:endParaRPr/>
          </a:p>
          <a:p>
            <a:pPr lvl="3"/>
            <a:endParaRPr/>
          </a:p>
          <a:p>
            <a:pPr lvl="4"/>
            <a:endParaRPr/>
          </a:p>
        </p:txBody>
      </p:sp>
      <p:sp>
        <p:nvSpPr>
          <p:cNvPr id="3" name="Naam dia"/>
          <p:cNvSpPr txBox="1">
            <a:spLocks noGrp="1"/>
          </p:cNvSpPr>
          <p:nvPr>
            <p:ph type="title" hasCustomPrompt="1"/>
          </p:nvPr>
        </p:nvSpPr>
        <p:spPr>
          <a:xfrm>
            <a:off x="698500" y="440266"/>
            <a:ext cx="11607800" cy="1016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Naam dia</a:t>
            </a:r>
          </a:p>
        </p:txBody>
      </p:sp>
      <p:sp>
        <p:nvSpPr>
          <p:cNvPr id="4" name="Dianummer"/>
          <p:cNvSpPr txBox="1">
            <a:spLocks noGrp="1"/>
          </p:cNvSpPr>
          <p:nvPr>
            <p:ph type="sldNum" sz="quarter" idx="2"/>
          </p:nvPr>
        </p:nvSpPr>
        <p:spPr>
          <a:xfrm>
            <a:off x="6350067" y="9220199"/>
            <a:ext cx="297892" cy="287479"/>
          </a:xfrm>
          <a:prstGeom prst="rect">
            <a:avLst/>
          </a:prstGeom>
          <a:ln w="12700">
            <a:miter lim="400000"/>
          </a:ln>
        </p:spPr>
        <p:txBody>
          <a:bodyPr wrap="none" lIns="50800" tIns="50800" rIns="50800" bIns="50800" anchor="b">
            <a:spAutoFit/>
          </a:bodyPr>
          <a:lstStyle>
            <a:lvl1pPr defTabSz="584200">
              <a:defRPr sz="1300">
                <a:solidFill>
                  <a:srgbClr val="000000"/>
                </a:solidFill>
                <a:latin typeface="+mn-lt"/>
                <a:ea typeface="+mn-ea"/>
                <a:cs typeface="+mn-cs"/>
                <a:sym typeface="Helvetica Neue"/>
              </a:defRPr>
            </a:lvl1pPr>
          </a:lstStyle>
          <a:p>
            <a:fld id="{86CB4B4D-7CA3-9044-876B-883B54F8677D}" type="slidenum">
              <a:t>‹nr.›</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med"/>
  <p:txStyles>
    <p:titleStyle>
      <a:lvl1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1pPr>
      <a:lvl2pPr marL="0" marR="0" indent="45720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2pPr>
      <a:lvl3pPr marL="0" marR="0" indent="91440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3pPr>
      <a:lvl4pPr marL="0" marR="0" indent="137160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4pPr>
      <a:lvl5pPr marL="0" marR="0" indent="182880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5pPr>
      <a:lvl6pPr marL="0" marR="0" indent="228600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6pPr>
      <a:lvl7pPr marL="0" marR="0" indent="274320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7pPr>
      <a:lvl8pPr marL="0" marR="0" indent="320040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8pPr>
      <a:lvl9pPr marL="0" marR="0" indent="365760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9pPr>
    </p:titleStyle>
    <p:bodyStyle>
      <a:lvl1pPr marL="381000" marR="0" indent="-381000" algn="l" defTabSz="1733930" rtl="0" latinLnBrk="0">
        <a:lnSpc>
          <a:spcPct val="90000"/>
        </a:lnSpc>
        <a:spcBef>
          <a:spcPts val="3200"/>
        </a:spcBef>
        <a:spcAft>
          <a:spcPts val="0"/>
        </a:spcAft>
        <a:buClrTx/>
        <a:buSzPct val="123000"/>
        <a:buFontTx/>
        <a:buChar char="•"/>
        <a:tabLst/>
        <a:defRPr sz="3000" b="0" i="0" u="none" strike="noStrike" cap="none" spc="0" baseline="0">
          <a:solidFill>
            <a:srgbClr val="000000"/>
          </a:solidFill>
          <a:uFillTx/>
          <a:latin typeface="+mn-lt"/>
          <a:ea typeface="+mn-ea"/>
          <a:cs typeface="+mn-cs"/>
          <a:sym typeface="Helvetica Neue"/>
        </a:defRPr>
      </a:lvl1pPr>
      <a:lvl2pPr marL="762000" marR="0" indent="-381000" algn="l" defTabSz="1733930" rtl="0" latinLnBrk="0">
        <a:lnSpc>
          <a:spcPct val="90000"/>
        </a:lnSpc>
        <a:spcBef>
          <a:spcPts val="3200"/>
        </a:spcBef>
        <a:spcAft>
          <a:spcPts val="0"/>
        </a:spcAft>
        <a:buClrTx/>
        <a:buSzPct val="123000"/>
        <a:buFontTx/>
        <a:buChar char="•"/>
        <a:tabLst/>
        <a:defRPr sz="3000" b="0" i="0" u="none" strike="noStrike" cap="none" spc="0" baseline="0">
          <a:solidFill>
            <a:srgbClr val="000000"/>
          </a:solidFill>
          <a:uFillTx/>
          <a:latin typeface="+mn-lt"/>
          <a:ea typeface="+mn-ea"/>
          <a:cs typeface="+mn-cs"/>
          <a:sym typeface="Helvetica Neue"/>
        </a:defRPr>
      </a:lvl2pPr>
      <a:lvl3pPr marL="1143000" marR="0" indent="-381000" algn="l" defTabSz="1733930" rtl="0" latinLnBrk="0">
        <a:lnSpc>
          <a:spcPct val="90000"/>
        </a:lnSpc>
        <a:spcBef>
          <a:spcPts val="3200"/>
        </a:spcBef>
        <a:spcAft>
          <a:spcPts val="0"/>
        </a:spcAft>
        <a:buClrTx/>
        <a:buSzPct val="123000"/>
        <a:buFontTx/>
        <a:buChar char="•"/>
        <a:tabLst/>
        <a:defRPr sz="3000" b="0" i="0" u="none" strike="noStrike" cap="none" spc="0" baseline="0">
          <a:solidFill>
            <a:srgbClr val="000000"/>
          </a:solidFill>
          <a:uFillTx/>
          <a:latin typeface="+mn-lt"/>
          <a:ea typeface="+mn-ea"/>
          <a:cs typeface="+mn-cs"/>
          <a:sym typeface="Helvetica Neue"/>
        </a:defRPr>
      </a:lvl3pPr>
      <a:lvl4pPr marL="1524000" marR="0" indent="-381000" algn="l" defTabSz="1733930" rtl="0" latinLnBrk="0">
        <a:lnSpc>
          <a:spcPct val="90000"/>
        </a:lnSpc>
        <a:spcBef>
          <a:spcPts val="3200"/>
        </a:spcBef>
        <a:spcAft>
          <a:spcPts val="0"/>
        </a:spcAft>
        <a:buClrTx/>
        <a:buSzPct val="123000"/>
        <a:buFontTx/>
        <a:buChar char="•"/>
        <a:tabLst/>
        <a:defRPr sz="3000" b="0" i="0" u="none" strike="noStrike" cap="none" spc="0" baseline="0">
          <a:solidFill>
            <a:srgbClr val="000000"/>
          </a:solidFill>
          <a:uFillTx/>
          <a:latin typeface="+mn-lt"/>
          <a:ea typeface="+mn-ea"/>
          <a:cs typeface="+mn-cs"/>
          <a:sym typeface="Helvetica Neue"/>
        </a:defRPr>
      </a:lvl4pPr>
      <a:lvl5pPr marL="1905000" marR="0" indent="-381000" algn="l" defTabSz="1733930" rtl="0" latinLnBrk="0">
        <a:lnSpc>
          <a:spcPct val="90000"/>
        </a:lnSpc>
        <a:spcBef>
          <a:spcPts val="3200"/>
        </a:spcBef>
        <a:spcAft>
          <a:spcPts val="0"/>
        </a:spcAft>
        <a:buClrTx/>
        <a:buSzPct val="123000"/>
        <a:buFontTx/>
        <a:buChar char="•"/>
        <a:tabLst/>
        <a:defRPr sz="3000" b="0" i="0" u="none" strike="noStrike" cap="none" spc="0" baseline="0">
          <a:solidFill>
            <a:srgbClr val="000000"/>
          </a:solidFill>
          <a:uFillTx/>
          <a:latin typeface="+mn-lt"/>
          <a:ea typeface="+mn-ea"/>
          <a:cs typeface="+mn-cs"/>
          <a:sym typeface="Helvetica Neue"/>
        </a:defRPr>
      </a:lvl5pPr>
      <a:lvl6pPr marL="2286000" marR="0" indent="-381000" algn="l" defTabSz="1733930" rtl="0" latinLnBrk="0">
        <a:lnSpc>
          <a:spcPct val="90000"/>
        </a:lnSpc>
        <a:spcBef>
          <a:spcPts val="3200"/>
        </a:spcBef>
        <a:spcAft>
          <a:spcPts val="0"/>
        </a:spcAft>
        <a:buClrTx/>
        <a:buSzPct val="123000"/>
        <a:buFontTx/>
        <a:buChar char="•"/>
        <a:tabLst/>
        <a:defRPr sz="3000" b="0" i="0" u="none" strike="noStrike" cap="none" spc="0" baseline="0">
          <a:solidFill>
            <a:srgbClr val="000000"/>
          </a:solidFill>
          <a:uFillTx/>
          <a:latin typeface="+mn-lt"/>
          <a:ea typeface="+mn-ea"/>
          <a:cs typeface="+mn-cs"/>
          <a:sym typeface="Helvetica Neue"/>
        </a:defRPr>
      </a:lvl6pPr>
      <a:lvl7pPr marL="2667000" marR="0" indent="-381000" algn="l" defTabSz="1733930" rtl="0" latinLnBrk="0">
        <a:lnSpc>
          <a:spcPct val="90000"/>
        </a:lnSpc>
        <a:spcBef>
          <a:spcPts val="3200"/>
        </a:spcBef>
        <a:spcAft>
          <a:spcPts val="0"/>
        </a:spcAft>
        <a:buClrTx/>
        <a:buSzPct val="123000"/>
        <a:buFontTx/>
        <a:buChar char="•"/>
        <a:tabLst/>
        <a:defRPr sz="3000" b="0" i="0" u="none" strike="noStrike" cap="none" spc="0" baseline="0">
          <a:solidFill>
            <a:srgbClr val="000000"/>
          </a:solidFill>
          <a:uFillTx/>
          <a:latin typeface="+mn-lt"/>
          <a:ea typeface="+mn-ea"/>
          <a:cs typeface="+mn-cs"/>
          <a:sym typeface="Helvetica Neue"/>
        </a:defRPr>
      </a:lvl7pPr>
      <a:lvl8pPr marL="3048000" marR="0" indent="-381000" algn="l" defTabSz="1733930" rtl="0" latinLnBrk="0">
        <a:lnSpc>
          <a:spcPct val="90000"/>
        </a:lnSpc>
        <a:spcBef>
          <a:spcPts val="3200"/>
        </a:spcBef>
        <a:spcAft>
          <a:spcPts val="0"/>
        </a:spcAft>
        <a:buClrTx/>
        <a:buSzPct val="123000"/>
        <a:buFontTx/>
        <a:buChar char="•"/>
        <a:tabLst/>
        <a:defRPr sz="3000" b="0" i="0" u="none" strike="noStrike" cap="none" spc="0" baseline="0">
          <a:solidFill>
            <a:srgbClr val="000000"/>
          </a:solidFill>
          <a:uFillTx/>
          <a:latin typeface="+mn-lt"/>
          <a:ea typeface="+mn-ea"/>
          <a:cs typeface="+mn-cs"/>
          <a:sym typeface="Helvetica Neue"/>
        </a:defRPr>
      </a:lvl8pPr>
      <a:lvl9pPr marL="3429000" marR="0" indent="-381000" algn="l" defTabSz="1733930" rtl="0" latinLnBrk="0">
        <a:lnSpc>
          <a:spcPct val="90000"/>
        </a:lnSpc>
        <a:spcBef>
          <a:spcPts val="3200"/>
        </a:spcBef>
        <a:spcAft>
          <a:spcPts val="0"/>
        </a:spcAft>
        <a:buClrTx/>
        <a:buSzPct val="123000"/>
        <a:buFontTx/>
        <a:buChar char="•"/>
        <a:tabLst/>
        <a:defRPr sz="3000" b="0" i="0" u="none" strike="noStrike" cap="none" spc="0" baseline="0">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3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3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3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3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3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3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3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3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3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tif"/><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QUEST"/>
          <p:cNvSpPr txBox="1"/>
          <p:nvPr/>
        </p:nvSpPr>
        <p:spPr>
          <a:xfrm>
            <a:off x="-73225" y="-489262"/>
            <a:ext cx="12919711" cy="5308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30000" b="1">
                <a:solidFill>
                  <a:srgbClr val="316661">
                    <a:alpha val="12871"/>
                  </a:srgbClr>
                </a:solidFill>
              </a:defRPr>
            </a:lvl1pPr>
          </a:lstStyle>
          <a:p>
            <a:r>
              <a:t>QUEST</a:t>
            </a:r>
          </a:p>
        </p:txBody>
      </p:sp>
      <p:sp>
        <p:nvSpPr>
          <p:cNvPr id="152" name="Balans ⚖️ ICT…"/>
          <p:cNvSpPr txBox="1"/>
          <p:nvPr/>
        </p:nvSpPr>
        <p:spPr>
          <a:xfrm>
            <a:off x="2991149" y="1318350"/>
            <a:ext cx="4031159" cy="1280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lgn="l">
              <a:defRPr sz="3400"/>
            </a:pPr>
            <a:r>
              <a:t>Balans ⚖️ ICT</a:t>
            </a:r>
          </a:p>
          <a:p>
            <a:pPr algn="l">
              <a:defRPr sz="3400">
                <a:latin typeface="Avenir Next Demi Bold"/>
                <a:ea typeface="Avenir Next Demi Bold"/>
                <a:cs typeface="Avenir Next Demi Bold"/>
                <a:sym typeface="Avenir Next Demi Bold"/>
              </a:defRPr>
            </a:pPr>
            <a:r>
              <a:t>mijn digitale balans</a:t>
            </a:r>
          </a:p>
        </p:txBody>
      </p:sp>
      <p:sp>
        <p:nvSpPr>
          <p:cNvPr id="153" name="Werkboekje van"/>
          <p:cNvSpPr txBox="1"/>
          <p:nvPr/>
        </p:nvSpPr>
        <p:spPr>
          <a:xfrm>
            <a:off x="3001875" y="3781186"/>
            <a:ext cx="3756966" cy="76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3800">
                <a:solidFill>
                  <a:srgbClr val="316661"/>
                </a:solidFill>
                <a:latin typeface="Avenir Next Demi Bold"/>
                <a:ea typeface="Avenir Next Demi Bold"/>
                <a:cs typeface="Avenir Next Demi Bold"/>
                <a:sym typeface="Avenir Next Demi Bold"/>
              </a:defRPr>
            </a:lvl1pPr>
          </a:lstStyle>
          <a:p>
            <a:r>
              <a:t>Werkboekje van</a:t>
            </a:r>
          </a:p>
        </p:txBody>
      </p:sp>
      <p:sp>
        <p:nvSpPr>
          <p:cNvPr id="154" name="Afgeronde rechthoek"/>
          <p:cNvSpPr/>
          <p:nvPr/>
        </p:nvSpPr>
        <p:spPr>
          <a:xfrm>
            <a:off x="2868418" y="4731783"/>
            <a:ext cx="9428982" cy="1270001"/>
          </a:xfrm>
          <a:prstGeom prst="roundRect">
            <a:avLst>
              <a:gd name="adj" fmla="val 15000"/>
            </a:avLst>
          </a:prstGeom>
          <a:solidFill>
            <a:srgbClr val="EBEBEB"/>
          </a:solidFill>
          <a:ln w="12700">
            <a:miter lim="400000"/>
          </a:ln>
        </p:spPr>
        <p:txBody>
          <a:bodyPr lIns="50800" tIns="50800" rIns="50800" bIns="50800" anchor="ctr"/>
          <a:lstStyle/>
          <a:p>
            <a:pPr defTabSz="584200">
              <a:defRPr sz="2200">
                <a:solidFill>
                  <a:srgbClr val="FFFFFF"/>
                </a:solidFill>
                <a:latin typeface="Helvetica Neue Medium"/>
                <a:ea typeface="Helvetica Neue Medium"/>
                <a:cs typeface="Helvetica Neue Medium"/>
                <a:sym typeface="Helvetica Neue Medium"/>
              </a:defRPr>
            </a:pPr>
            <a:endParaRPr/>
          </a:p>
        </p:txBody>
      </p:sp>
      <p:pic>
        <p:nvPicPr>
          <p:cNvPr id="155" name="Afbeelding" descr="Afbeelding"/>
          <p:cNvPicPr>
            <a:picLocks noChangeAspect="1"/>
          </p:cNvPicPr>
          <p:nvPr/>
        </p:nvPicPr>
        <p:blipFill>
          <a:blip r:embed="rId2"/>
          <a:srcRect l="4" b="30"/>
          <a:stretch>
            <a:fillRect/>
          </a:stretch>
        </p:blipFill>
        <p:spPr>
          <a:xfrm>
            <a:off x="756282" y="4416429"/>
            <a:ext cx="1901281" cy="1900792"/>
          </a:xfrm>
          <a:custGeom>
            <a:avLst/>
            <a:gdLst/>
            <a:ahLst/>
            <a:cxnLst>
              <a:cxn ang="0">
                <a:pos x="wd2" y="hd2"/>
              </a:cxn>
              <a:cxn ang="5400000">
                <a:pos x="wd2" y="hd2"/>
              </a:cxn>
              <a:cxn ang="10800000">
                <a:pos x="wd2" y="hd2"/>
              </a:cxn>
              <a:cxn ang="16200000">
                <a:pos x="wd2" y="hd2"/>
              </a:cxn>
            </a:cxnLst>
            <a:rect l="0" t="0" r="r" b="b"/>
            <a:pathLst>
              <a:path w="21600" h="20594" extrusionOk="0">
                <a:moveTo>
                  <a:pt x="10703" y="0"/>
                </a:moveTo>
                <a:cubicBezTo>
                  <a:pt x="7971" y="23"/>
                  <a:pt x="5250" y="1026"/>
                  <a:pt x="3165" y="3014"/>
                </a:cubicBezTo>
                <a:cubicBezTo>
                  <a:pt x="1056" y="5025"/>
                  <a:pt x="0" y="7658"/>
                  <a:pt x="0" y="10294"/>
                </a:cubicBezTo>
                <a:cubicBezTo>
                  <a:pt x="0" y="12930"/>
                  <a:pt x="1056" y="15566"/>
                  <a:pt x="3165" y="17578"/>
                </a:cubicBezTo>
                <a:cubicBezTo>
                  <a:pt x="7382" y="21600"/>
                  <a:pt x="14218" y="21600"/>
                  <a:pt x="18435" y="17578"/>
                </a:cubicBezTo>
                <a:cubicBezTo>
                  <a:pt x="20544" y="15566"/>
                  <a:pt x="21600" y="12930"/>
                  <a:pt x="21600" y="10294"/>
                </a:cubicBezTo>
                <a:cubicBezTo>
                  <a:pt x="21600" y="7658"/>
                  <a:pt x="20544" y="5025"/>
                  <a:pt x="18435" y="3014"/>
                </a:cubicBezTo>
                <a:cubicBezTo>
                  <a:pt x="16350" y="1026"/>
                  <a:pt x="13625" y="23"/>
                  <a:pt x="10892" y="0"/>
                </a:cubicBezTo>
                <a:lnTo>
                  <a:pt x="10703" y="0"/>
                </a:lnTo>
                <a:close/>
              </a:path>
            </a:pathLst>
          </a:custGeom>
          <a:ln w="12700">
            <a:miter lim="400000"/>
          </a:ln>
        </p:spPr>
      </p:pic>
      <p:sp>
        <p:nvSpPr>
          <p:cNvPr id="156" name="Vul hier je naam in"/>
          <p:cNvSpPr txBox="1"/>
          <p:nvPr/>
        </p:nvSpPr>
        <p:spPr>
          <a:xfrm>
            <a:off x="3027475" y="4919647"/>
            <a:ext cx="3525680" cy="8942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3900">
                <a:latin typeface="Noteworthy Light"/>
                <a:ea typeface="Noteworthy Light"/>
                <a:cs typeface="Noteworthy Light"/>
                <a:sym typeface="Noteworthy Light"/>
              </a:defRPr>
            </a:lvl1pPr>
          </a:lstStyle>
          <a:p>
            <a:r>
              <a:t>Vul hier je naam in</a:t>
            </a:r>
          </a:p>
        </p:txBody>
      </p:sp>
      <p:sp>
        <p:nvSpPr>
          <p:cNvPr id="157" name="Fotootje van jezelf is gezellig"/>
          <p:cNvSpPr txBox="1"/>
          <p:nvPr/>
        </p:nvSpPr>
        <p:spPr>
          <a:xfrm>
            <a:off x="707400" y="6596780"/>
            <a:ext cx="1999192" cy="660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r>
              <a:t>Fotootje van jezelf is gezellig</a:t>
            </a:r>
          </a:p>
        </p:txBody>
      </p:sp>
      <p:sp>
        <p:nvSpPr>
          <p:cNvPr id="158" name="Bewaar dit werkboekje in jouw Google Drive…"/>
          <p:cNvSpPr txBox="1"/>
          <p:nvPr/>
        </p:nvSpPr>
        <p:spPr>
          <a:xfrm>
            <a:off x="3029733" y="6190380"/>
            <a:ext cx="9106352" cy="977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marL="228600" indent="-228600" algn="l">
              <a:buSzPct val="132000"/>
              <a:buChar char="‣"/>
              <a:defRPr sz="1700">
                <a:solidFill>
                  <a:srgbClr val="316661"/>
                </a:solidFill>
                <a:latin typeface="Avenir Next Medium"/>
                <a:ea typeface="Avenir Next Medium"/>
                <a:cs typeface="Avenir Next Medium"/>
                <a:sym typeface="Avenir Next Medium"/>
              </a:defRPr>
            </a:pPr>
            <a:r>
              <a:t>Bewaar dit werkboekje in jouw Google Drive</a:t>
            </a:r>
          </a:p>
          <a:p>
            <a:pPr marL="228600" indent="-228600" algn="l">
              <a:buSzPct val="132000"/>
              <a:buChar char="‣"/>
              <a:defRPr sz="1700">
                <a:solidFill>
                  <a:srgbClr val="316661"/>
                </a:solidFill>
                <a:latin typeface="Avenir Next Medium"/>
                <a:ea typeface="Avenir Next Medium"/>
                <a:cs typeface="Avenir Next Medium"/>
                <a:sym typeface="Avenir Next Medium"/>
              </a:defRPr>
            </a:pPr>
            <a:r>
              <a:t>Geef het de naam ‘Quest ICT mijn digitale balans - (je eigen naam)’. </a:t>
            </a:r>
          </a:p>
          <a:p>
            <a:pPr marL="228600" indent="-228600" algn="l">
              <a:buSzPct val="132000"/>
              <a:buChar char="‣"/>
              <a:defRPr sz="1700">
                <a:solidFill>
                  <a:srgbClr val="316661"/>
                </a:solidFill>
                <a:latin typeface="Avenir Next Medium"/>
                <a:ea typeface="Avenir Next Medium"/>
                <a:cs typeface="Avenir Next Medium"/>
                <a:sym typeface="Avenir Next Medium"/>
              </a:defRPr>
            </a:pPr>
            <a:r>
              <a:t>Lever dit werkboekje in via Google Classroom als je klaar bent</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Wat voor type ben je en hoe tevreden ben je?"/>
          <p:cNvSpPr/>
          <p:nvPr/>
        </p:nvSpPr>
        <p:spPr>
          <a:xfrm>
            <a:off x="2353664" y="2375873"/>
            <a:ext cx="8297472" cy="1270001"/>
          </a:xfrm>
          <a:prstGeom prst="roundRect">
            <a:avLst>
              <a:gd name="adj" fmla="val 12829"/>
            </a:avLst>
          </a:prstGeom>
          <a:solidFill>
            <a:srgbClr val="EBEBEB"/>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defTabSz="584200">
              <a:defRPr sz="1400">
                <a:latin typeface="Noteworthy Light"/>
                <a:ea typeface="Noteworthy Light"/>
                <a:cs typeface="Noteworthy Light"/>
                <a:sym typeface="Noteworthy Light"/>
              </a:defRPr>
            </a:lvl1pPr>
          </a:lstStyle>
          <a:p>
            <a:r>
              <a:t>Wat voor type ben je en hoe tevreden ben je?</a:t>
            </a:r>
          </a:p>
        </p:txBody>
      </p:sp>
      <p:sp>
        <p:nvSpPr>
          <p:cNvPr id="161" name="Verderkijker"/>
          <p:cNvSpPr txBox="1"/>
          <p:nvPr/>
        </p:nvSpPr>
        <p:spPr>
          <a:xfrm>
            <a:off x="2245077" y="610592"/>
            <a:ext cx="2551812" cy="685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3400">
                <a:solidFill>
                  <a:srgbClr val="316661"/>
                </a:solidFill>
                <a:latin typeface="Avenir Next Demi Bold"/>
                <a:ea typeface="Avenir Next Demi Bold"/>
                <a:cs typeface="Avenir Next Demi Bold"/>
                <a:sym typeface="Avenir Next Demi Bold"/>
              </a:defRPr>
            </a:lvl1pPr>
          </a:lstStyle>
          <a:p>
            <a:r>
              <a:t>Verderkijker</a:t>
            </a:r>
          </a:p>
        </p:txBody>
      </p:sp>
      <p:sp>
        <p:nvSpPr>
          <p:cNvPr id="162" name="1. Je maakt de zelftest over jouw digitale balans. Vul de velden hieronder in."/>
          <p:cNvSpPr txBox="1"/>
          <p:nvPr/>
        </p:nvSpPr>
        <p:spPr>
          <a:xfrm>
            <a:off x="493531" y="1782577"/>
            <a:ext cx="7251092" cy="381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a:solidFill>
                  <a:srgbClr val="316661"/>
                </a:solidFill>
                <a:latin typeface="Avenir Next Demi Bold"/>
                <a:ea typeface="Avenir Next Demi Bold"/>
                <a:cs typeface="Avenir Next Demi Bold"/>
                <a:sym typeface="Avenir Next Demi Bold"/>
              </a:defRPr>
            </a:lvl1pPr>
          </a:lstStyle>
          <a:p>
            <a:r>
              <a:t>1. Je maakt de zelftest over jouw digitale balans. Vul de velden hieronder in.</a:t>
            </a:r>
          </a:p>
        </p:txBody>
      </p:sp>
      <p:sp>
        <p:nvSpPr>
          <p:cNvPr id="163" name="Verderkijker"/>
          <p:cNvSpPr/>
          <p:nvPr/>
        </p:nvSpPr>
        <p:spPr>
          <a:xfrm>
            <a:off x="549715" y="387664"/>
            <a:ext cx="1383188" cy="1131657"/>
          </a:xfrm>
          <a:custGeom>
            <a:avLst/>
            <a:gdLst/>
            <a:ahLst/>
            <a:cxnLst>
              <a:cxn ang="0">
                <a:pos x="wd2" y="hd2"/>
              </a:cxn>
              <a:cxn ang="5400000">
                <a:pos x="wd2" y="hd2"/>
              </a:cxn>
              <a:cxn ang="10800000">
                <a:pos x="wd2" y="hd2"/>
              </a:cxn>
              <a:cxn ang="16200000">
                <a:pos x="wd2" y="hd2"/>
              </a:cxn>
            </a:cxnLst>
            <a:rect l="0" t="0" r="r" b="b"/>
            <a:pathLst>
              <a:path w="20963" h="21538" extrusionOk="0">
                <a:moveTo>
                  <a:pt x="5656" y="11"/>
                </a:moveTo>
                <a:cubicBezTo>
                  <a:pt x="4637" y="-62"/>
                  <a:pt x="3609" y="245"/>
                  <a:pt x="2728" y="981"/>
                </a:cubicBezTo>
                <a:cubicBezTo>
                  <a:pt x="1165" y="2288"/>
                  <a:pt x="620" y="4513"/>
                  <a:pt x="910" y="6445"/>
                </a:cubicBezTo>
                <a:cubicBezTo>
                  <a:pt x="1262" y="8796"/>
                  <a:pt x="2792" y="10555"/>
                  <a:pt x="4689" y="10811"/>
                </a:cubicBezTo>
                <a:lnTo>
                  <a:pt x="4706" y="6950"/>
                </a:lnTo>
                <a:cubicBezTo>
                  <a:pt x="4565" y="6522"/>
                  <a:pt x="4804" y="6049"/>
                  <a:pt x="5172" y="6031"/>
                </a:cubicBezTo>
                <a:cubicBezTo>
                  <a:pt x="5482" y="6016"/>
                  <a:pt x="5732" y="6344"/>
                  <a:pt x="5703" y="6732"/>
                </a:cubicBezTo>
                <a:lnTo>
                  <a:pt x="5775" y="7878"/>
                </a:lnTo>
                <a:lnTo>
                  <a:pt x="6412" y="7903"/>
                </a:lnTo>
                <a:cubicBezTo>
                  <a:pt x="6262" y="6556"/>
                  <a:pt x="6684" y="5208"/>
                  <a:pt x="7528" y="4355"/>
                </a:cubicBezTo>
                <a:cubicBezTo>
                  <a:pt x="8263" y="3612"/>
                  <a:pt x="9230" y="3339"/>
                  <a:pt x="10147" y="3615"/>
                </a:cubicBezTo>
                <a:cubicBezTo>
                  <a:pt x="9408" y="1898"/>
                  <a:pt x="8140" y="676"/>
                  <a:pt x="6664" y="207"/>
                </a:cubicBezTo>
                <a:cubicBezTo>
                  <a:pt x="6332" y="102"/>
                  <a:pt x="5996" y="35"/>
                  <a:pt x="5656" y="11"/>
                </a:cubicBezTo>
                <a:close/>
                <a:moveTo>
                  <a:pt x="20190" y="5642"/>
                </a:moveTo>
                <a:lnTo>
                  <a:pt x="9190" y="6270"/>
                </a:lnTo>
                <a:cubicBezTo>
                  <a:pt x="9178" y="6505"/>
                  <a:pt x="9201" y="6740"/>
                  <a:pt x="9260" y="6964"/>
                </a:cubicBezTo>
                <a:cubicBezTo>
                  <a:pt x="9397" y="7486"/>
                  <a:pt x="9709" y="7906"/>
                  <a:pt x="10114" y="8115"/>
                </a:cubicBezTo>
                <a:lnTo>
                  <a:pt x="9517" y="8613"/>
                </a:lnTo>
                <a:cubicBezTo>
                  <a:pt x="9516" y="9195"/>
                  <a:pt x="9357" y="9758"/>
                  <a:pt x="9067" y="10212"/>
                </a:cubicBezTo>
                <a:cubicBezTo>
                  <a:pt x="8530" y="11054"/>
                  <a:pt x="7642" y="11406"/>
                  <a:pt x="6817" y="11106"/>
                </a:cubicBezTo>
                <a:cubicBezTo>
                  <a:pt x="5601" y="11012"/>
                  <a:pt x="4391" y="11368"/>
                  <a:pt x="3334" y="12128"/>
                </a:cubicBezTo>
                <a:cubicBezTo>
                  <a:pt x="714" y="14011"/>
                  <a:pt x="-561" y="17882"/>
                  <a:pt x="236" y="21538"/>
                </a:cubicBezTo>
                <a:cubicBezTo>
                  <a:pt x="2126" y="19592"/>
                  <a:pt x="4332" y="18222"/>
                  <a:pt x="6681" y="17502"/>
                </a:cubicBezTo>
                <a:cubicBezTo>
                  <a:pt x="8921" y="16815"/>
                  <a:pt x="11390" y="16691"/>
                  <a:pt x="13228" y="14817"/>
                </a:cubicBezTo>
                <a:cubicBezTo>
                  <a:pt x="14342" y="13681"/>
                  <a:pt x="15040" y="12053"/>
                  <a:pt x="15407" y="10310"/>
                </a:cubicBezTo>
                <a:cubicBezTo>
                  <a:pt x="15535" y="9704"/>
                  <a:pt x="15636" y="9055"/>
                  <a:pt x="16006" y="8622"/>
                </a:cubicBezTo>
                <a:cubicBezTo>
                  <a:pt x="16125" y="8483"/>
                  <a:pt x="16265" y="8376"/>
                  <a:pt x="16418" y="8310"/>
                </a:cubicBezTo>
                <a:lnTo>
                  <a:pt x="20245" y="8481"/>
                </a:lnTo>
                <a:cubicBezTo>
                  <a:pt x="20749" y="8187"/>
                  <a:pt x="21039" y="7507"/>
                  <a:pt x="20946" y="6809"/>
                </a:cubicBezTo>
                <a:cubicBezTo>
                  <a:pt x="20876" y="6280"/>
                  <a:pt x="20589" y="5836"/>
                  <a:pt x="20190" y="5642"/>
                </a:cubicBezTo>
                <a:close/>
                <a:moveTo>
                  <a:pt x="8094" y="6099"/>
                </a:moveTo>
                <a:cubicBezTo>
                  <a:pt x="7939" y="6099"/>
                  <a:pt x="7783" y="6173"/>
                  <a:pt x="7665" y="6321"/>
                </a:cubicBezTo>
                <a:cubicBezTo>
                  <a:pt x="7429" y="6618"/>
                  <a:pt x="7429" y="7098"/>
                  <a:pt x="7665" y="7395"/>
                </a:cubicBezTo>
                <a:cubicBezTo>
                  <a:pt x="7901" y="7691"/>
                  <a:pt x="8283" y="7691"/>
                  <a:pt x="8519" y="7395"/>
                </a:cubicBezTo>
                <a:cubicBezTo>
                  <a:pt x="8755" y="7098"/>
                  <a:pt x="8755" y="6618"/>
                  <a:pt x="8519" y="6321"/>
                </a:cubicBezTo>
                <a:cubicBezTo>
                  <a:pt x="8401" y="6173"/>
                  <a:pt x="8248" y="6099"/>
                  <a:pt x="8094" y="6099"/>
                </a:cubicBezTo>
                <a:close/>
                <a:moveTo>
                  <a:pt x="12632" y="8173"/>
                </a:moveTo>
                <a:cubicBezTo>
                  <a:pt x="12848" y="8236"/>
                  <a:pt x="13029" y="8518"/>
                  <a:pt x="13098" y="8857"/>
                </a:cubicBezTo>
                <a:cubicBezTo>
                  <a:pt x="13334" y="10011"/>
                  <a:pt x="12750" y="11032"/>
                  <a:pt x="12108" y="11811"/>
                </a:cubicBezTo>
                <a:cubicBezTo>
                  <a:pt x="11745" y="12250"/>
                  <a:pt x="11349" y="12649"/>
                  <a:pt x="10916" y="13008"/>
                </a:cubicBezTo>
                <a:cubicBezTo>
                  <a:pt x="11469" y="11743"/>
                  <a:pt x="11854" y="10371"/>
                  <a:pt x="12060" y="8951"/>
                </a:cubicBezTo>
                <a:cubicBezTo>
                  <a:pt x="12106" y="8635"/>
                  <a:pt x="12173" y="8296"/>
                  <a:pt x="12407" y="8190"/>
                </a:cubicBezTo>
                <a:cubicBezTo>
                  <a:pt x="12484" y="8155"/>
                  <a:pt x="12560" y="8152"/>
                  <a:pt x="12632" y="8173"/>
                </a:cubicBezTo>
                <a:close/>
              </a:path>
            </a:pathLst>
          </a:custGeom>
          <a:solidFill>
            <a:srgbClr val="316661"/>
          </a:solidFill>
          <a:ln w="12700">
            <a:miter lim="400000"/>
          </a:ln>
        </p:spPr>
        <p:txBody>
          <a:bodyPr lIns="50800" tIns="50800" rIns="50800" bIns="50800" anchor="ctr"/>
          <a:lstStyle/>
          <a:p>
            <a:pPr defTabSz="584200">
              <a:defRPr sz="2200">
                <a:solidFill>
                  <a:srgbClr val="FFFFFF"/>
                </a:solidFill>
                <a:latin typeface="Helvetica Neue Medium"/>
                <a:ea typeface="Helvetica Neue Medium"/>
                <a:cs typeface="Helvetica Neue Medium"/>
                <a:sym typeface="Helvetica Neue Medium"/>
              </a:defRPr>
            </a:pPr>
            <a:endParaRPr/>
          </a:p>
        </p:txBody>
      </p:sp>
      <p:sp>
        <p:nvSpPr>
          <p:cNvPr id="164" name="Bekijk de quest via de quest-app voor instructies."/>
          <p:cNvSpPr txBox="1"/>
          <p:nvPr/>
        </p:nvSpPr>
        <p:spPr>
          <a:xfrm>
            <a:off x="6814694" y="779086"/>
            <a:ext cx="4958089" cy="3488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rPr dirty="0" err="1"/>
              <a:t>Bekijk</a:t>
            </a:r>
            <a:r>
              <a:rPr dirty="0"/>
              <a:t> de quest via de </a:t>
            </a:r>
            <a:r>
              <a:rPr lang="nl-NL" dirty="0" err="1"/>
              <a:t>quest</a:t>
            </a:r>
            <a:r>
              <a:rPr lang="nl-NL" dirty="0"/>
              <a:t>-pagina</a:t>
            </a:r>
            <a:r>
              <a:rPr dirty="0"/>
              <a:t> </a:t>
            </a:r>
            <a:r>
              <a:rPr dirty="0" err="1"/>
              <a:t>voor</a:t>
            </a:r>
            <a:r>
              <a:rPr dirty="0"/>
              <a:t> </a:t>
            </a:r>
            <a:r>
              <a:rPr dirty="0" err="1"/>
              <a:t>instructies</a:t>
            </a:r>
            <a:r>
              <a:rPr dirty="0"/>
              <a:t>.</a:t>
            </a:r>
          </a:p>
        </p:txBody>
      </p:sp>
      <p:sp>
        <p:nvSpPr>
          <p:cNvPr id="166" name="Hoe tevreden ben je met je lichamelijke balans volgens de test?…"/>
          <p:cNvSpPr/>
          <p:nvPr/>
        </p:nvSpPr>
        <p:spPr>
          <a:xfrm>
            <a:off x="720246" y="4433834"/>
            <a:ext cx="3744269" cy="4446556"/>
          </a:xfrm>
          <a:prstGeom prst="roundRect">
            <a:avLst>
              <a:gd name="adj" fmla="val 4351"/>
            </a:avLst>
          </a:prstGeom>
          <a:solidFill>
            <a:srgbClr val="404BDC">
              <a:alpha val="19526"/>
            </a:srgb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lstStyle/>
          <a:p>
            <a:pPr algn="l" defTabSz="584200">
              <a:defRPr sz="1400">
                <a:latin typeface="Noteworthy Light"/>
                <a:ea typeface="Noteworthy Light"/>
                <a:cs typeface="Noteworthy Light"/>
                <a:sym typeface="Noteworthy Light"/>
              </a:defRPr>
            </a:pPr>
            <a:r>
              <a:t>Hoe tevreden ben je met je lichamelijke balans volgens de test?</a:t>
            </a:r>
          </a:p>
          <a:p>
            <a:pPr algn="l" defTabSz="584200">
              <a:defRPr sz="1400">
                <a:latin typeface="Noteworthy Light"/>
                <a:ea typeface="Noteworthy Light"/>
                <a:cs typeface="Noteworthy Light"/>
                <a:sym typeface="Noteworthy Light"/>
              </a:defRPr>
            </a:pPr>
            <a:r>
              <a:t>Welke tips kreeg je? Geef per tip aan wat je daarvan vindt en of je er al ervaring mee hebt.</a:t>
            </a:r>
          </a:p>
        </p:txBody>
      </p:sp>
      <p:sp>
        <p:nvSpPr>
          <p:cNvPr id="167" name="Hoe tevreden ben je met je lichamelijke balans volgens de test?…"/>
          <p:cNvSpPr/>
          <p:nvPr/>
        </p:nvSpPr>
        <p:spPr>
          <a:xfrm>
            <a:off x="4630266" y="4433834"/>
            <a:ext cx="3744268" cy="4446556"/>
          </a:xfrm>
          <a:prstGeom prst="roundRect">
            <a:avLst>
              <a:gd name="adj" fmla="val 4351"/>
            </a:avLst>
          </a:prstGeom>
          <a:solidFill>
            <a:srgbClr val="4EAD7A">
              <a:alpha val="20473"/>
            </a:srgb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lstStyle/>
          <a:p>
            <a:pPr algn="l" defTabSz="584200">
              <a:defRPr sz="1400">
                <a:latin typeface="Noteworthy Light"/>
                <a:ea typeface="Noteworthy Light"/>
                <a:cs typeface="Noteworthy Light"/>
                <a:sym typeface="Noteworthy Light"/>
              </a:defRPr>
            </a:pPr>
            <a:r>
              <a:t>Hoe tevreden ben je met je lichamelijke balans volgens de test?</a:t>
            </a:r>
          </a:p>
          <a:p>
            <a:pPr algn="l" defTabSz="584200">
              <a:defRPr sz="1400">
                <a:latin typeface="Noteworthy Light"/>
                <a:ea typeface="Noteworthy Light"/>
                <a:cs typeface="Noteworthy Light"/>
                <a:sym typeface="Noteworthy Light"/>
              </a:defRPr>
            </a:pPr>
            <a:r>
              <a:t>Welke tips kreeg je? Geef per tip aan wat je daarvan vindt en of je er al ervaring mee hebt.</a:t>
            </a:r>
          </a:p>
        </p:txBody>
      </p:sp>
      <p:sp>
        <p:nvSpPr>
          <p:cNvPr id="168" name="Hoe tevreden ben je met je lichamelijke balans volgens de test?…"/>
          <p:cNvSpPr/>
          <p:nvPr/>
        </p:nvSpPr>
        <p:spPr>
          <a:xfrm>
            <a:off x="8540285" y="4433834"/>
            <a:ext cx="3744269" cy="4446556"/>
          </a:xfrm>
          <a:prstGeom prst="roundRect">
            <a:avLst>
              <a:gd name="adj" fmla="val 4351"/>
            </a:avLst>
          </a:prstGeom>
          <a:solidFill>
            <a:srgbClr val="B63453">
              <a:alpha val="19943"/>
            </a:srgb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lstStyle/>
          <a:p>
            <a:pPr algn="l" defTabSz="584200">
              <a:defRPr sz="1400">
                <a:latin typeface="Noteworthy Light"/>
                <a:ea typeface="Noteworthy Light"/>
                <a:cs typeface="Noteworthy Light"/>
                <a:sym typeface="Noteworthy Light"/>
              </a:defRPr>
            </a:pPr>
            <a:r>
              <a:t>Hoe tevreden ben je met je lichamelijke balans volgens de test?</a:t>
            </a:r>
          </a:p>
          <a:p>
            <a:pPr algn="l" defTabSz="584200">
              <a:defRPr sz="1400">
                <a:latin typeface="Noteworthy Light"/>
                <a:ea typeface="Noteworthy Light"/>
                <a:cs typeface="Noteworthy Light"/>
                <a:sym typeface="Noteworthy Light"/>
              </a:defRPr>
            </a:pPr>
            <a:r>
              <a:t>Welke tips kreeg je? Geef per tip aan wat je daarvan vindt en of je er al ervaring mee hebt.</a:t>
            </a:r>
          </a:p>
        </p:txBody>
      </p:sp>
      <p:sp>
        <p:nvSpPr>
          <p:cNvPr id="169" name="Lichamelijk"/>
          <p:cNvSpPr txBox="1"/>
          <p:nvPr/>
        </p:nvSpPr>
        <p:spPr>
          <a:xfrm>
            <a:off x="1484432" y="3858168"/>
            <a:ext cx="2215897" cy="6223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3000" b="1">
                <a:solidFill>
                  <a:srgbClr val="404BDC"/>
                </a:solidFill>
              </a:defRPr>
            </a:lvl1pPr>
          </a:lstStyle>
          <a:p>
            <a:r>
              <a:t>Lichamelijk</a:t>
            </a:r>
          </a:p>
        </p:txBody>
      </p:sp>
      <p:sp>
        <p:nvSpPr>
          <p:cNvPr id="170" name="Mentaal"/>
          <p:cNvSpPr txBox="1"/>
          <p:nvPr/>
        </p:nvSpPr>
        <p:spPr>
          <a:xfrm>
            <a:off x="5689155" y="3858168"/>
            <a:ext cx="1626490" cy="6223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3000" b="1">
                <a:solidFill>
                  <a:srgbClr val="4EAD7A"/>
                </a:solidFill>
              </a:defRPr>
            </a:lvl1pPr>
          </a:lstStyle>
          <a:p>
            <a:r>
              <a:t>Mentaal</a:t>
            </a:r>
          </a:p>
        </p:txBody>
      </p:sp>
      <p:sp>
        <p:nvSpPr>
          <p:cNvPr id="171" name="Sociaal"/>
          <p:cNvSpPr txBox="1"/>
          <p:nvPr/>
        </p:nvSpPr>
        <p:spPr>
          <a:xfrm>
            <a:off x="9697663" y="3858168"/>
            <a:ext cx="1429513" cy="6223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3000" b="1">
                <a:solidFill>
                  <a:srgbClr val="B63453"/>
                </a:solidFill>
              </a:defRPr>
            </a:lvl1pPr>
          </a:lstStyle>
          <a:p>
            <a:r>
              <a:t>Sociaal</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173" name="Afbeelding" descr="Afbeelding"/>
          <p:cNvPicPr>
            <a:picLocks noChangeAspect="1"/>
          </p:cNvPicPr>
          <p:nvPr/>
        </p:nvPicPr>
        <p:blipFill>
          <a:blip r:embed="rId2"/>
          <a:stretch>
            <a:fillRect/>
          </a:stretch>
        </p:blipFill>
        <p:spPr>
          <a:xfrm>
            <a:off x="1625600" y="-1"/>
            <a:ext cx="9753600" cy="9753601"/>
          </a:xfrm>
          <a:prstGeom prst="rect">
            <a:avLst/>
          </a:prstGeom>
          <a:ln w="12700">
            <a:miter lim="400000"/>
          </a:ln>
        </p:spPr>
      </p:pic>
      <p:pic>
        <p:nvPicPr>
          <p:cNvPr id="174" name="cover.jpg" descr="cover.jpg"/>
          <p:cNvPicPr>
            <a:picLocks noChangeAspect="1"/>
          </p:cNvPicPr>
          <p:nvPr/>
        </p:nvPicPr>
        <p:blipFill>
          <a:blip r:embed="rId3"/>
          <a:stretch>
            <a:fillRect/>
          </a:stretch>
        </p:blipFill>
        <p:spPr>
          <a:xfrm>
            <a:off x="287727" y="928943"/>
            <a:ext cx="1216153" cy="1778001"/>
          </a:xfrm>
          <a:prstGeom prst="rect">
            <a:avLst/>
          </a:prstGeom>
          <a:ln>
            <a:solidFill>
              <a:srgbClr val="000000"/>
            </a:solidFill>
            <a:miter lim="400000"/>
          </a:ln>
          <a:effectLst>
            <a:outerShdw blurRad="190500" dist="8455" dir="5400000" rotWithShape="0">
              <a:srgbClr val="000000"/>
            </a:outerShdw>
          </a:effectLst>
        </p:spPr>
      </p:pic>
      <p:pic>
        <p:nvPicPr>
          <p:cNvPr id="175" name="cover.jpg" descr="cover.jpg"/>
          <p:cNvPicPr>
            <a:picLocks noChangeAspect="1"/>
          </p:cNvPicPr>
          <p:nvPr/>
        </p:nvPicPr>
        <p:blipFill>
          <a:blip r:embed="rId4"/>
          <a:stretch>
            <a:fillRect/>
          </a:stretch>
        </p:blipFill>
        <p:spPr>
          <a:xfrm>
            <a:off x="533607" y="3231474"/>
            <a:ext cx="1259487" cy="1778001"/>
          </a:xfrm>
          <a:prstGeom prst="rect">
            <a:avLst/>
          </a:prstGeom>
          <a:ln>
            <a:solidFill>
              <a:srgbClr val="000000"/>
            </a:solidFill>
            <a:miter lim="400000"/>
          </a:ln>
          <a:effectLst>
            <a:outerShdw blurRad="190500" dist="8455" dir="5400000" rotWithShape="0">
              <a:srgbClr val="000000"/>
            </a:outerShdw>
          </a:effectLst>
        </p:spPr>
      </p:pic>
      <p:pic>
        <p:nvPicPr>
          <p:cNvPr id="176" name="cover.jpg" descr="cover.jpg"/>
          <p:cNvPicPr>
            <a:picLocks noChangeAspect="1"/>
          </p:cNvPicPr>
          <p:nvPr/>
        </p:nvPicPr>
        <p:blipFill>
          <a:blip r:embed="rId5"/>
          <a:stretch>
            <a:fillRect/>
          </a:stretch>
        </p:blipFill>
        <p:spPr>
          <a:xfrm>
            <a:off x="146775" y="5534006"/>
            <a:ext cx="1280161" cy="1778001"/>
          </a:xfrm>
          <a:prstGeom prst="rect">
            <a:avLst/>
          </a:prstGeom>
          <a:ln>
            <a:solidFill>
              <a:srgbClr val="000000"/>
            </a:solidFill>
            <a:miter lim="400000"/>
          </a:ln>
          <a:effectLst>
            <a:outerShdw blurRad="190500" dist="8455" dir="5400000" rotWithShape="0">
              <a:srgbClr val="000000"/>
            </a:outerShdw>
          </a:effectLst>
        </p:spPr>
      </p:pic>
      <p:pic>
        <p:nvPicPr>
          <p:cNvPr id="177" name="cover.jpg" descr="cover.jpg"/>
          <p:cNvPicPr>
            <a:picLocks noChangeAspect="1"/>
          </p:cNvPicPr>
          <p:nvPr/>
        </p:nvPicPr>
        <p:blipFill>
          <a:blip r:embed="rId6"/>
          <a:stretch>
            <a:fillRect/>
          </a:stretch>
        </p:blipFill>
        <p:spPr>
          <a:xfrm>
            <a:off x="11284314" y="3025661"/>
            <a:ext cx="1112715" cy="1778001"/>
          </a:xfrm>
          <a:prstGeom prst="rect">
            <a:avLst/>
          </a:prstGeom>
          <a:ln>
            <a:solidFill>
              <a:srgbClr val="000000"/>
            </a:solidFill>
            <a:miter lim="400000"/>
          </a:ln>
          <a:effectLst>
            <a:outerShdw blurRad="190500" dist="8455" dir="5400000" rotWithShape="0">
              <a:srgbClr val="000000"/>
            </a:outerShdw>
          </a:effectLst>
        </p:spPr>
      </p:pic>
      <p:pic>
        <p:nvPicPr>
          <p:cNvPr id="178" name="cover.jpg" descr="cover.jpg"/>
          <p:cNvPicPr>
            <a:picLocks noChangeAspect="1"/>
          </p:cNvPicPr>
          <p:nvPr/>
        </p:nvPicPr>
        <p:blipFill>
          <a:blip r:embed="rId7"/>
          <a:stretch>
            <a:fillRect/>
          </a:stretch>
        </p:blipFill>
        <p:spPr>
          <a:xfrm>
            <a:off x="11700896" y="5276739"/>
            <a:ext cx="1125376" cy="1778001"/>
          </a:xfrm>
          <a:prstGeom prst="rect">
            <a:avLst/>
          </a:prstGeom>
          <a:ln>
            <a:solidFill>
              <a:srgbClr val="000000"/>
            </a:solidFill>
            <a:miter lim="400000"/>
          </a:ln>
          <a:effectLst>
            <a:outerShdw blurRad="190500" dist="8455" dir="5400000" rotWithShape="0">
              <a:srgbClr val="000000"/>
            </a:outerShdw>
          </a:effectLst>
        </p:spPr>
      </p:pic>
      <p:pic>
        <p:nvPicPr>
          <p:cNvPr id="179" name="cover.jpg" descr="cover.jpg"/>
          <p:cNvPicPr>
            <a:picLocks noChangeAspect="1"/>
          </p:cNvPicPr>
          <p:nvPr/>
        </p:nvPicPr>
        <p:blipFill>
          <a:blip r:embed="rId8"/>
          <a:stretch>
            <a:fillRect/>
          </a:stretch>
        </p:blipFill>
        <p:spPr>
          <a:xfrm>
            <a:off x="11577864" y="774583"/>
            <a:ext cx="1121758" cy="1778001"/>
          </a:xfrm>
          <a:prstGeom prst="rect">
            <a:avLst/>
          </a:prstGeom>
          <a:ln>
            <a:solidFill>
              <a:srgbClr val="000000"/>
            </a:solidFill>
            <a:miter lim="400000"/>
          </a:ln>
          <a:effectLst>
            <a:outerShdw blurRad="190500" dist="8455" dir="5400000" rotWithShape="0">
              <a:srgbClr val="000000"/>
            </a:outerShdw>
          </a:effectLst>
        </p:spPr>
      </p:pic>
      <p:sp>
        <p:nvSpPr>
          <p:cNvPr id="180" name="1. Welk boek heb je gelezen? Zet de cover van je gelezen boek in de spotlights en maak het groot genoeg.  Haal de andere boeken weg."/>
          <p:cNvSpPr txBox="1"/>
          <p:nvPr/>
        </p:nvSpPr>
        <p:spPr>
          <a:xfrm>
            <a:off x="2067693" y="769969"/>
            <a:ext cx="4650588" cy="939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a:solidFill>
                  <a:srgbClr val="FFFFFF"/>
                </a:solidFill>
                <a:latin typeface="Avenir Next Demi Bold"/>
                <a:ea typeface="Avenir Next Demi Bold"/>
                <a:cs typeface="Avenir Next Demi Bold"/>
                <a:sym typeface="Avenir Next Demi Bold"/>
              </a:defRPr>
            </a:lvl1pPr>
          </a:lstStyle>
          <a:p>
            <a:r>
              <a:t>1. Welk boek heb je gelezen? Zet de cover van je gelezen boek in de spotlights en maak het groot genoeg.  Haal de andere boeken weg.</a:t>
            </a:r>
          </a:p>
        </p:txBody>
      </p:sp>
      <p:sp>
        <p:nvSpPr>
          <p:cNvPr id="181" name="2. Vertel in de tekstwolk hoe/waarom dit boek de digitale balans van mensen kan of wil veranderen/verbeteren."/>
          <p:cNvSpPr txBox="1"/>
          <p:nvPr/>
        </p:nvSpPr>
        <p:spPr>
          <a:xfrm>
            <a:off x="7277331" y="769969"/>
            <a:ext cx="4032813" cy="939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a:solidFill>
                  <a:srgbClr val="FFFFFF"/>
                </a:solidFill>
                <a:latin typeface="Avenir Next Demi Bold"/>
                <a:ea typeface="Avenir Next Demi Bold"/>
                <a:cs typeface="Avenir Next Demi Bold"/>
                <a:sym typeface="Avenir Next Demi Bold"/>
              </a:defRPr>
            </a:lvl1pPr>
          </a:lstStyle>
          <a:p>
            <a:r>
              <a:t>2. Vertel in de tekstwolk hoe/waarom dit boek de digitale balans van mensen kan of wil veranderen/verbeteren.</a:t>
            </a:r>
          </a:p>
        </p:txBody>
      </p:sp>
      <p:sp>
        <p:nvSpPr>
          <p:cNvPr id="182" name="Onderzoek"/>
          <p:cNvSpPr txBox="1"/>
          <p:nvPr/>
        </p:nvSpPr>
        <p:spPr>
          <a:xfrm>
            <a:off x="2772295" y="190983"/>
            <a:ext cx="1438149" cy="444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2000">
                <a:solidFill>
                  <a:srgbClr val="FFFFFF"/>
                </a:solidFill>
                <a:latin typeface="Avenir Next Demi Bold"/>
                <a:ea typeface="Avenir Next Demi Bold"/>
                <a:cs typeface="Avenir Next Demi Bold"/>
                <a:sym typeface="Avenir Next Demi Bold"/>
              </a:defRPr>
            </a:lvl1pPr>
          </a:lstStyle>
          <a:p>
            <a:r>
              <a:t>Onderzoek</a:t>
            </a:r>
          </a:p>
        </p:txBody>
      </p:sp>
      <p:sp>
        <p:nvSpPr>
          <p:cNvPr id="183" name="Reisblog"/>
          <p:cNvSpPr/>
          <p:nvPr/>
        </p:nvSpPr>
        <p:spPr>
          <a:xfrm>
            <a:off x="2142844" y="190983"/>
            <a:ext cx="547632" cy="4445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8706"/>
                </a:lnTo>
                <a:lnTo>
                  <a:pt x="0" y="17411"/>
                </a:lnTo>
                <a:cubicBezTo>
                  <a:pt x="3947" y="17411"/>
                  <a:pt x="6577" y="18458"/>
                  <a:pt x="8221" y="19506"/>
                </a:cubicBezTo>
                <a:cubicBezTo>
                  <a:pt x="9865" y="20553"/>
                  <a:pt x="10522" y="21600"/>
                  <a:pt x="10522" y="21600"/>
                </a:cubicBezTo>
                <a:lnTo>
                  <a:pt x="10522" y="13420"/>
                </a:lnTo>
                <a:lnTo>
                  <a:pt x="10522" y="5232"/>
                </a:lnTo>
                <a:cubicBezTo>
                  <a:pt x="10522" y="5232"/>
                  <a:pt x="9865" y="3924"/>
                  <a:pt x="8221" y="2616"/>
                </a:cubicBezTo>
                <a:cubicBezTo>
                  <a:pt x="6577" y="1308"/>
                  <a:pt x="3947" y="0"/>
                  <a:pt x="0" y="0"/>
                </a:cubicBezTo>
                <a:close/>
                <a:moveTo>
                  <a:pt x="21600" y="0"/>
                </a:moveTo>
                <a:cubicBezTo>
                  <a:pt x="17653" y="0"/>
                  <a:pt x="15023" y="1308"/>
                  <a:pt x="13379" y="2616"/>
                </a:cubicBezTo>
                <a:cubicBezTo>
                  <a:pt x="11735" y="3924"/>
                  <a:pt x="11078" y="5232"/>
                  <a:pt x="11078" y="5232"/>
                </a:cubicBezTo>
                <a:lnTo>
                  <a:pt x="11078" y="13420"/>
                </a:lnTo>
                <a:lnTo>
                  <a:pt x="11078" y="21600"/>
                </a:lnTo>
                <a:cubicBezTo>
                  <a:pt x="11078" y="21600"/>
                  <a:pt x="11735" y="20553"/>
                  <a:pt x="13379" y="19505"/>
                </a:cubicBezTo>
                <a:cubicBezTo>
                  <a:pt x="15023" y="18458"/>
                  <a:pt x="17653" y="17411"/>
                  <a:pt x="21600" y="17411"/>
                </a:cubicBezTo>
                <a:lnTo>
                  <a:pt x="21600" y="8706"/>
                </a:lnTo>
                <a:lnTo>
                  <a:pt x="21600" y="0"/>
                </a:lnTo>
                <a:close/>
                <a:moveTo>
                  <a:pt x="16413" y="5453"/>
                </a:moveTo>
                <a:cubicBezTo>
                  <a:pt x="18813" y="5453"/>
                  <a:pt x="20765" y="7859"/>
                  <a:pt x="20765" y="10815"/>
                </a:cubicBezTo>
                <a:cubicBezTo>
                  <a:pt x="20765" y="13772"/>
                  <a:pt x="18813" y="16177"/>
                  <a:pt x="16413" y="16177"/>
                </a:cubicBezTo>
                <a:cubicBezTo>
                  <a:pt x="14014" y="16177"/>
                  <a:pt x="12061" y="13772"/>
                  <a:pt x="12061" y="10815"/>
                </a:cubicBezTo>
                <a:cubicBezTo>
                  <a:pt x="12061" y="7859"/>
                  <a:pt x="14013" y="5453"/>
                  <a:pt x="16413" y="5453"/>
                </a:cubicBezTo>
                <a:close/>
                <a:moveTo>
                  <a:pt x="15913" y="5918"/>
                </a:moveTo>
                <a:cubicBezTo>
                  <a:pt x="15487" y="5983"/>
                  <a:pt x="15084" y="6133"/>
                  <a:pt x="14712" y="6351"/>
                </a:cubicBezTo>
                <a:cubicBezTo>
                  <a:pt x="14340" y="6569"/>
                  <a:pt x="13999" y="6856"/>
                  <a:pt x="13699" y="7197"/>
                </a:cubicBezTo>
                <a:cubicBezTo>
                  <a:pt x="13827" y="7343"/>
                  <a:pt x="13961" y="7477"/>
                  <a:pt x="14100" y="7598"/>
                </a:cubicBezTo>
                <a:cubicBezTo>
                  <a:pt x="14239" y="7720"/>
                  <a:pt x="14383" y="7830"/>
                  <a:pt x="14534" y="7929"/>
                </a:cubicBezTo>
                <a:cubicBezTo>
                  <a:pt x="14567" y="7851"/>
                  <a:pt x="14603" y="7776"/>
                  <a:pt x="14639" y="7700"/>
                </a:cubicBezTo>
                <a:cubicBezTo>
                  <a:pt x="14967" y="7011"/>
                  <a:pt x="15401" y="6404"/>
                  <a:pt x="15913" y="5918"/>
                </a:cubicBezTo>
                <a:close/>
                <a:moveTo>
                  <a:pt x="16895" y="5918"/>
                </a:moveTo>
                <a:cubicBezTo>
                  <a:pt x="17409" y="6404"/>
                  <a:pt x="17840" y="7009"/>
                  <a:pt x="18169" y="7700"/>
                </a:cubicBezTo>
                <a:cubicBezTo>
                  <a:pt x="18206" y="7779"/>
                  <a:pt x="18246" y="7856"/>
                  <a:pt x="18280" y="7936"/>
                </a:cubicBezTo>
                <a:cubicBezTo>
                  <a:pt x="18433" y="7837"/>
                  <a:pt x="18580" y="7726"/>
                  <a:pt x="18721" y="7603"/>
                </a:cubicBezTo>
                <a:cubicBezTo>
                  <a:pt x="18862" y="7481"/>
                  <a:pt x="18997" y="7346"/>
                  <a:pt x="19127" y="7197"/>
                </a:cubicBezTo>
                <a:cubicBezTo>
                  <a:pt x="18825" y="6853"/>
                  <a:pt x="18482" y="6565"/>
                  <a:pt x="18107" y="6347"/>
                </a:cubicBezTo>
                <a:cubicBezTo>
                  <a:pt x="17732" y="6129"/>
                  <a:pt x="17324" y="5981"/>
                  <a:pt x="16895" y="5918"/>
                </a:cubicBezTo>
                <a:close/>
                <a:moveTo>
                  <a:pt x="16240" y="6154"/>
                </a:moveTo>
                <a:cubicBezTo>
                  <a:pt x="15715" y="6623"/>
                  <a:pt x="15271" y="7222"/>
                  <a:pt x="14942" y="7913"/>
                </a:cubicBezTo>
                <a:cubicBezTo>
                  <a:pt x="14911" y="7979"/>
                  <a:pt x="14878" y="8052"/>
                  <a:pt x="14849" y="8119"/>
                </a:cubicBezTo>
                <a:cubicBezTo>
                  <a:pt x="15067" y="8233"/>
                  <a:pt x="15294" y="8322"/>
                  <a:pt x="15527" y="8385"/>
                </a:cubicBezTo>
                <a:cubicBezTo>
                  <a:pt x="15759" y="8449"/>
                  <a:pt x="15998" y="8487"/>
                  <a:pt x="16240" y="8500"/>
                </a:cubicBezTo>
                <a:lnTo>
                  <a:pt x="16240" y="6154"/>
                </a:lnTo>
                <a:close/>
                <a:moveTo>
                  <a:pt x="16586" y="6169"/>
                </a:moveTo>
                <a:lnTo>
                  <a:pt x="16586" y="8500"/>
                </a:lnTo>
                <a:cubicBezTo>
                  <a:pt x="16826" y="8487"/>
                  <a:pt x="17063" y="8450"/>
                  <a:pt x="17294" y="8388"/>
                </a:cubicBezTo>
                <a:cubicBezTo>
                  <a:pt x="17524" y="8325"/>
                  <a:pt x="17749" y="8238"/>
                  <a:pt x="17965" y="8127"/>
                </a:cubicBezTo>
                <a:cubicBezTo>
                  <a:pt x="17935" y="8057"/>
                  <a:pt x="17904" y="7981"/>
                  <a:pt x="17872" y="7913"/>
                </a:cubicBezTo>
                <a:cubicBezTo>
                  <a:pt x="17547" y="7229"/>
                  <a:pt x="17105" y="6636"/>
                  <a:pt x="16586" y="6169"/>
                </a:cubicBezTo>
                <a:close/>
                <a:moveTo>
                  <a:pt x="13452" y="7502"/>
                </a:moveTo>
                <a:cubicBezTo>
                  <a:pt x="13147" y="7915"/>
                  <a:pt x="12898" y="8391"/>
                  <a:pt x="12720" y="8912"/>
                </a:cubicBezTo>
                <a:cubicBezTo>
                  <a:pt x="12542" y="9433"/>
                  <a:pt x="12434" y="9999"/>
                  <a:pt x="12414" y="10594"/>
                </a:cubicBezTo>
                <a:lnTo>
                  <a:pt x="13953" y="10594"/>
                </a:lnTo>
                <a:cubicBezTo>
                  <a:pt x="13965" y="10200"/>
                  <a:pt x="14007" y="9810"/>
                  <a:pt x="14078" y="9429"/>
                </a:cubicBezTo>
                <a:cubicBezTo>
                  <a:pt x="14150" y="9048"/>
                  <a:pt x="14251" y="8676"/>
                  <a:pt x="14379" y="8317"/>
                </a:cubicBezTo>
                <a:cubicBezTo>
                  <a:pt x="14212" y="8208"/>
                  <a:pt x="14051" y="8086"/>
                  <a:pt x="13897" y="7950"/>
                </a:cubicBezTo>
                <a:cubicBezTo>
                  <a:pt x="13742" y="7814"/>
                  <a:pt x="13594" y="7665"/>
                  <a:pt x="13452" y="7502"/>
                </a:cubicBezTo>
                <a:close/>
                <a:moveTo>
                  <a:pt x="19374" y="7502"/>
                </a:moveTo>
                <a:cubicBezTo>
                  <a:pt x="19231" y="7667"/>
                  <a:pt x="19079" y="7818"/>
                  <a:pt x="18921" y="7955"/>
                </a:cubicBezTo>
                <a:cubicBezTo>
                  <a:pt x="18763" y="8092"/>
                  <a:pt x="18599" y="8215"/>
                  <a:pt x="18429" y="8325"/>
                </a:cubicBezTo>
                <a:cubicBezTo>
                  <a:pt x="18556" y="8682"/>
                  <a:pt x="18657" y="9053"/>
                  <a:pt x="18729" y="9433"/>
                </a:cubicBezTo>
                <a:cubicBezTo>
                  <a:pt x="18801" y="9813"/>
                  <a:pt x="18844" y="10201"/>
                  <a:pt x="18855" y="10594"/>
                </a:cubicBezTo>
                <a:lnTo>
                  <a:pt x="20413" y="10594"/>
                </a:lnTo>
                <a:cubicBezTo>
                  <a:pt x="20392" y="9999"/>
                  <a:pt x="20285" y="9433"/>
                  <a:pt x="20107" y="8912"/>
                </a:cubicBezTo>
                <a:cubicBezTo>
                  <a:pt x="19928" y="8391"/>
                  <a:pt x="19679" y="7915"/>
                  <a:pt x="19374" y="7502"/>
                </a:cubicBezTo>
                <a:close/>
                <a:moveTo>
                  <a:pt x="4859" y="7700"/>
                </a:moveTo>
                <a:cubicBezTo>
                  <a:pt x="6774" y="7700"/>
                  <a:pt x="8327" y="8855"/>
                  <a:pt x="8327" y="10282"/>
                </a:cubicBezTo>
                <a:cubicBezTo>
                  <a:pt x="8327" y="11020"/>
                  <a:pt x="7904" y="11677"/>
                  <a:pt x="7239" y="12148"/>
                </a:cubicBezTo>
                <a:lnTo>
                  <a:pt x="8105" y="13900"/>
                </a:lnTo>
                <a:lnTo>
                  <a:pt x="6058" y="12689"/>
                </a:lnTo>
                <a:cubicBezTo>
                  <a:pt x="5681" y="12794"/>
                  <a:pt x="5285" y="12872"/>
                  <a:pt x="4859" y="12872"/>
                </a:cubicBezTo>
                <a:cubicBezTo>
                  <a:pt x="2944" y="12872"/>
                  <a:pt x="1391" y="11710"/>
                  <a:pt x="1391" y="10282"/>
                </a:cubicBezTo>
                <a:cubicBezTo>
                  <a:pt x="1391" y="8855"/>
                  <a:pt x="2944" y="7700"/>
                  <a:pt x="4859" y="7700"/>
                </a:cubicBezTo>
                <a:close/>
                <a:moveTo>
                  <a:pt x="14695" y="8500"/>
                </a:moveTo>
                <a:cubicBezTo>
                  <a:pt x="14577" y="8829"/>
                  <a:pt x="14485" y="9172"/>
                  <a:pt x="14420" y="9522"/>
                </a:cubicBezTo>
                <a:cubicBezTo>
                  <a:pt x="14355" y="9873"/>
                  <a:pt x="14317" y="10232"/>
                  <a:pt x="14305" y="10594"/>
                </a:cubicBezTo>
                <a:lnTo>
                  <a:pt x="16240" y="10594"/>
                </a:lnTo>
                <a:lnTo>
                  <a:pt x="16240" y="8926"/>
                </a:lnTo>
                <a:cubicBezTo>
                  <a:pt x="15971" y="8913"/>
                  <a:pt x="15706" y="8871"/>
                  <a:pt x="15447" y="8799"/>
                </a:cubicBezTo>
                <a:cubicBezTo>
                  <a:pt x="15188" y="8728"/>
                  <a:pt x="14936" y="8628"/>
                  <a:pt x="14695" y="8500"/>
                </a:cubicBezTo>
                <a:close/>
                <a:moveTo>
                  <a:pt x="18113" y="8507"/>
                </a:moveTo>
                <a:cubicBezTo>
                  <a:pt x="17874" y="8633"/>
                  <a:pt x="17625" y="8731"/>
                  <a:pt x="17370" y="8801"/>
                </a:cubicBezTo>
                <a:cubicBezTo>
                  <a:pt x="17115" y="8871"/>
                  <a:pt x="16853" y="8914"/>
                  <a:pt x="16586" y="8926"/>
                </a:cubicBezTo>
                <a:lnTo>
                  <a:pt x="16586" y="10594"/>
                </a:lnTo>
                <a:lnTo>
                  <a:pt x="18503" y="10594"/>
                </a:lnTo>
                <a:cubicBezTo>
                  <a:pt x="18491" y="10233"/>
                  <a:pt x="18452" y="9876"/>
                  <a:pt x="18387" y="9527"/>
                </a:cubicBezTo>
                <a:cubicBezTo>
                  <a:pt x="18322" y="9177"/>
                  <a:pt x="18230" y="8836"/>
                  <a:pt x="18113" y="8507"/>
                </a:cubicBezTo>
                <a:close/>
                <a:moveTo>
                  <a:pt x="12414" y="11028"/>
                </a:moveTo>
                <a:cubicBezTo>
                  <a:pt x="12435" y="11629"/>
                  <a:pt x="12542" y="12202"/>
                  <a:pt x="12723" y="12729"/>
                </a:cubicBezTo>
                <a:cubicBezTo>
                  <a:pt x="12903" y="13256"/>
                  <a:pt x="13155" y="13736"/>
                  <a:pt x="13464" y="14151"/>
                </a:cubicBezTo>
                <a:cubicBezTo>
                  <a:pt x="13605" y="13992"/>
                  <a:pt x="13753" y="13844"/>
                  <a:pt x="13906" y="13708"/>
                </a:cubicBezTo>
                <a:cubicBezTo>
                  <a:pt x="14060" y="13573"/>
                  <a:pt x="14220" y="13451"/>
                  <a:pt x="14386" y="13344"/>
                </a:cubicBezTo>
                <a:cubicBezTo>
                  <a:pt x="14254" y="12980"/>
                  <a:pt x="14151" y="12602"/>
                  <a:pt x="14078" y="12214"/>
                </a:cubicBezTo>
                <a:cubicBezTo>
                  <a:pt x="14006" y="11826"/>
                  <a:pt x="13964" y="11429"/>
                  <a:pt x="13953" y="11028"/>
                </a:cubicBezTo>
                <a:lnTo>
                  <a:pt x="12414" y="11028"/>
                </a:lnTo>
                <a:close/>
                <a:moveTo>
                  <a:pt x="14305" y="11028"/>
                </a:moveTo>
                <a:cubicBezTo>
                  <a:pt x="14316" y="11397"/>
                  <a:pt x="14354" y="11763"/>
                  <a:pt x="14420" y="12120"/>
                </a:cubicBezTo>
                <a:cubicBezTo>
                  <a:pt x="14487" y="12477"/>
                  <a:pt x="14580" y="12826"/>
                  <a:pt x="14701" y="13161"/>
                </a:cubicBezTo>
                <a:cubicBezTo>
                  <a:pt x="14942" y="13034"/>
                  <a:pt x="15192" y="12934"/>
                  <a:pt x="15450" y="12862"/>
                </a:cubicBezTo>
                <a:cubicBezTo>
                  <a:pt x="15708" y="12791"/>
                  <a:pt x="15972" y="12747"/>
                  <a:pt x="16240" y="12735"/>
                </a:cubicBezTo>
                <a:lnTo>
                  <a:pt x="16240" y="11028"/>
                </a:lnTo>
                <a:lnTo>
                  <a:pt x="14305" y="11028"/>
                </a:lnTo>
                <a:close/>
                <a:moveTo>
                  <a:pt x="16586" y="11028"/>
                </a:moveTo>
                <a:lnTo>
                  <a:pt x="16586" y="12735"/>
                </a:lnTo>
                <a:cubicBezTo>
                  <a:pt x="16852" y="12747"/>
                  <a:pt x="17113" y="12790"/>
                  <a:pt x="17367" y="12860"/>
                </a:cubicBezTo>
                <a:cubicBezTo>
                  <a:pt x="17621" y="12931"/>
                  <a:pt x="17868" y="13029"/>
                  <a:pt x="18107" y="13153"/>
                </a:cubicBezTo>
                <a:cubicBezTo>
                  <a:pt x="18227" y="12819"/>
                  <a:pt x="18321" y="12472"/>
                  <a:pt x="18387" y="12116"/>
                </a:cubicBezTo>
                <a:cubicBezTo>
                  <a:pt x="18453" y="11760"/>
                  <a:pt x="18492" y="11396"/>
                  <a:pt x="18503" y="11028"/>
                </a:cubicBezTo>
                <a:lnTo>
                  <a:pt x="16586" y="11028"/>
                </a:lnTo>
                <a:close/>
                <a:moveTo>
                  <a:pt x="18855" y="11028"/>
                </a:moveTo>
                <a:cubicBezTo>
                  <a:pt x="18845" y="11428"/>
                  <a:pt x="18803" y="11823"/>
                  <a:pt x="18732" y="12210"/>
                </a:cubicBezTo>
                <a:cubicBezTo>
                  <a:pt x="18661" y="12596"/>
                  <a:pt x="18559" y="12974"/>
                  <a:pt x="18429" y="13336"/>
                </a:cubicBezTo>
                <a:cubicBezTo>
                  <a:pt x="18596" y="13444"/>
                  <a:pt x="18759" y="13567"/>
                  <a:pt x="18914" y="13704"/>
                </a:cubicBezTo>
                <a:cubicBezTo>
                  <a:pt x="19070" y="13840"/>
                  <a:pt x="19220" y="13990"/>
                  <a:pt x="19362" y="14151"/>
                </a:cubicBezTo>
                <a:cubicBezTo>
                  <a:pt x="19672" y="13736"/>
                  <a:pt x="19924" y="13256"/>
                  <a:pt x="20104" y="12729"/>
                </a:cubicBezTo>
                <a:cubicBezTo>
                  <a:pt x="20284" y="12202"/>
                  <a:pt x="20392" y="11629"/>
                  <a:pt x="20413" y="11028"/>
                </a:cubicBezTo>
                <a:lnTo>
                  <a:pt x="18855" y="11028"/>
                </a:lnTo>
                <a:close/>
                <a:moveTo>
                  <a:pt x="16240" y="13169"/>
                </a:moveTo>
                <a:cubicBezTo>
                  <a:pt x="15999" y="13181"/>
                  <a:pt x="15762" y="13220"/>
                  <a:pt x="15530" y="13284"/>
                </a:cubicBezTo>
                <a:cubicBezTo>
                  <a:pt x="15298" y="13348"/>
                  <a:pt x="15072" y="13437"/>
                  <a:pt x="14855" y="13550"/>
                </a:cubicBezTo>
                <a:cubicBezTo>
                  <a:pt x="14874" y="13592"/>
                  <a:pt x="14892" y="13629"/>
                  <a:pt x="14911" y="13671"/>
                </a:cubicBezTo>
                <a:cubicBezTo>
                  <a:pt x="15242" y="14386"/>
                  <a:pt x="15700" y="15010"/>
                  <a:pt x="16240" y="15492"/>
                </a:cubicBezTo>
                <a:lnTo>
                  <a:pt x="16240" y="13169"/>
                </a:lnTo>
                <a:close/>
                <a:moveTo>
                  <a:pt x="16586" y="13169"/>
                </a:moveTo>
                <a:lnTo>
                  <a:pt x="16586" y="15476"/>
                </a:lnTo>
                <a:cubicBezTo>
                  <a:pt x="17119" y="14997"/>
                  <a:pt x="17569" y="14378"/>
                  <a:pt x="17897" y="13671"/>
                </a:cubicBezTo>
                <a:cubicBezTo>
                  <a:pt x="17918" y="13627"/>
                  <a:pt x="17939" y="13587"/>
                  <a:pt x="17959" y="13542"/>
                </a:cubicBezTo>
                <a:cubicBezTo>
                  <a:pt x="17744" y="13431"/>
                  <a:pt x="17520" y="13344"/>
                  <a:pt x="17290" y="13282"/>
                </a:cubicBezTo>
                <a:cubicBezTo>
                  <a:pt x="17061" y="13219"/>
                  <a:pt x="16825" y="13181"/>
                  <a:pt x="16586" y="13169"/>
                </a:cubicBezTo>
                <a:close/>
                <a:moveTo>
                  <a:pt x="18274" y="13725"/>
                </a:moveTo>
                <a:cubicBezTo>
                  <a:pt x="18250" y="13780"/>
                  <a:pt x="18225" y="13838"/>
                  <a:pt x="18200" y="13892"/>
                </a:cubicBezTo>
                <a:cubicBezTo>
                  <a:pt x="17874" y="14594"/>
                  <a:pt x="17436" y="15208"/>
                  <a:pt x="16920" y="15705"/>
                </a:cubicBezTo>
                <a:cubicBezTo>
                  <a:pt x="17339" y="15639"/>
                  <a:pt x="17739" y="15492"/>
                  <a:pt x="18109" y="15278"/>
                </a:cubicBezTo>
                <a:cubicBezTo>
                  <a:pt x="18479" y="15064"/>
                  <a:pt x="18818" y="14783"/>
                  <a:pt x="19115" y="14448"/>
                </a:cubicBezTo>
                <a:cubicBezTo>
                  <a:pt x="18987" y="14304"/>
                  <a:pt x="18852" y="14172"/>
                  <a:pt x="18711" y="14051"/>
                </a:cubicBezTo>
                <a:cubicBezTo>
                  <a:pt x="18571" y="13931"/>
                  <a:pt x="18425" y="13822"/>
                  <a:pt x="18274" y="13725"/>
                </a:cubicBezTo>
                <a:close/>
                <a:moveTo>
                  <a:pt x="14540" y="13732"/>
                </a:moveTo>
                <a:cubicBezTo>
                  <a:pt x="14392" y="13829"/>
                  <a:pt x="14248" y="13937"/>
                  <a:pt x="14110" y="14056"/>
                </a:cubicBezTo>
                <a:cubicBezTo>
                  <a:pt x="13971" y="14175"/>
                  <a:pt x="13838" y="14306"/>
                  <a:pt x="13712" y="14448"/>
                </a:cubicBezTo>
                <a:cubicBezTo>
                  <a:pt x="14006" y="14780"/>
                  <a:pt x="14343" y="15061"/>
                  <a:pt x="14709" y="15275"/>
                </a:cubicBezTo>
                <a:cubicBezTo>
                  <a:pt x="15076" y="15489"/>
                  <a:pt x="15473" y="15637"/>
                  <a:pt x="15888" y="15705"/>
                </a:cubicBezTo>
                <a:cubicBezTo>
                  <a:pt x="15373" y="15209"/>
                  <a:pt x="14933" y="14593"/>
                  <a:pt x="14608" y="13892"/>
                </a:cubicBezTo>
                <a:cubicBezTo>
                  <a:pt x="14584" y="13841"/>
                  <a:pt x="14563" y="13785"/>
                  <a:pt x="14540" y="13732"/>
                </a:cubicBezTo>
                <a:close/>
              </a:path>
            </a:pathLst>
          </a:custGeom>
          <a:solidFill>
            <a:srgbClr val="FFFFFF"/>
          </a:solidFill>
          <a:ln w="12700">
            <a:miter lim="400000"/>
          </a:ln>
        </p:spPr>
        <p:txBody>
          <a:bodyPr lIns="50800" tIns="50800" rIns="50800" bIns="50800" anchor="ctr"/>
          <a:lstStyle/>
          <a:p>
            <a:pPr defTabSz="584200">
              <a:defRPr sz="2200">
                <a:solidFill>
                  <a:srgbClr val="FFFFFF"/>
                </a:solidFill>
                <a:latin typeface="Helvetica Neue Medium"/>
                <a:ea typeface="Helvetica Neue Medium"/>
                <a:cs typeface="Helvetica Neue Medium"/>
                <a:sym typeface="Helvetica Neue Medium"/>
              </a:defRPr>
            </a:pPr>
            <a:endParaRPr/>
          </a:p>
        </p:txBody>
      </p:sp>
      <p:sp>
        <p:nvSpPr>
          <p:cNvPr id="186" name="Vertel in deze tekstwolk hoe/waarom dit boek de digitale balans van mensen kan of wil veranderen/verbeteren. Neem de ruimte, maak de wolk groter of gebruik meerdere wolkjes. Je kunt dit alleen goed vertellen als je ook aangeeft waar het boek over gaat. L"/>
          <p:cNvSpPr/>
          <p:nvPr/>
        </p:nvSpPr>
        <p:spPr>
          <a:xfrm>
            <a:off x="1777404" y="6423006"/>
            <a:ext cx="9449992" cy="3049985"/>
          </a:xfrm>
          <a:custGeom>
            <a:avLst/>
            <a:gdLst/>
            <a:ahLst/>
            <a:cxnLst>
              <a:cxn ang="0">
                <a:pos x="wd2" y="hd2"/>
              </a:cxn>
              <a:cxn ang="5400000">
                <a:pos x="wd2" y="hd2"/>
              </a:cxn>
              <a:cxn ang="10800000">
                <a:pos x="wd2" y="hd2"/>
              </a:cxn>
              <a:cxn ang="16200000">
                <a:pos x="wd2" y="hd2"/>
              </a:cxn>
            </a:cxnLst>
            <a:rect l="0" t="0" r="r" b="b"/>
            <a:pathLst>
              <a:path w="21600" h="21600" extrusionOk="0">
                <a:moveTo>
                  <a:pt x="11024" y="0"/>
                </a:moveTo>
                <a:lnTo>
                  <a:pt x="10782" y="1512"/>
                </a:lnTo>
                <a:lnTo>
                  <a:pt x="145" y="1512"/>
                </a:lnTo>
                <a:cubicBezTo>
                  <a:pt x="65" y="1512"/>
                  <a:pt x="0" y="1713"/>
                  <a:pt x="0" y="1962"/>
                </a:cubicBezTo>
                <a:lnTo>
                  <a:pt x="0" y="21150"/>
                </a:lnTo>
                <a:cubicBezTo>
                  <a:pt x="0" y="21399"/>
                  <a:pt x="65" y="21600"/>
                  <a:pt x="145" y="21600"/>
                </a:cubicBezTo>
                <a:lnTo>
                  <a:pt x="21455" y="21600"/>
                </a:lnTo>
                <a:cubicBezTo>
                  <a:pt x="21535" y="21600"/>
                  <a:pt x="21600" y="21399"/>
                  <a:pt x="21600" y="21150"/>
                </a:cubicBezTo>
                <a:lnTo>
                  <a:pt x="21600" y="1962"/>
                </a:lnTo>
                <a:cubicBezTo>
                  <a:pt x="21600" y="1713"/>
                  <a:pt x="21535" y="1512"/>
                  <a:pt x="21455" y="1512"/>
                </a:cubicBezTo>
                <a:lnTo>
                  <a:pt x="11266" y="1512"/>
                </a:lnTo>
                <a:lnTo>
                  <a:pt x="11024" y="0"/>
                </a:lnTo>
                <a:close/>
              </a:path>
            </a:pathLst>
          </a:custGeom>
          <a:solidFill>
            <a:srgbClr val="000000">
              <a:alpha val="47819"/>
            </a:srgb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lstStyle>
            <a:lvl1pPr algn="l" defTabSz="584200">
              <a:defRPr sz="1500">
                <a:solidFill>
                  <a:srgbClr val="FFFFFF"/>
                </a:solidFill>
                <a:latin typeface="Noteworthy Light"/>
                <a:ea typeface="Noteworthy Light"/>
                <a:cs typeface="Noteworthy Light"/>
                <a:sym typeface="Noteworthy Light"/>
              </a:defRPr>
            </a:lvl1pPr>
          </a:lstStyle>
          <a:p>
            <a:endParaRPr lang="nl-NL" dirty="0"/>
          </a:p>
          <a:p>
            <a:endParaRPr lang="nl-NL" dirty="0"/>
          </a:p>
          <a:p>
            <a:r>
              <a:rPr dirty="0" err="1"/>
              <a:t>Vertel</a:t>
            </a:r>
            <a:r>
              <a:rPr dirty="0"/>
              <a:t> in </a:t>
            </a:r>
            <a:r>
              <a:rPr dirty="0" err="1"/>
              <a:t>deze</a:t>
            </a:r>
            <a:r>
              <a:rPr dirty="0"/>
              <a:t> </a:t>
            </a:r>
            <a:r>
              <a:rPr dirty="0" err="1"/>
              <a:t>tekstwolk</a:t>
            </a:r>
            <a:r>
              <a:rPr dirty="0"/>
              <a:t> hoe/</a:t>
            </a:r>
            <a:r>
              <a:rPr dirty="0" err="1"/>
              <a:t>waarom</a:t>
            </a:r>
            <a:r>
              <a:rPr dirty="0"/>
              <a:t> </a:t>
            </a:r>
            <a:r>
              <a:rPr dirty="0" err="1"/>
              <a:t>dit</a:t>
            </a:r>
            <a:r>
              <a:rPr dirty="0"/>
              <a:t> </a:t>
            </a:r>
            <a:r>
              <a:rPr dirty="0" err="1"/>
              <a:t>boek</a:t>
            </a:r>
            <a:r>
              <a:rPr dirty="0"/>
              <a:t> de </a:t>
            </a:r>
            <a:r>
              <a:rPr dirty="0" err="1"/>
              <a:t>digitale</a:t>
            </a:r>
            <a:r>
              <a:rPr dirty="0"/>
              <a:t> </a:t>
            </a:r>
            <a:r>
              <a:rPr dirty="0" err="1"/>
              <a:t>balans</a:t>
            </a:r>
            <a:r>
              <a:rPr dirty="0"/>
              <a:t> van </a:t>
            </a:r>
            <a:r>
              <a:rPr dirty="0" err="1"/>
              <a:t>mensen</a:t>
            </a:r>
            <a:r>
              <a:rPr dirty="0"/>
              <a:t> </a:t>
            </a:r>
            <a:r>
              <a:rPr dirty="0" err="1"/>
              <a:t>kan</a:t>
            </a:r>
            <a:r>
              <a:rPr dirty="0"/>
              <a:t> of </a:t>
            </a:r>
            <a:r>
              <a:rPr dirty="0" err="1"/>
              <a:t>wil</a:t>
            </a:r>
            <a:r>
              <a:rPr dirty="0"/>
              <a:t> </a:t>
            </a:r>
            <a:r>
              <a:rPr dirty="0" err="1"/>
              <a:t>veranderen</a:t>
            </a:r>
            <a:r>
              <a:rPr dirty="0"/>
              <a:t>/</a:t>
            </a:r>
            <a:r>
              <a:rPr dirty="0" err="1"/>
              <a:t>verbeteren</a:t>
            </a:r>
            <a:r>
              <a:rPr dirty="0"/>
              <a:t>. Neem de </a:t>
            </a:r>
            <a:r>
              <a:rPr dirty="0" err="1"/>
              <a:t>ruimte</a:t>
            </a:r>
            <a:r>
              <a:rPr dirty="0"/>
              <a:t>, </a:t>
            </a:r>
            <a:r>
              <a:rPr dirty="0" err="1"/>
              <a:t>maak</a:t>
            </a:r>
            <a:r>
              <a:rPr dirty="0"/>
              <a:t> de </a:t>
            </a:r>
            <a:r>
              <a:rPr dirty="0" err="1"/>
              <a:t>wolk</a:t>
            </a:r>
            <a:r>
              <a:rPr dirty="0"/>
              <a:t> </a:t>
            </a:r>
            <a:r>
              <a:rPr dirty="0" err="1"/>
              <a:t>groter</a:t>
            </a:r>
            <a:r>
              <a:rPr dirty="0"/>
              <a:t> of </a:t>
            </a:r>
            <a:r>
              <a:rPr dirty="0" err="1"/>
              <a:t>gebruik</a:t>
            </a:r>
            <a:r>
              <a:rPr dirty="0"/>
              <a:t> </a:t>
            </a:r>
            <a:r>
              <a:rPr dirty="0" err="1"/>
              <a:t>meerdere</a:t>
            </a:r>
            <a:r>
              <a:rPr dirty="0"/>
              <a:t> </a:t>
            </a:r>
            <a:r>
              <a:rPr dirty="0" err="1"/>
              <a:t>wolkjes</a:t>
            </a:r>
            <a:r>
              <a:rPr dirty="0"/>
              <a:t>. Je </a:t>
            </a:r>
            <a:r>
              <a:rPr dirty="0" err="1"/>
              <a:t>kunt</a:t>
            </a:r>
            <a:r>
              <a:rPr dirty="0"/>
              <a:t> </a:t>
            </a:r>
            <a:r>
              <a:rPr dirty="0" err="1"/>
              <a:t>dit</a:t>
            </a:r>
            <a:r>
              <a:rPr dirty="0"/>
              <a:t> </a:t>
            </a:r>
            <a:r>
              <a:rPr dirty="0" err="1"/>
              <a:t>alleen</a:t>
            </a:r>
            <a:r>
              <a:rPr dirty="0"/>
              <a:t> </a:t>
            </a:r>
            <a:r>
              <a:rPr dirty="0" err="1"/>
              <a:t>goed</a:t>
            </a:r>
            <a:r>
              <a:rPr dirty="0"/>
              <a:t> </a:t>
            </a:r>
            <a:r>
              <a:rPr dirty="0" err="1"/>
              <a:t>vertellen</a:t>
            </a:r>
            <a:r>
              <a:rPr dirty="0"/>
              <a:t> </a:t>
            </a:r>
            <a:r>
              <a:rPr dirty="0" err="1"/>
              <a:t>als</a:t>
            </a:r>
            <a:r>
              <a:rPr dirty="0"/>
              <a:t> je </a:t>
            </a:r>
            <a:r>
              <a:rPr dirty="0" err="1"/>
              <a:t>ook</a:t>
            </a:r>
            <a:r>
              <a:rPr dirty="0"/>
              <a:t> </a:t>
            </a:r>
            <a:r>
              <a:rPr dirty="0" err="1"/>
              <a:t>aangeeft</a:t>
            </a:r>
            <a:r>
              <a:rPr dirty="0"/>
              <a:t> </a:t>
            </a:r>
            <a:r>
              <a:rPr dirty="0" err="1"/>
              <a:t>waar</a:t>
            </a:r>
            <a:r>
              <a:rPr dirty="0"/>
              <a:t> het </a:t>
            </a:r>
            <a:r>
              <a:rPr dirty="0" err="1"/>
              <a:t>boek</a:t>
            </a:r>
            <a:r>
              <a:rPr dirty="0"/>
              <a:t> over </a:t>
            </a:r>
            <a:r>
              <a:rPr dirty="0" err="1"/>
              <a:t>gaat</a:t>
            </a:r>
            <a:r>
              <a:rPr dirty="0"/>
              <a:t>. Let op je spelling, </a:t>
            </a:r>
            <a:r>
              <a:rPr dirty="0" err="1"/>
              <a:t>zinsbouw</a:t>
            </a:r>
            <a:r>
              <a:rPr dirty="0"/>
              <a:t> </a:t>
            </a:r>
            <a:r>
              <a:rPr dirty="0" err="1"/>
              <a:t>en</a:t>
            </a:r>
            <a:r>
              <a:rPr dirty="0"/>
              <a:t> </a:t>
            </a:r>
            <a:r>
              <a:rPr dirty="0" err="1"/>
              <a:t>taalgebruik</a:t>
            </a:r>
            <a:r>
              <a:rPr dirty="0"/>
              <a:t>. Laat je </a:t>
            </a:r>
            <a:r>
              <a:rPr dirty="0" err="1"/>
              <a:t>tekst</a:t>
            </a:r>
            <a:r>
              <a:rPr dirty="0"/>
              <a:t> </a:t>
            </a:r>
            <a:r>
              <a:rPr dirty="0" err="1"/>
              <a:t>ook</a:t>
            </a:r>
            <a:r>
              <a:rPr dirty="0"/>
              <a:t> </a:t>
            </a:r>
            <a:r>
              <a:rPr dirty="0" err="1"/>
              <a:t>lezen</a:t>
            </a:r>
            <a:r>
              <a:rPr dirty="0"/>
              <a:t> door </a:t>
            </a:r>
            <a:r>
              <a:rPr dirty="0" err="1"/>
              <a:t>iemand</a:t>
            </a:r>
            <a:r>
              <a:rPr dirty="0"/>
              <a:t> </a:t>
            </a:r>
            <a:r>
              <a:rPr dirty="0" err="1"/>
              <a:t>anders</a:t>
            </a:r>
            <a:r>
              <a:rPr dirty="0"/>
              <a:t> </a:t>
            </a:r>
            <a:r>
              <a:rPr dirty="0" err="1"/>
              <a:t>en</a:t>
            </a:r>
            <a:r>
              <a:rPr dirty="0"/>
              <a:t> </a:t>
            </a:r>
            <a:r>
              <a:rPr dirty="0" err="1"/>
              <a:t>vraag</a:t>
            </a:r>
            <a:r>
              <a:rPr dirty="0"/>
              <a:t> om feedback.</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Verwerking"/>
          <p:cNvSpPr txBox="1"/>
          <p:nvPr/>
        </p:nvSpPr>
        <p:spPr>
          <a:xfrm>
            <a:off x="2232214" y="610592"/>
            <a:ext cx="2409750" cy="685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3400">
                <a:solidFill>
                  <a:srgbClr val="316661"/>
                </a:solidFill>
                <a:latin typeface="Avenir Next Demi Bold"/>
                <a:ea typeface="Avenir Next Demi Bold"/>
                <a:cs typeface="Avenir Next Demi Bold"/>
                <a:sym typeface="Avenir Next Demi Bold"/>
              </a:defRPr>
            </a:lvl1pPr>
          </a:lstStyle>
          <a:p>
            <a:r>
              <a:t>Verwerking</a:t>
            </a:r>
          </a:p>
        </p:txBody>
      </p:sp>
      <p:sp>
        <p:nvSpPr>
          <p:cNvPr id="189" name="1.  Plaats hier je poster (screenshot of nette foto) en vertel erbij:…"/>
          <p:cNvSpPr txBox="1"/>
          <p:nvPr/>
        </p:nvSpPr>
        <p:spPr>
          <a:xfrm>
            <a:off x="544984" y="1879806"/>
            <a:ext cx="6121889" cy="1498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a:defRPr>
                <a:solidFill>
                  <a:srgbClr val="316661"/>
                </a:solidFill>
                <a:latin typeface="Avenir Next Demi Bold"/>
                <a:ea typeface="Avenir Next Demi Bold"/>
                <a:cs typeface="Avenir Next Demi Bold"/>
                <a:sym typeface="Avenir Next Demi Bold"/>
              </a:defRPr>
            </a:pPr>
            <a:r>
              <a:t>1.  Plaats hier je poster (screenshot of nette foto) en vertel erbij:</a:t>
            </a:r>
          </a:p>
          <a:p>
            <a:pPr marL="203200" indent="-203200" algn="l">
              <a:buSzPct val="123000"/>
              <a:buChar char="-"/>
              <a:defRPr>
                <a:solidFill>
                  <a:srgbClr val="316661"/>
                </a:solidFill>
                <a:latin typeface="Avenir Next Demi Bold"/>
                <a:ea typeface="Avenir Next Demi Bold"/>
                <a:cs typeface="Avenir Next Demi Bold"/>
                <a:sym typeface="Avenir Next Demi Bold"/>
              </a:defRPr>
            </a:pPr>
            <a:r>
              <a:t>Wat heeft de poster met je boek te maken?</a:t>
            </a:r>
          </a:p>
          <a:p>
            <a:pPr marL="203200" indent="-203200" algn="l">
              <a:buSzPct val="123000"/>
              <a:buChar char="-"/>
              <a:defRPr>
                <a:solidFill>
                  <a:srgbClr val="316661"/>
                </a:solidFill>
                <a:latin typeface="Avenir Next Demi Bold"/>
                <a:ea typeface="Avenir Next Demi Bold"/>
                <a:cs typeface="Avenir Next Demi Bold"/>
                <a:sym typeface="Avenir Next Demi Bold"/>
              </a:defRPr>
            </a:pPr>
            <a:r>
              <a:t>Welke boodschap wil je overbrengen?</a:t>
            </a:r>
          </a:p>
          <a:p>
            <a:pPr marL="203200" indent="-203200" algn="l">
              <a:buSzPct val="123000"/>
              <a:buChar char="-"/>
              <a:defRPr>
                <a:solidFill>
                  <a:srgbClr val="316661"/>
                </a:solidFill>
                <a:latin typeface="Avenir Next Demi Bold"/>
                <a:ea typeface="Avenir Next Demi Bold"/>
                <a:cs typeface="Avenir Next Demi Bold"/>
                <a:sym typeface="Avenir Next Demi Bold"/>
              </a:defRPr>
            </a:pPr>
            <a:r>
              <a:t>Hoe trekt de poster de aandacht?</a:t>
            </a:r>
          </a:p>
          <a:p>
            <a:pPr marL="203200" indent="-203200" algn="l">
              <a:buSzPct val="123000"/>
              <a:buChar char="-"/>
              <a:defRPr>
                <a:solidFill>
                  <a:srgbClr val="316661"/>
                </a:solidFill>
                <a:latin typeface="Avenir Next Demi Bold"/>
                <a:ea typeface="Avenir Next Demi Bold"/>
                <a:cs typeface="Avenir Next Demi Bold"/>
                <a:sym typeface="Avenir Next Demi Bold"/>
              </a:defRPr>
            </a:pPr>
            <a:r>
              <a:t>Hoe ging het maken van de poster?</a:t>
            </a:r>
          </a:p>
        </p:txBody>
      </p:sp>
      <p:sp>
        <p:nvSpPr>
          <p:cNvPr id="192" name="Show"/>
          <p:cNvSpPr/>
          <p:nvPr/>
        </p:nvSpPr>
        <p:spPr>
          <a:xfrm>
            <a:off x="497664" y="388566"/>
            <a:ext cx="1384383" cy="11298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8321" y="479"/>
                </a:moveTo>
                <a:lnTo>
                  <a:pt x="10677" y="479"/>
                </a:lnTo>
                <a:lnTo>
                  <a:pt x="10945" y="479"/>
                </a:lnTo>
                <a:lnTo>
                  <a:pt x="13300" y="479"/>
                </a:lnTo>
                <a:lnTo>
                  <a:pt x="13300" y="1339"/>
                </a:lnTo>
                <a:cubicBezTo>
                  <a:pt x="12521" y="1660"/>
                  <a:pt x="11703" y="1825"/>
                  <a:pt x="10881" y="1829"/>
                </a:cubicBezTo>
                <a:cubicBezTo>
                  <a:pt x="10858" y="1829"/>
                  <a:pt x="10835" y="1826"/>
                  <a:pt x="10813" y="1823"/>
                </a:cubicBezTo>
                <a:cubicBezTo>
                  <a:pt x="10789" y="1827"/>
                  <a:pt x="10765" y="1829"/>
                  <a:pt x="10740" y="1829"/>
                </a:cubicBezTo>
                <a:cubicBezTo>
                  <a:pt x="9918" y="1825"/>
                  <a:pt x="9100" y="1660"/>
                  <a:pt x="8321" y="1339"/>
                </a:cubicBezTo>
                <a:lnTo>
                  <a:pt x="8321" y="479"/>
                </a:lnTo>
                <a:close/>
                <a:moveTo>
                  <a:pt x="13959" y="479"/>
                </a:moveTo>
                <a:lnTo>
                  <a:pt x="15669" y="479"/>
                </a:lnTo>
                <a:cubicBezTo>
                  <a:pt x="15676" y="2667"/>
                  <a:pt x="15952" y="4839"/>
                  <a:pt x="16481" y="6929"/>
                </a:cubicBezTo>
                <a:cubicBezTo>
                  <a:pt x="17021" y="9066"/>
                  <a:pt x="17821" y="11094"/>
                  <a:pt x="18857" y="12936"/>
                </a:cubicBezTo>
                <a:cubicBezTo>
                  <a:pt x="17153" y="11170"/>
                  <a:pt x="15820" y="8925"/>
                  <a:pt x="14975" y="6392"/>
                </a:cubicBezTo>
                <a:cubicBezTo>
                  <a:pt x="14348" y="4513"/>
                  <a:pt x="14007" y="2509"/>
                  <a:pt x="13959" y="479"/>
                </a:cubicBezTo>
                <a:close/>
                <a:moveTo>
                  <a:pt x="16298" y="479"/>
                </a:moveTo>
                <a:lnTo>
                  <a:pt x="18058" y="479"/>
                </a:lnTo>
                <a:cubicBezTo>
                  <a:pt x="18034" y="2686"/>
                  <a:pt x="18193" y="4888"/>
                  <a:pt x="18534" y="7054"/>
                </a:cubicBezTo>
                <a:cubicBezTo>
                  <a:pt x="18880" y="9247"/>
                  <a:pt x="19411" y="11392"/>
                  <a:pt x="20116" y="13452"/>
                </a:cubicBezTo>
                <a:cubicBezTo>
                  <a:pt x="19020" y="11794"/>
                  <a:pt x="18137" y="9940"/>
                  <a:pt x="17497" y="7955"/>
                </a:cubicBezTo>
                <a:cubicBezTo>
                  <a:pt x="16729" y="5574"/>
                  <a:pt x="16322" y="3040"/>
                  <a:pt x="16298" y="479"/>
                </a:cubicBezTo>
                <a:close/>
                <a:moveTo>
                  <a:pt x="18713" y="479"/>
                </a:moveTo>
                <a:lnTo>
                  <a:pt x="21213" y="479"/>
                </a:lnTo>
                <a:lnTo>
                  <a:pt x="21213" y="13629"/>
                </a:lnTo>
                <a:lnTo>
                  <a:pt x="20843" y="13624"/>
                </a:lnTo>
                <a:cubicBezTo>
                  <a:pt x="20131" y="11558"/>
                  <a:pt x="19594" y="9410"/>
                  <a:pt x="19236" y="7210"/>
                </a:cubicBezTo>
                <a:cubicBezTo>
                  <a:pt x="18875" y="4995"/>
                  <a:pt x="18699" y="2738"/>
                  <a:pt x="18713" y="479"/>
                </a:cubicBezTo>
                <a:close/>
                <a:moveTo>
                  <a:pt x="387" y="521"/>
                </a:moveTo>
                <a:lnTo>
                  <a:pt x="2887" y="521"/>
                </a:lnTo>
                <a:cubicBezTo>
                  <a:pt x="2901" y="2780"/>
                  <a:pt x="2725" y="5037"/>
                  <a:pt x="2364" y="7252"/>
                </a:cubicBezTo>
                <a:cubicBezTo>
                  <a:pt x="2006" y="9452"/>
                  <a:pt x="1469" y="11599"/>
                  <a:pt x="757" y="13665"/>
                </a:cubicBezTo>
                <a:lnTo>
                  <a:pt x="387" y="13671"/>
                </a:lnTo>
                <a:lnTo>
                  <a:pt x="387" y="521"/>
                </a:lnTo>
                <a:close/>
                <a:moveTo>
                  <a:pt x="3542" y="521"/>
                </a:moveTo>
                <a:lnTo>
                  <a:pt x="5302" y="521"/>
                </a:lnTo>
                <a:cubicBezTo>
                  <a:pt x="5278" y="3082"/>
                  <a:pt x="4871" y="5615"/>
                  <a:pt x="4103" y="7997"/>
                </a:cubicBezTo>
                <a:cubicBezTo>
                  <a:pt x="3463" y="9981"/>
                  <a:pt x="2580" y="11836"/>
                  <a:pt x="1484" y="13493"/>
                </a:cubicBezTo>
                <a:cubicBezTo>
                  <a:pt x="2189" y="11434"/>
                  <a:pt x="2720" y="9289"/>
                  <a:pt x="3066" y="7096"/>
                </a:cubicBezTo>
                <a:cubicBezTo>
                  <a:pt x="3407" y="4929"/>
                  <a:pt x="3566" y="2727"/>
                  <a:pt x="3542" y="521"/>
                </a:cubicBezTo>
                <a:close/>
                <a:moveTo>
                  <a:pt x="5931" y="521"/>
                </a:moveTo>
                <a:lnTo>
                  <a:pt x="7641" y="521"/>
                </a:lnTo>
                <a:cubicBezTo>
                  <a:pt x="7593" y="2551"/>
                  <a:pt x="7252" y="4554"/>
                  <a:pt x="6625" y="6434"/>
                </a:cubicBezTo>
                <a:cubicBezTo>
                  <a:pt x="5780" y="8966"/>
                  <a:pt x="4447" y="11212"/>
                  <a:pt x="2743" y="12978"/>
                </a:cubicBezTo>
                <a:cubicBezTo>
                  <a:pt x="3779" y="11136"/>
                  <a:pt x="4579" y="9108"/>
                  <a:pt x="5119" y="6971"/>
                </a:cubicBezTo>
                <a:cubicBezTo>
                  <a:pt x="5648" y="4881"/>
                  <a:pt x="5924" y="2709"/>
                  <a:pt x="5931" y="521"/>
                </a:cubicBezTo>
                <a:close/>
                <a:moveTo>
                  <a:pt x="8232" y="2141"/>
                </a:moveTo>
                <a:cubicBezTo>
                  <a:pt x="8627" y="2296"/>
                  <a:pt x="9031" y="2414"/>
                  <a:pt x="9440" y="2495"/>
                </a:cubicBezTo>
                <a:cubicBezTo>
                  <a:pt x="9848" y="2577"/>
                  <a:pt x="10262" y="2622"/>
                  <a:pt x="10677" y="2631"/>
                </a:cubicBezTo>
                <a:lnTo>
                  <a:pt x="10677" y="2621"/>
                </a:lnTo>
                <a:cubicBezTo>
                  <a:pt x="10699" y="2621"/>
                  <a:pt x="10722" y="2622"/>
                  <a:pt x="10745" y="2624"/>
                </a:cubicBezTo>
                <a:cubicBezTo>
                  <a:pt x="10767" y="2626"/>
                  <a:pt x="10790" y="2629"/>
                  <a:pt x="10813" y="2631"/>
                </a:cubicBezTo>
                <a:cubicBezTo>
                  <a:pt x="10835" y="2629"/>
                  <a:pt x="10857" y="2626"/>
                  <a:pt x="10879" y="2624"/>
                </a:cubicBezTo>
                <a:cubicBezTo>
                  <a:pt x="10901" y="2622"/>
                  <a:pt x="10923" y="2621"/>
                  <a:pt x="10945" y="2621"/>
                </a:cubicBezTo>
                <a:lnTo>
                  <a:pt x="10945" y="2631"/>
                </a:lnTo>
                <a:cubicBezTo>
                  <a:pt x="11360" y="2622"/>
                  <a:pt x="11773" y="2577"/>
                  <a:pt x="12182" y="2495"/>
                </a:cubicBezTo>
                <a:cubicBezTo>
                  <a:pt x="12590" y="2414"/>
                  <a:pt x="12994" y="2296"/>
                  <a:pt x="13389" y="2141"/>
                </a:cubicBezTo>
                <a:cubicBezTo>
                  <a:pt x="13403" y="2380"/>
                  <a:pt x="13426" y="2619"/>
                  <a:pt x="13457" y="2855"/>
                </a:cubicBezTo>
                <a:cubicBezTo>
                  <a:pt x="13491" y="3109"/>
                  <a:pt x="13535" y="3362"/>
                  <a:pt x="13589" y="3610"/>
                </a:cubicBezTo>
                <a:cubicBezTo>
                  <a:pt x="12700" y="3824"/>
                  <a:pt x="11796" y="3929"/>
                  <a:pt x="10889" y="3928"/>
                </a:cubicBezTo>
                <a:cubicBezTo>
                  <a:pt x="10864" y="3928"/>
                  <a:pt x="10838" y="3925"/>
                  <a:pt x="10813" y="3923"/>
                </a:cubicBezTo>
                <a:cubicBezTo>
                  <a:pt x="10786" y="3925"/>
                  <a:pt x="10759" y="3928"/>
                  <a:pt x="10732" y="3928"/>
                </a:cubicBezTo>
                <a:cubicBezTo>
                  <a:pt x="9826" y="3929"/>
                  <a:pt x="8922" y="3824"/>
                  <a:pt x="8032" y="3610"/>
                </a:cubicBezTo>
                <a:cubicBezTo>
                  <a:pt x="8086" y="3362"/>
                  <a:pt x="8130" y="3109"/>
                  <a:pt x="8164" y="2855"/>
                </a:cubicBezTo>
                <a:cubicBezTo>
                  <a:pt x="8195" y="2619"/>
                  <a:pt x="8219" y="2380"/>
                  <a:pt x="8232" y="2141"/>
                </a:cubicBezTo>
                <a:close/>
                <a:moveTo>
                  <a:pt x="7909" y="4288"/>
                </a:moveTo>
                <a:cubicBezTo>
                  <a:pt x="8359" y="4439"/>
                  <a:pt x="8818" y="4551"/>
                  <a:pt x="9280" y="4625"/>
                </a:cubicBezTo>
                <a:cubicBezTo>
                  <a:pt x="9743" y="4699"/>
                  <a:pt x="10209" y="4734"/>
                  <a:pt x="10677" y="4731"/>
                </a:cubicBezTo>
                <a:lnTo>
                  <a:pt x="10677" y="4715"/>
                </a:lnTo>
                <a:cubicBezTo>
                  <a:pt x="10699" y="4716"/>
                  <a:pt x="10722" y="4717"/>
                  <a:pt x="10745" y="4719"/>
                </a:cubicBezTo>
                <a:cubicBezTo>
                  <a:pt x="10768" y="4720"/>
                  <a:pt x="10790" y="4723"/>
                  <a:pt x="10813" y="4725"/>
                </a:cubicBezTo>
                <a:cubicBezTo>
                  <a:pt x="10835" y="4723"/>
                  <a:pt x="10857" y="4720"/>
                  <a:pt x="10879" y="4719"/>
                </a:cubicBezTo>
                <a:cubicBezTo>
                  <a:pt x="10900" y="4717"/>
                  <a:pt x="10922" y="4716"/>
                  <a:pt x="10945" y="4715"/>
                </a:cubicBezTo>
                <a:lnTo>
                  <a:pt x="10945" y="4731"/>
                </a:lnTo>
                <a:cubicBezTo>
                  <a:pt x="11412" y="4734"/>
                  <a:pt x="11878" y="4699"/>
                  <a:pt x="12341" y="4625"/>
                </a:cubicBezTo>
                <a:cubicBezTo>
                  <a:pt x="12803" y="4551"/>
                  <a:pt x="13262" y="4439"/>
                  <a:pt x="13713" y="4288"/>
                </a:cubicBezTo>
                <a:cubicBezTo>
                  <a:pt x="13736" y="4519"/>
                  <a:pt x="13774" y="4746"/>
                  <a:pt x="13827" y="4970"/>
                </a:cubicBezTo>
                <a:cubicBezTo>
                  <a:pt x="13879" y="5187"/>
                  <a:pt x="13944" y="5401"/>
                  <a:pt x="14023" y="5606"/>
                </a:cubicBezTo>
                <a:cubicBezTo>
                  <a:pt x="12988" y="5888"/>
                  <a:pt x="11933" y="6027"/>
                  <a:pt x="10872" y="6023"/>
                </a:cubicBezTo>
                <a:cubicBezTo>
                  <a:pt x="10852" y="6023"/>
                  <a:pt x="10833" y="6019"/>
                  <a:pt x="10813" y="6017"/>
                </a:cubicBezTo>
                <a:cubicBezTo>
                  <a:pt x="10791" y="6019"/>
                  <a:pt x="10770" y="6022"/>
                  <a:pt x="10749" y="6023"/>
                </a:cubicBezTo>
                <a:cubicBezTo>
                  <a:pt x="9689" y="6027"/>
                  <a:pt x="8633" y="5888"/>
                  <a:pt x="7598" y="5606"/>
                </a:cubicBezTo>
                <a:cubicBezTo>
                  <a:pt x="7677" y="5401"/>
                  <a:pt x="7742" y="5187"/>
                  <a:pt x="7794" y="4970"/>
                </a:cubicBezTo>
                <a:cubicBezTo>
                  <a:pt x="7847" y="4746"/>
                  <a:pt x="7885" y="4519"/>
                  <a:pt x="7909" y="4288"/>
                </a:cubicBezTo>
                <a:close/>
                <a:moveTo>
                  <a:pt x="7403" y="6361"/>
                </a:moveTo>
                <a:cubicBezTo>
                  <a:pt x="8432" y="6672"/>
                  <a:pt x="9489" y="6844"/>
                  <a:pt x="10549" y="6867"/>
                </a:cubicBezTo>
                <a:cubicBezTo>
                  <a:pt x="10592" y="6867"/>
                  <a:pt x="10634" y="6864"/>
                  <a:pt x="10677" y="6861"/>
                </a:cubicBezTo>
                <a:lnTo>
                  <a:pt x="10677" y="6846"/>
                </a:lnTo>
                <a:cubicBezTo>
                  <a:pt x="10699" y="6846"/>
                  <a:pt x="10722" y="6846"/>
                  <a:pt x="10745" y="6847"/>
                </a:cubicBezTo>
                <a:cubicBezTo>
                  <a:pt x="10767" y="6848"/>
                  <a:pt x="10790" y="6849"/>
                  <a:pt x="10813" y="6851"/>
                </a:cubicBezTo>
                <a:cubicBezTo>
                  <a:pt x="10835" y="6849"/>
                  <a:pt x="10857" y="6848"/>
                  <a:pt x="10879" y="6847"/>
                </a:cubicBezTo>
                <a:cubicBezTo>
                  <a:pt x="10901" y="6846"/>
                  <a:pt x="10923" y="6846"/>
                  <a:pt x="10945" y="6846"/>
                </a:cubicBezTo>
                <a:lnTo>
                  <a:pt x="10945" y="6861"/>
                </a:lnTo>
                <a:cubicBezTo>
                  <a:pt x="10987" y="6864"/>
                  <a:pt x="11029" y="6867"/>
                  <a:pt x="11072" y="6867"/>
                </a:cubicBezTo>
                <a:cubicBezTo>
                  <a:pt x="12132" y="6844"/>
                  <a:pt x="13189" y="6672"/>
                  <a:pt x="14219" y="6361"/>
                </a:cubicBezTo>
                <a:cubicBezTo>
                  <a:pt x="14689" y="7759"/>
                  <a:pt x="15290" y="9087"/>
                  <a:pt x="16009" y="10315"/>
                </a:cubicBezTo>
                <a:cubicBezTo>
                  <a:pt x="16839" y="11735"/>
                  <a:pt x="17819" y="13013"/>
                  <a:pt x="18926" y="14113"/>
                </a:cubicBezTo>
                <a:cubicBezTo>
                  <a:pt x="18656" y="14663"/>
                  <a:pt x="18425" y="15237"/>
                  <a:pt x="18232" y="15833"/>
                </a:cubicBezTo>
                <a:cubicBezTo>
                  <a:pt x="18029" y="16464"/>
                  <a:pt x="17868" y="17116"/>
                  <a:pt x="17756" y="17781"/>
                </a:cubicBezTo>
                <a:lnTo>
                  <a:pt x="14219" y="17776"/>
                </a:lnTo>
                <a:lnTo>
                  <a:pt x="10945" y="17776"/>
                </a:lnTo>
                <a:lnTo>
                  <a:pt x="10677" y="17776"/>
                </a:lnTo>
                <a:lnTo>
                  <a:pt x="7403" y="17776"/>
                </a:lnTo>
                <a:lnTo>
                  <a:pt x="3865" y="17781"/>
                </a:lnTo>
                <a:cubicBezTo>
                  <a:pt x="3753" y="17116"/>
                  <a:pt x="3593" y="16464"/>
                  <a:pt x="3389" y="15833"/>
                </a:cubicBezTo>
                <a:cubicBezTo>
                  <a:pt x="3196" y="15237"/>
                  <a:pt x="2965" y="14663"/>
                  <a:pt x="2696" y="14113"/>
                </a:cubicBezTo>
                <a:cubicBezTo>
                  <a:pt x="3802" y="13013"/>
                  <a:pt x="4782" y="11735"/>
                  <a:pt x="5613" y="10315"/>
                </a:cubicBezTo>
                <a:cubicBezTo>
                  <a:pt x="6332" y="9087"/>
                  <a:pt x="6933" y="7759"/>
                  <a:pt x="7403" y="6361"/>
                </a:cubicBezTo>
                <a:close/>
                <a:moveTo>
                  <a:pt x="10800" y="8419"/>
                </a:moveTo>
                <a:lnTo>
                  <a:pt x="10039" y="11285"/>
                </a:lnTo>
                <a:lnTo>
                  <a:pt x="7581" y="11285"/>
                </a:lnTo>
                <a:lnTo>
                  <a:pt x="9571" y="13056"/>
                </a:lnTo>
                <a:lnTo>
                  <a:pt x="8810" y="15921"/>
                </a:lnTo>
                <a:lnTo>
                  <a:pt x="10800" y="14150"/>
                </a:lnTo>
                <a:lnTo>
                  <a:pt x="12790" y="15921"/>
                </a:lnTo>
                <a:lnTo>
                  <a:pt x="12029" y="13056"/>
                </a:lnTo>
                <a:lnTo>
                  <a:pt x="14019" y="11285"/>
                </a:lnTo>
                <a:lnTo>
                  <a:pt x="11561" y="11285"/>
                </a:lnTo>
                <a:lnTo>
                  <a:pt x="10800" y="8419"/>
                </a:lnTo>
                <a:close/>
                <a:moveTo>
                  <a:pt x="20592" y="14416"/>
                </a:moveTo>
                <a:lnTo>
                  <a:pt x="21137" y="14421"/>
                </a:lnTo>
                <a:lnTo>
                  <a:pt x="21137" y="20318"/>
                </a:lnTo>
                <a:lnTo>
                  <a:pt x="19776" y="20318"/>
                </a:lnTo>
                <a:cubicBezTo>
                  <a:pt x="19809" y="19340"/>
                  <a:pt x="19891" y="18361"/>
                  <a:pt x="20023" y="17396"/>
                </a:cubicBezTo>
                <a:cubicBezTo>
                  <a:pt x="20160" y="16388"/>
                  <a:pt x="20350" y="15393"/>
                  <a:pt x="20592" y="14416"/>
                </a:cubicBezTo>
                <a:close/>
                <a:moveTo>
                  <a:pt x="19525" y="14421"/>
                </a:moveTo>
                <a:lnTo>
                  <a:pt x="19899" y="14421"/>
                </a:lnTo>
                <a:cubicBezTo>
                  <a:pt x="19671" y="15386"/>
                  <a:pt x="19498" y="16367"/>
                  <a:pt x="19372" y="17359"/>
                </a:cubicBezTo>
                <a:cubicBezTo>
                  <a:pt x="19248" y="18338"/>
                  <a:pt x="19174" y="19328"/>
                  <a:pt x="19151" y="20318"/>
                </a:cubicBezTo>
                <a:lnTo>
                  <a:pt x="18071" y="20318"/>
                </a:lnTo>
                <a:cubicBezTo>
                  <a:pt x="18130" y="18745"/>
                  <a:pt x="18431" y="17197"/>
                  <a:pt x="18955" y="15760"/>
                </a:cubicBezTo>
                <a:cubicBezTo>
                  <a:pt x="19123" y="15299"/>
                  <a:pt x="19313" y="14854"/>
                  <a:pt x="19525" y="14421"/>
                </a:cubicBezTo>
                <a:close/>
                <a:moveTo>
                  <a:pt x="1008" y="14457"/>
                </a:moveTo>
                <a:cubicBezTo>
                  <a:pt x="1250" y="15435"/>
                  <a:pt x="1440" y="16429"/>
                  <a:pt x="1577" y="17437"/>
                </a:cubicBezTo>
                <a:cubicBezTo>
                  <a:pt x="1709" y="18403"/>
                  <a:pt x="1791" y="19382"/>
                  <a:pt x="1824" y="20360"/>
                </a:cubicBezTo>
                <a:lnTo>
                  <a:pt x="463" y="20360"/>
                </a:lnTo>
                <a:lnTo>
                  <a:pt x="463" y="14463"/>
                </a:lnTo>
                <a:lnTo>
                  <a:pt x="1008" y="14457"/>
                </a:lnTo>
                <a:close/>
                <a:moveTo>
                  <a:pt x="1701" y="14463"/>
                </a:moveTo>
                <a:lnTo>
                  <a:pt x="2075" y="14463"/>
                </a:lnTo>
                <a:cubicBezTo>
                  <a:pt x="2287" y="14895"/>
                  <a:pt x="2477" y="15340"/>
                  <a:pt x="2645" y="15801"/>
                </a:cubicBezTo>
                <a:cubicBezTo>
                  <a:pt x="3169" y="17239"/>
                  <a:pt x="3470" y="18787"/>
                  <a:pt x="3529" y="20360"/>
                </a:cubicBezTo>
                <a:lnTo>
                  <a:pt x="2449" y="20360"/>
                </a:lnTo>
                <a:cubicBezTo>
                  <a:pt x="2426" y="19370"/>
                  <a:pt x="2352" y="18380"/>
                  <a:pt x="2228" y="17401"/>
                </a:cubicBezTo>
                <a:cubicBezTo>
                  <a:pt x="2102" y="16409"/>
                  <a:pt x="1929" y="15427"/>
                  <a:pt x="1701" y="14463"/>
                </a:cubicBezTo>
                <a:close/>
                <a:moveTo>
                  <a:pt x="10677" y="18646"/>
                </a:moveTo>
                <a:lnTo>
                  <a:pt x="10813" y="18646"/>
                </a:lnTo>
                <a:lnTo>
                  <a:pt x="10945" y="18646"/>
                </a:lnTo>
                <a:lnTo>
                  <a:pt x="17663" y="18651"/>
                </a:lnTo>
                <a:cubicBezTo>
                  <a:pt x="17569" y="19012"/>
                  <a:pt x="17500" y="19386"/>
                  <a:pt x="17454" y="19761"/>
                </a:cubicBezTo>
                <a:cubicBezTo>
                  <a:pt x="17400" y="20206"/>
                  <a:pt x="17377" y="20655"/>
                  <a:pt x="17391" y="21105"/>
                </a:cubicBezTo>
                <a:lnTo>
                  <a:pt x="10945" y="21121"/>
                </a:lnTo>
                <a:lnTo>
                  <a:pt x="10677" y="21121"/>
                </a:lnTo>
                <a:lnTo>
                  <a:pt x="4231" y="21105"/>
                </a:lnTo>
                <a:cubicBezTo>
                  <a:pt x="4245" y="20655"/>
                  <a:pt x="4221" y="20206"/>
                  <a:pt x="4167" y="19761"/>
                </a:cubicBezTo>
                <a:cubicBezTo>
                  <a:pt x="4121" y="19386"/>
                  <a:pt x="4052" y="19012"/>
                  <a:pt x="3959" y="18651"/>
                </a:cubicBezTo>
                <a:lnTo>
                  <a:pt x="10677" y="18646"/>
                </a:lnTo>
                <a:close/>
              </a:path>
            </a:pathLst>
          </a:custGeom>
          <a:solidFill>
            <a:srgbClr val="316661"/>
          </a:solidFill>
          <a:ln w="12700">
            <a:miter lim="400000"/>
          </a:ln>
        </p:spPr>
        <p:txBody>
          <a:bodyPr lIns="50800" tIns="50800" rIns="50800" bIns="50800" anchor="ctr"/>
          <a:lstStyle/>
          <a:p>
            <a:pPr defTabSz="584200">
              <a:defRPr sz="2200">
                <a:solidFill>
                  <a:srgbClr val="FFFFFF"/>
                </a:solidFill>
                <a:latin typeface="Helvetica Neue Medium"/>
                <a:ea typeface="Helvetica Neue Medium"/>
                <a:cs typeface="Helvetica Neue Medium"/>
                <a:sym typeface="Helvetica Neue Medium"/>
              </a:defRPr>
            </a:pPr>
            <a:endParaRPr/>
          </a:p>
        </p:txBody>
      </p:sp>
      <p:sp>
        <p:nvSpPr>
          <p:cNvPr id="193" name="Zet je poster hier neer"/>
          <p:cNvSpPr/>
          <p:nvPr/>
        </p:nvSpPr>
        <p:spPr>
          <a:xfrm>
            <a:off x="6986507" y="1453847"/>
            <a:ext cx="5583724" cy="8114065"/>
          </a:xfrm>
          <a:prstGeom prst="rect">
            <a:avLst/>
          </a:prstGeom>
          <a:solidFill>
            <a:srgbClr val="EBEBEB"/>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defTabSz="584200">
              <a:defRPr sz="2200">
                <a:solidFill>
                  <a:srgbClr val="929292"/>
                </a:solidFill>
              </a:defRPr>
            </a:lvl1pPr>
          </a:lstStyle>
          <a:p>
            <a:r>
              <a:t>Zet je poster hier neer</a:t>
            </a:r>
          </a:p>
        </p:txBody>
      </p:sp>
      <p:sp>
        <p:nvSpPr>
          <p:cNvPr id="194" name="Geef in deze tekstwolk antwoord op de volgende vragen:…"/>
          <p:cNvSpPr/>
          <p:nvPr/>
        </p:nvSpPr>
        <p:spPr>
          <a:xfrm>
            <a:off x="593980" y="3739794"/>
            <a:ext cx="6729414" cy="554315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8746" y="1035"/>
                </a:lnTo>
                <a:lnTo>
                  <a:pt x="363" y="1035"/>
                </a:lnTo>
                <a:cubicBezTo>
                  <a:pt x="162" y="1035"/>
                  <a:pt x="0" y="1232"/>
                  <a:pt x="0" y="1475"/>
                </a:cubicBezTo>
                <a:lnTo>
                  <a:pt x="0" y="21158"/>
                </a:lnTo>
                <a:cubicBezTo>
                  <a:pt x="0" y="21401"/>
                  <a:pt x="162" y="21600"/>
                  <a:pt x="363" y="21600"/>
                </a:cubicBezTo>
                <a:lnTo>
                  <a:pt x="18869" y="21600"/>
                </a:lnTo>
                <a:cubicBezTo>
                  <a:pt x="19070" y="21600"/>
                  <a:pt x="19233" y="21401"/>
                  <a:pt x="19233" y="21158"/>
                </a:cubicBezTo>
                <a:lnTo>
                  <a:pt x="19233" y="1751"/>
                </a:lnTo>
                <a:lnTo>
                  <a:pt x="21600" y="0"/>
                </a:lnTo>
                <a:close/>
              </a:path>
            </a:pathLst>
          </a:custGeom>
          <a:solidFill>
            <a:srgbClr val="EBEBEB"/>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lstStyle/>
          <a:p>
            <a:pPr algn="l" defTabSz="584200">
              <a:defRPr sz="1500">
                <a:solidFill>
                  <a:srgbClr val="000000"/>
                </a:solidFill>
                <a:latin typeface="Noteworthy Light"/>
                <a:ea typeface="Noteworthy Light"/>
                <a:cs typeface="Noteworthy Light"/>
                <a:sym typeface="Noteworthy Light"/>
              </a:defRPr>
            </a:pPr>
            <a:r>
              <a:t>Geef in deze tekstwolk antwoord op de volgende vragen:</a:t>
            </a:r>
          </a:p>
          <a:p>
            <a:pPr algn="l" defTabSz="584200">
              <a:defRPr sz="1500">
                <a:solidFill>
                  <a:srgbClr val="000000"/>
                </a:solidFill>
                <a:latin typeface="Noteworthy Light"/>
                <a:ea typeface="Noteworthy Light"/>
                <a:cs typeface="Noteworthy Light"/>
                <a:sym typeface="Noteworthy Light"/>
              </a:defRPr>
            </a:pPr>
            <a:endParaRPr/>
          </a:p>
          <a:p>
            <a:pPr algn="l" defTabSz="584200">
              <a:defRPr sz="1500">
                <a:solidFill>
                  <a:srgbClr val="000000"/>
                </a:solidFill>
                <a:latin typeface="Noteworthy Light"/>
                <a:ea typeface="Noteworthy Light"/>
                <a:cs typeface="Noteworthy Light"/>
                <a:sym typeface="Noteworthy Light"/>
              </a:defRPr>
            </a:pPr>
            <a:r>
              <a:t>Wat heeft de poster met je boek te maken?</a:t>
            </a:r>
          </a:p>
          <a:p>
            <a:pPr algn="l" defTabSz="584200">
              <a:defRPr sz="1500">
                <a:solidFill>
                  <a:srgbClr val="000000"/>
                </a:solidFill>
                <a:latin typeface="Noteworthy Light"/>
                <a:ea typeface="Noteworthy Light"/>
                <a:cs typeface="Noteworthy Light"/>
                <a:sym typeface="Noteworthy Light"/>
              </a:defRPr>
            </a:pPr>
            <a:r>
              <a:t>Welke boodschap wil je overbrengen?</a:t>
            </a:r>
          </a:p>
          <a:p>
            <a:pPr algn="l" defTabSz="584200">
              <a:defRPr sz="1500">
                <a:solidFill>
                  <a:srgbClr val="000000"/>
                </a:solidFill>
                <a:latin typeface="Noteworthy Light"/>
                <a:ea typeface="Noteworthy Light"/>
                <a:cs typeface="Noteworthy Light"/>
                <a:sym typeface="Noteworthy Light"/>
              </a:defRPr>
            </a:pPr>
            <a:r>
              <a:t>Hoe trekt de poster de aandacht?</a:t>
            </a:r>
          </a:p>
          <a:p>
            <a:pPr algn="l" defTabSz="584200">
              <a:defRPr sz="1500">
                <a:solidFill>
                  <a:srgbClr val="000000"/>
                </a:solidFill>
                <a:latin typeface="Noteworthy Light"/>
                <a:ea typeface="Noteworthy Light"/>
                <a:cs typeface="Noteworthy Light"/>
                <a:sym typeface="Noteworthy Light"/>
              </a:defRPr>
            </a:pPr>
            <a:r>
              <a:t>Hoe ging het maken van de poster?</a:t>
            </a:r>
          </a:p>
        </p:txBody>
      </p:sp>
      <p:sp>
        <p:nvSpPr>
          <p:cNvPr id="9" name="Bekijk de quest via de quest-app voor instructies.">
            <a:extLst>
              <a:ext uri="{FF2B5EF4-FFF2-40B4-BE49-F238E27FC236}">
                <a16:creationId xmlns:a16="http://schemas.microsoft.com/office/drawing/2014/main" id="{69178EFF-D3DB-0B4A-90F2-31927D1F0CC1}"/>
              </a:ext>
            </a:extLst>
          </p:cNvPr>
          <p:cNvSpPr txBox="1"/>
          <p:nvPr/>
        </p:nvSpPr>
        <p:spPr>
          <a:xfrm>
            <a:off x="6814694" y="779086"/>
            <a:ext cx="4958089" cy="3488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rPr dirty="0" err="1"/>
              <a:t>Bekijk</a:t>
            </a:r>
            <a:r>
              <a:rPr dirty="0"/>
              <a:t> de quest via de </a:t>
            </a:r>
            <a:r>
              <a:rPr lang="nl-NL" dirty="0" err="1"/>
              <a:t>quest</a:t>
            </a:r>
            <a:r>
              <a:rPr lang="nl-NL" dirty="0"/>
              <a:t>-pagina</a:t>
            </a:r>
            <a:r>
              <a:rPr dirty="0"/>
              <a:t> </a:t>
            </a:r>
            <a:r>
              <a:rPr dirty="0" err="1"/>
              <a:t>voor</a:t>
            </a:r>
            <a:r>
              <a:rPr dirty="0"/>
              <a:t> </a:t>
            </a:r>
            <a:r>
              <a:rPr dirty="0" err="1"/>
              <a:t>instructies</a:t>
            </a:r>
            <a:r>
              <a:rPr dirty="0"/>
              <a:t>.</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Verwerking"/>
          <p:cNvSpPr txBox="1"/>
          <p:nvPr/>
        </p:nvSpPr>
        <p:spPr>
          <a:xfrm>
            <a:off x="2232214" y="610592"/>
            <a:ext cx="2409750" cy="685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3400">
                <a:solidFill>
                  <a:srgbClr val="316661"/>
                </a:solidFill>
                <a:latin typeface="Avenir Next Demi Bold"/>
                <a:ea typeface="Avenir Next Demi Bold"/>
                <a:cs typeface="Avenir Next Demi Bold"/>
                <a:sym typeface="Avenir Next Demi Bold"/>
              </a:defRPr>
            </a:lvl1pPr>
          </a:lstStyle>
          <a:p>
            <a:r>
              <a:t>Verwerking</a:t>
            </a:r>
          </a:p>
        </p:txBody>
      </p:sp>
      <p:sp>
        <p:nvSpPr>
          <p:cNvPr id="197" name="2. Laat je poster zien aan tenminste vier mensen (zeker twee volwassenen) en verwerk hun reacties op deze dia."/>
          <p:cNvSpPr txBox="1"/>
          <p:nvPr/>
        </p:nvSpPr>
        <p:spPr>
          <a:xfrm>
            <a:off x="480668" y="1949800"/>
            <a:ext cx="10576662" cy="381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a:solidFill>
                  <a:srgbClr val="316661"/>
                </a:solidFill>
                <a:latin typeface="Avenir Next Demi Bold"/>
                <a:ea typeface="Avenir Next Demi Bold"/>
                <a:cs typeface="Avenir Next Demi Bold"/>
                <a:sym typeface="Avenir Next Demi Bold"/>
              </a:defRPr>
            </a:lvl1pPr>
          </a:lstStyle>
          <a:p>
            <a:r>
              <a:t>2. Laat je poster zien aan tenminste vier mensen (zeker twee volwassenen) en verwerk hun reacties op deze dia.</a:t>
            </a:r>
          </a:p>
        </p:txBody>
      </p:sp>
      <p:sp>
        <p:nvSpPr>
          <p:cNvPr id="200" name="Show"/>
          <p:cNvSpPr/>
          <p:nvPr/>
        </p:nvSpPr>
        <p:spPr>
          <a:xfrm>
            <a:off x="497664" y="388566"/>
            <a:ext cx="1384383" cy="11298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8321" y="479"/>
                </a:moveTo>
                <a:lnTo>
                  <a:pt x="10677" y="479"/>
                </a:lnTo>
                <a:lnTo>
                  <a:pt x="10945" y="479"/>
                </a:lnTo>
                <a:lnTo>
                  <a:pt x="13300" y="479"/>
                </a:lnTo>
                <a:lnTo>
                  <a:pt x="13300" y="1339"/>
                </a:lnTo>
                <a:cubicBezTo>
                  <a:pt x="12521" y="1660"/>
                  <a:pt x="11703" y="1825"/>
                  <a:pt x="10881" y="1829"/>
                </a:cubicBezTo>
                <a:cubicBezTo>
                  <a:pt x="10858" y="1829"/>
                  <a:pt x="10835" y="1826"/>
                  <a:pt x="10813" y="1823"/>
                </a:cubicBezTo>
                <a:cubicBezTo>
                  <a:pt x="10789" y="1827"/>
                  <a:pt x="10765" y="1829"/>
                  <a:pt x="10740" y="1829"/>
                </a:cubicBezTo>
                <a:cubicBezTo>
                  <a:pt x="9918" y="1825"/>
                  <a:pt x="9100" y="1660"/>
                  <a:pt x="8321" y="1339"/>
                </a:cubicBezTo>
                <a:lnTo>
                  <a:pt x="8321" y="479"/>
                </a:lnTo>
                <a:close/>
                <a:moveTo>
                  <a:pt x="13959" y="479"/>
                </a:moveTo>
                <a:lnTo>
                  <a:pt x="15669" y="479"/>
                </a:lnTo>
                <a:cubicBezTo>
                  <a:pt x="15676" y="2667"/>
                  <a:pt x="15952" y="4839"/>
                  <a:pt x="16481" y="6929"/>
                </a:cubicBezTo>
                <a:cubicBezTo>
                  <a:pt x="17021" y="9066"/>
                  <a:pt x="17821" y="11094"/>
                  <a:pt x="18857" y="12936"/>
                </a:cubicBezTo>
                <a:cubicBezTo>
                  <a:pt x="17153" y="11170"/>
                  <a:pt x="15820" y="8925"/>
                  <a:pt x="14975" y="6392"/>
                </a:cubicBezTo>
                <a:cubicBezTo>
                  <a:pt x="14348" y="4513"/>
                  <a:pt x="14007" y="2509"/>
                  <a:pt x="13959" y="479"/>
                </a:cubicBezTo>
                <a:close/>
                <a:moveTo>
                  <a:pt x="16298" y="479"/>
                </a:moveTo>
                <a:lnTo>
                  <a:pt x="18058" y="479"/>
                </a:lnTo>
                <a:cubicBezTo>
                  <a:pt x="18034" y="2686"/>
                  <a:pt x="18193" y="4888"/>
                  <a:pt x="18534" y="7054"/>
                </a:cubicBezTo>
                <a:cubicBezTo>
                  <a:pt x="18880" y="9247"/>
                  <a:pt x="19411" y="11392"/>
                  <a:pt x="20116" y="13452"/>
                </a:cubicBezTo>
                <a:cubicBezTo>
                  <a:pt x="19020" y="11794"/>
                  <a:pt x="18137" y="9940"/>
                  <a:pt x="17497" y="7955"/>
                </a:cubicBezTo>
                <a:cubicBezTo>
                  <a:pt x="16729" y="5574"/>
                  <a:pt x="16322" y="3040"/>
                  <a:pt x="16298" y="479"/>
                </a:cubicBezTo>
                <a:close/>
                <a:moveTo>
                  <a:pt x="18713" y="479"/>
                </a:moveTo>
                <a:lnTo>
                  <a:pt x="21213" y="479"/>
                </a:lnTo>
                <a:lnTo>
                  <a:pt x="21213" y="13629"/>
                </a:lnTo>
                <a:lnTo>
                  <a:pt x="20843" y="13624"/>
                </a:lnTo>
                <a:cubicBezTo>
                  <a:pt x="20131" y="11558"/>
                  <a:pt x="19594" y="9410"/>
                  <a:pt x="19236" y="7210"/>
                </a:cubicBezTo>
                <a:cubicBezTo>
                  <a:pt x="18875" y="4995"/>
                  <a:pt x="18699" y="2738"/>
                  <a:pt x="18713" y="479"/>
                </a:cubicBezTo>
                <a:close/>
                <a:moveTo>
                  <a:pt x="387" y="521"/>
                </a:moveTo>
                <a:lnTo>
                  <a:pt x="2887" y="521"/>
                </a:lnTo>
                <a:cubicBezTo>
                  <a:pt x="2901" y="2780"/>
                  <a:pt x="2725" y="5037"/>
                  <a:pt x="2364" y="7252"/>
                </a:cubicBezTo>
                <a:cubicBezTo>
                  <a:pt x="2006" y="9452"/>
                  <a:pt x="1469" y="11599"/>
                  <a:pt x="757" y="13665"/>
                </a:cubicBezTo>
                <a:lnTo>
                  <a:pt x="387" y="13671"/>
                </a:lnTo>
                <a:lnTo>
                  <a:pt x="387" y="521"/>
                </a:lnTo>
                <a:close/>
                <a:moveTo>
                  <a:pt x="3542" y="521"/>
                </a:moveTo>
                <a:lnTo>
                  <a:pt x="5302" y="521"/>
                </a:lnTo>
                <a:cubicBezTo>
                  <a:pt x="5278" y="3082"/>
                  <a:pt x="4871" y="5615"/>
                  <a:pt x="4103" y="7997"/>
                </a:cubicBezTo>
                <a:cubicBezTo>
                  <a:pt x="3463" y="9981"/>
                  <a:pt x="2580" y="11836"/>
                  <a:pt x="1484" y="13493"/>
                </a:cubicBezTo>
                <a:cubicBezTo>
                  <a:pt x="2189" y="11434"/>
                  <a:pt x="2720" y="9289"/>
                  <a:pt x="3066" y="7096"/>
                </a:cubicBezTo>
                <a:cubicBezTo>
                  <a:pt x="3407" y="4929"/>
                  <a:pt x="3566" y="2727"/>
                  <a:pt x="3542" y="521"/>
                </a:cubicBezTo>
                <a:close/>
                <a:moveTo>
                  <a:pt x="5931" y="521"/>
                </a:moveTo>
                <a:lnTo>
                  <a:pt x="7641" y="521"/>
                </a:lnTo>
                <a:cubicBezTo>
                  <a:pt x="7593" y="2551"/>
                  <a:pt x="7252" y="4554"/>
                  <a:pt x="6625" y="6434"/>
                </a:cubicBezTo>
                <a:cubicBezTo>
                  <a:pt x="5780" y="8966"/>
                  <a:pt x="4447" y="11212"/>
                  <a:pt x="2743" y="12978"/>
                </a:cubicBezTo>
                <a:cubicBezTo>
                  <a:pt x="3779" y="11136"/>
                  <a:pt x="4579" y="9108"/>
                  <a:pt x="5119" y="6971"/>
                </a:cubicBezTo>
                <a:cubicBezTo>
                  <a:pt x="5648" y="4881"/>
                  <a:pt x="5924" y="2709"/>
                  <a:pt x="5931" y="521"/>
                </a:cubicBezTo>
                <a:close/>
                <a:moveTo>
                  <a:pt x="8232" y="2141"/>
                </a:moveTo>
                <a:cubicBezTo>
                  <a:pt x="8627" y="2296"/>
                  <a:pt x="9031" y="2414"/>
                  <a:pt x="9440" y="2495"/>
                </a:cubicBezTo>
                <a:cubicBezTo>
                  <a:pt x="9848" y="2577"/>
                  <a:pt x="10262" y="2622"/>
                  <a:pt x="10677" y="2631"/>
                </a:cubicBezTo>
                <a:lnTo>
                  <a:pt x="10677" y="2621"/>
                </a:lnTo>
                <a:cubicBezTo>
                  <a:pt x="10699" y="2621"/>
                  <a:pt x="10722" y="2622"/>
                  <a:pt x="10745" y="2624"/>
                </a:cubicBezTo>
                <a:cubicBezTo>
                  <a:pt x="10767" y="2626"/>
                  <a:pt x="10790" y="2629"/>
                  <a:pt x="10813" y="2631"/>
                </a:cubicBezTo>
                <a:cubicBezTo>
                  <a:pt x="10835" y="2629"/>
                  <a:pt x="10857" y="2626"/>
                  <a:pt x="10879" y="2624"/>
                </a:cubicBezTo>
                <a:cubicBezTo>
                  <a:pt x="10901" y="2622"/>
                  <a:pt x="10923" y="2621"/>
                  <a:pt x="10945" y="2621"/>
                </a:cubicBezTo>
                <a:lnTo>
                  <a:pt x="10945" y="2631"/>
                </a:lnTo>
                <a:cubicBezTo>
                  <a:pt x="11360" y="2622"/>
                  <a:pt x="11773" y="2577"/>
                  <a:pt x="12182" y="2495"/>
                </a:cubicBezTo>
                <a:cubicBezTo>
                  <a:pt x="12590" y="2414"/>
                  <a:pt x="12994" y="2296"/>
                  <a:pt x="13389" y="2141"/>
                </a:cubicBezTo>
                <a:cubicBezTo>
                  <a:pt x="13403" y="2380"/>
                  <a:pt x="13426" y="2619"/>
                  <a:pt x="13457" y="2855"/>
                </a:cubicBezTo>
                <a:cubicBezTo>
                  <a:pt x="13491" y="3109"/>
                  <a:pt x="13535" y="3362"/>
                  <a:pt x="13589" y="3610"/>
                </a:cubicBezTo>
                <a:cubicBezTo>
                  <a:pt x="12700" y="3824"/>
                  <a:pt x="11796" y="3929"/>
                  <a:pt x="10889" y="3928"/>
                </a:cubicBezTo>
                <a:cubicBezTo>
                  <a:pt x="10864" y="3928"/>
                  <a:pt x="10838" y="3925"/>
                  <a:pt x="10813" y="3923"/>
                </a:cubicBezTo>
                <a:cubicBezTo>
                  <a:pt x="10786" y="3925"/>
                  <a:pt x="10759" y="3928"/>
                  <a:pt x="10732" y="3928"/>
                </a:cubicBezTo>
                <a:cubicBezTo>
                  <a:pt x="9826" y="3929"/>
                  <a:pt x="8922" y="3824"/>
                  <a:pt x="8032" y="3610"/>
                </a:cubicBezTo>
                <a:cubicBezTo>
                  <a:pt x="8086" y="3362"/>
                  <a:pt x="8130" y="3109"/>
                  <a:pt x="8164" y="2855"/>
                </a:cubicBezTo>
                <a:cubicBezTo>
                  <a:pt x="8195" y="2619"/>
                  <a:pt x="8219" y="2380"/>
                  <a:pt x="8232" y="2141"/>
                </a:cubicBezTo>
                <a:close/>
                <a:moveTo>
                  <a:pt x="7909" y="4288"/>
                </a:moveTo>
                <a:cubicBezTo>
                  <a:pt x="8359" y="4439"/>
                  <a:pt x="8818" y="4551"/>
                  <a:pt x="9280" y="4625"/>
                </a:cubicBezTo>
                <a:cubicBezTo>
                  <a:pt x="9743" y="4699"/>
                  <a:pt x="10209" y="4734"/>
                  <a:pt x="10677" y="4731"/>
                </a:cubicBezTo>
                <a:lnTo>
                  <a:pt x="10677" y="4715"/>
                </a:lnTo>
                <a:cubicBezTo>
                  <a:pt x="10699" y="4716"/>
                  <a:pt x="10722" y="4717"/>
                  <a:pt x="10745" y="4719"/>
                </a:cubicBezTo>
                <a:cubicBezTo>
                  <a:pt x="10768" y="4720"/>
                  <a:pt x="10790" y="4723"/>
                  <a:pt x="10813" y="4725"/>
                </a:cubicBezTo>
                <a:cubicBezTo>
                  <a:pt x="10835" y="4723"/>
                  <a:pt x="10857" y="4720"/>
                  <a:pt x="10879" y="4719"/>
                </a:cubicBezTo>
                <a:cubicBezTo>
                  <a:pt x="10900" y="4717"/>
                  <a:pt x="10922" y="4716"/>
                  <a:pt x="10945" y="4715"/>
                </a:cubicBezTo>
                <a:lnTo>
                  <a:pt x="10945" y="4731"/>
                </a:lnTo>
                <a:cubicBezTo>
                  <a:pt x="11412" y="4734"/>
                  <a:pt x="11878" y="4699"/>
                  <a:pt x="12341" y="4625"/>
                </a:cubicBezTo>
                <a:cubicBezTo>
                  <a:pt x="12803" y="4551"/>
                  <a:pt x="13262" y="4439"/>
                  <a:pt x="13713" y="4288"/>
                </a:cubicBezTo>
                <a:cubicBezTo>
                  <a:pt x="13736" y="4519"/>
                  <a:pt x="13774" y="4746"/>
                  <a:pt x="13827" y="4970"/>
                </a:cubicBezTo>
                <a:cubicBezTo>
                  <a:pt x="13879" y="5187"/>
                  <a:pt x="13944" y="5401"/>
                  <a:pt x="14023" y="5606"/>
                </a:cubicBezTo>
                <a:cubicBezTo>
                  <a:pt x="12988" y="5888"/>
                  <a:pt x="11933" y="6027"/>
                  <a:pt x="10872" y="6023"/>
                </a:cubicBezTo>
                <a:cubicBezTo>
                  <a:pt x="10852" y="6023"/>
                  <a:pt x="10833" y="6019"/>
                  <a:pt x="10813" y="6017"/>
                </a:cubicBezTo>
                <a:cubicBezTo>
                  <a:pt x="10791" y="6019"/>
                  <a:pt x="10770" y="6022"/>
                  <a:pt x="10749" y="6023"/>
                </a:cubicBezTo>
                <a:cubicBezTo>
                  <a:pt x="9689" y="6027"/>
                  <a:pt x="8633" y="5888"/>
                  <a:pt x="7598" y="5606"/>
                </a:cubicBezTo>
                <a:cubicBezTo>
                  <a:pt x="7677" y="5401"/>
                  <a:pt x="7742" y="5187"/>
                  <a:pt x="7794" y="4970"/>
                </a:cubicBezTo>
                <a:cubicBezTo>
                  <a:pt x="7847" y="4746"/>
                  <a:pt x="7885" y="4519"/>
                  <a:pt x="7909" y="4288"/>
                </a:cubicBezTo>
                <a:close/>
                <a:moveTo>
                  <a:pt x="7403" y="6361"/>
                </a:moveTo>
                <a:cubicBezTo>
                  <a:pt x="8432" y="6672"/>
                  <a:pt x="9489" y="6844"/>
                  <a:pt x="10549" y="6867"/>
                </a:cubicBezTo>
                <a:cubicBezTo>
                  <a:pt x="10592" y="6867"/>
                  <a:pt x="10634" y="6864"/>
                  <a:pt x="10677" y="6861"/>
                </a:cubicBezTo>
                <a:lnTo>
                  <a:pt x="10677" y="6846"/>
                </a:lnTo>
                <a:cubicBezTo>
                  <a:pt x="10699" y="6846"/>
                  <a:pt x="10722" y="6846"/>
                  <a:pt x="10745" y="6847"/>
                </a:cubicBezTo>
                <a:cubicBezTo>
                  <a:pt x="10767" y="6848"/>
                  <a:pt x="10790" y="6849"/>
                  <a:pt x="10813" y="6851"/>
                </a:cubicBezTo>
                <a:cubicBezTo>
                  <a:pt x="10835" y="6849"/>
                  <a:pt x="10857" y="6848"/>
                  <a:pt x="10879" y="6847"/>
                </a:cubicBezTo>
                <a:cubicBezTo>
                  <a:pt x="10901" y="6846"/>
                  <a:pt x="10923" y="6846"/>
                  <a:pt x="10945" y="6846"/>
                </a:cubicBezTo>
                <a:lnTo>
                  <a:pt x="10945" y="6861"/>
                </a:lnTo>
                <a:cubicBezTo>
                  <a:pt x="10987" y="6864"/>
                  <a:pt x="11029" y="6867"/>
                  <a:pt x="11072" y="6867"/>
                </a:cubicBezTo>
                <a:cubicBezTo>
                  <a:pt x="12132" y="6844"/>
                  <a:pt x="13189" y="6672"/>
                  <a:pt x="14219" y="6361"/>
                </a:cubicBezTo>
                <a:cubicBezTo>
                  <a:pt x="14689" y="7759"/>
                  <a:pt x="15290" y="9087"/>
                  <a:pt x="16009" y="10315"/>
                </a:cubicBezTo>
                <a:cubicBezTo>
                  <a:pt x="16839" y="11735"/>
                  <a:pt x="17819" y="13013"/>
                  <a:pt x="18926" y="14113"/>
                </a:cubicBezTo>
                <a:cubicBezTo>
                  <a:pt x="18656" y="14663"/>
                  <a:pt x="18425" y="15237"/>
                  <a:pt x="18232" y="15833"/>
                </a:cubicBezTo>
                <a:cubicBezTo>
                  <a:pt x="18029" y="16464"/>
                  <a:pt x="17868" y="17116"/>
                  <a:pt x="17756" y="17781"/>
                </a:cubicBezTo>
                <a:lnTo>
                  <a:pt x="14219" y="17776"/>
                </a:lnTo>
                <a:lnTo>
                  <a:pt x="10945" y="17776"/>
                </a:lnTo>
                <a:lnTo>
                  <a:pt x="10677" y="17776"/>
                </a:lnTo>
                <a:lnTo>
                  <a:pt x="7403" y="17776"/>
                </a:lnTo>
                <a:lnTo>
                  <a:pt x="3865" y="17781"/>
                </a:lnTo>
                <a:cubicBezTo>
                  <a:pt x="3753" y="17116"/>
                  <a:pt x="3593" y="16464"/>
                  <a:pt x="3389" y="15833"/>
                </a:cubicBezTo>
                <a:cubicBezTo>
                  <a:pt x="3196" y="15237"/>
                  <a:pt x="2965" y="14663"/>
                  <a:pt x="2696" y="14113"/>
                </a:cubicBezTo>
                <a:cubicBezTo>
                  <a:pt x="3802" y="13013"/>
                  <a:pt x="4782" y="11735"/>
                  <a:pt x="5613" y="10315"/>
                </a:cubicBezTo>
                <a:cubicBezTo>
                  <a:pt x="6332" y="9087"/>
                  <a:pt x="6933" y="7759"/>
                  <a:pt x="7403" y="6361"/>
                </a:cubicBezTo>
                <a:close/>
                <a:moveTo>
                  <a:pt x="10800" y="8419"/>
                </a:moveTo>
                <a:lnTo>
                  <a:pt x="10039" y="11285"/>
                </a:lnTo>
                <a:lnTo>
                  <a:pt x="7581" y="11285"/>
                </a:lnTo>
                <a:lnTo>
                  <a:pt x="9571" y="13056"/>
                </a:lnTo>
                <a:lnTo>
                  <a:pt x="8810" y="15921"/>
                </a:lnTo>
                <a:lnTo>
                  <a:pt x="10800" y="14150"/>
                </a:lnTo>
                <a:lnTo>
                  <a:pt x="12790" y="15921"/>
                </a:lnTo>
                <a:lnTo>
                  <a:pt x="12029" y="13056"/>
                </a:lnTo>
                <a:lnTo>
                  <a:pt x="14019" y="11285"/>
                </a:lnTo>
                <a:lnTo>
                  <a:pt x="11561" y="11285"/>
                </a:lnTo>
                <a:lnTo>
                  <a:pt x="10800" y="8419"/>
                </a:lnTo>
                <a:close/>
                <a:moveTo>
                  <a:pt x="20592" y="14416"/>
                </a:moveTo>
                <a:lnTo>
                  <a:pt x="21137" y="14421"/>
                </a:lnTo>
                <a:lnTo>
                  <a:pt x="21137" y="20318"/>
                </a:lnTo>
                <a:lnTo>
                  <a:pt x="19776" y="20318"/>
                </a:lnTo>
                <a:cubicBezTo>
                  <a:pt x="19809" y="19340"/>
                  <a:pt x="19891" y="18361"/>
                  <a:pt x="20023" y="17396"/>
                </a:cubicBezTo>
                <a:cubicBezTo>
                  <a:pt x="20160" y="16388"/>
                  <a:pt x="20350" y="15393"/>
                  <a:pt x="20592" y="14416"/>
                </a:cubicBezTo>
                <a:close/>
                <a:moveTo>
                  <a:pt x="19525" y="14421"/>
                </a:moveTo>
                <a:lnTo>
                  <a:pt x="19899" y="14421"/>
                </a:lnTo>
                <a:cubicBezTo>
                  <a:pt x="19671" y="15386"/>
                  <a:pt x="19498" y="16367"/>
                  <a:pt x="19372" y="17359"/>
                </a:cubicBezTo>
                <a:cubicBezTo>
                  <a:pt x="19248" y="18338"/>
                  <a:pt x="19174" y="19328"/>
                  <a:pt x="19151" y="20318"/>
                </a:cubicBezTo>
                <a:lnTo>
                  <a:pt x="18071" y="20318"/>
                </a:lnTo>
                <a:cubicBezTo>
                  <a:pt x="18130" y="18745"/>
                  <a:pt x="18431" y="17197"/>
                  <a:pt x="18955" y="15760"/>
                </a:cubicBezTo>
                <a:cubicBezTo>
                  <a:pt x="19123" y="15299"/>
                  <a:pt x="19313" y="14854"/>
                  <a:pt x="19525" y="14421"/>
                </a:cubicBezTo>
                <a:close/>
                <a:moveTo>
                  <a:pt x="1008" y="14457"/>
                </a:moveTo>
                <a:cubicBezTo>
                  <a:pt x="1250" y="15435"/>
                  <a:pt x="1440" y="16429"/>
                  <a:pt x="1577" y="17437"/>
                </a:cubicBezTo>
                <a:cubicBezTo>
                  <a:pt x="1709" y="18403"/>
                  <a:pt x="1791" y="19382"/>
                  <a:pt x="1824" y="20360"/>
                </a:cubicBezTo>
                <a:lnTo>
                  <a:pt x="463" y="20360"/>
                </a:lnTo>
                <a:lnTo>
                  <a:pt x="463" y="14463"/>
                </a:lnTo>
                <a:lnTo>
                  <a:pt x="1008" y="14457"/>
                </a:lnTo>
                <a:close/>
                <a:moveTo>
                  <a:pt x="1701" y="14463"/>
                </a:moveTo>
                <a:lnTo>
                  <a:pt x="2075" y="14463"/>
                </a:lnTo>
                <a:cubicBezTo>
                  <a:pt x="2287" y="14895"/>
                  <a:pt x="2477" y="15340"/>
                  <a:pt x="2645" y="15801"/>
                </a:cubicBezTo>
                <a:cubicBezTo>
                  <a:pt x="3169" y="17239"/>
                  <a:pt x="3470" y="18787"/>
                  <a:pt x="3529" y="20360"/>
                </a:cubicBezTo>
                <a:lnTo>
                  <a:pt x="2449" y="20360"/>
                </a:lnTo>
                <a:cubicBezTo>
                  <a:pt x="2426" y="19370"/>
                  <a:pt x="2352" y="18380"/>
                  <a:pt x="2228" y="17401"/>
                </a:cubicBezTo>
                <a:cubicBezTo>
                  <a:pt x="2102" y="16409"/>
                  <a:pt x="1929" y="15427"/>
                  <a:pt x="1701" y="14463"/>
                </a:cubicBezTo>
                <a:close/>
                <a:moveTo>
                  <a:pt x="10677" y="18646"/>
                </a:moveTo>
                <a:lnTo>
                  <a:pt x="10813" y="18646"/>
                </a:lnTo>
                <a:lnTo>
                  <a:pt x="10945" y="18646"/>
                </a:lnTo>
                <a:lnTo>
                  <a:pt x="17663" y="18651"/>
                </a:lnTo>
                <a:cubicBezTo>
                  <a:pt x="17569" y="19012"/>
                  <a:pt x="17500" y="19386"/>
                  <a:pt x="17454" y="19761"/>
                </a:cubicBezTo>
                <a:cubicBezTo>
                  <a:pt x="17400" y="20206"/>
                  <a:pt x="17377" y="20655"/>
                  <a:pt x="17391" y="21105"/>
                </a:cubicBezTo>
                <a:lnTo>
                  <a:pt x="10945" y="21121"/>
                </a:lnTo>
                <a:lnTo>
                  <a:pt x="10677" y="21121"/>
                </a:lnTo>
                <a:lnTo>
                  <a:pt x="4231" y="21105"/>
                </a:lnTo>
                <a:cubicBezTo>
                  <a:pt x="4245" y="20655"/>
                  <a:pt x="4221" y="20206"/>
                  <a:pt x="4167" y="19761"/>
                </a:cubicBezTo>
                <a:cubicBezTo>
                  <a:pt x="4121" y="19386"/>
                  <a:pt x="4052" y="19012"/>
                  <a:pt x="3959" y="18651"/>
                </a:cubicBezTo>
                <a:lnTo>
                  <a:pt x="10677" y="18646"/>
                </a:lnTo>
                <a:close/>
              </a:path>
            </a:pathLst>
          </a:custGeom>
          <a:solidFill>
            <a:srgbClr val="316661"/>
          </a:solidFill>
          <a:ln w="12700">
            <a:miter lim="400000"/>
          </a:ln>
        </p:spPr>
        <p:txBody>
          <a:bodyPr lIns="50800" tIns="50800" rIns="50800" bIns="50800" anchor="ctr"/>
          <a:lstStyle/>
          <a:p>
            <a:pPr defTabSz="584200">
              <a:defRPr sz="2200">
                <a:solidFill>
                  <a:srgbClr val="FFFFFF"/>
                </a:solidFill>
                <a:latin typeface="Helvetica Neue Medium"/>
                <a:ea typeface="Helvetica Neue Medium"/>
                <a:cs typeface="Helvetica Neue Medium"/>
                <a:sym typeface="Helvetica Neue Medium"/>
              </a:defRPr>
            </a:pPr>
            <a:endParaRPr/>
          </a:p>
        </p:txBody>
      </p:sp>
      <p:pic>
        <p:nvPicPr>
          <p:cNvPr id="201" name="Afbeelding" descr="Afbeelding"/>
          <p:cNvPicPr>
            <a:picLocks noChangeAspect="1"/>
          </p:cNvPicPr>
          <p:nvPr/>
        </p:nvPicPr>
        <p:blipFill>
          <a:blip r:embed="rId2"/>
          <a:srcRect l="4" t="3" r="1" b="35"/>
          <a:stretch>
            <a:fillRect/>
          </a:stretch>
        </p:blipFill>
        <p:spPr>
          <a:xfrm>
            <a:off x="1311492" y="2490477"/>
            <a:ext cx="1384301" cy="1383839"/>
          </a:xfrm>
          <a:custGeom>
            <a:avLst/>
            <a:gdLst/>
            <a:ahLst/>
            <a:cxnLst>
              <a:cxn ang="0">
                <a:pos x="wd2" y="hd2"/>
              </a:cxn>
              <a:cxn ang="5400000">
                <a:pos x="wd2" y="hd2"/>
              </a:cxn>
              <a:cxn ang="10800000">
                <a:pos x="wd2" y="hd2"/>
              </a:cxn>
              <a:cxn ang="16200000">
                <a:pos x="wd2" y="hd2"/>
              </a:cxn>
            </a:cxnLst>
            <a:rect l="0" t="0" r="r" b="b"/>
            <a:pathLst>
              <a:path w="21600" h="20594" extrusionOk="0">
                <a:moveTo>
                  <a:pt x="10670" y="0"/>
                </a:moveTo>
                <a:cubicBezTo>
                  <a:pt x="7949" y="31"/>
                  <a:pt x="5240" y="1032"/>
                  <a:pt x="3164" y="3012"/>
                </a:cubicBezTo>
                <a:cubicBezTo>
                  <a:pt x="1055" y="5024"/>
                  <a:pt x="0" y="7658"/>
                  <a:pt x="0" y="10295"/>
                </a:cubicBezTo>
                <a:cubicBezTo>
                  <a:pt x="0" y="12931"/>
                  <a:pt x="1055" y="15566"/>
                  <a:pt x="3164" y="17577"/>
                </a:cubicBezTo>
                <a:cubicBezTo>
                  <a:pt x="7382" y="21600"/>
                  <a:pt x="14218" y="21600"/>
                  <a:pt x="18436" y="17577"/>
                </a:cubicBezTo>
                <a:cubicBezTo>
                  <a:pt x="20545" y="15566"/>
                  <a:pt x="21600" y="12931"/>
                  <a:pt x="21600" y="10295"/>
                </a:cubicBezTo>
                <a:cubicBezTo>
                  <a:pt x="21600" y="7658"/>
                  <a:pt x="20545" y="5024"/>
                  <a:pt x="18436" y="3012"/>
                </a:cubicBezTo>
                <a:cubicBezTo>
                  <a:pt x="16360" y="1032"/>
                  <a:pt x="13651" y="31"/>
                  <a:pt x="10930" y="0"/>
                </a:cubicBezTo>
                <a:lnTo>
                  <a:pt x="10670" y="0"/>
                </a:lnTo>
                <a:close/>
              </a:path>
            </a:pathLst>
          </a:custGeom>
          <a:ln w="12700">
            <a:miter lim="400000"/>
          </a:ln>
        </p:spPr>
      </p:pic>
      <p:sp>
        <p:nvSpPr>
          <p:cNvPr id="202" name="Reactie persoon 1 op je logo.  Denk aan de volgende dingen:…"/>
          <p:cNvSpPr/>
          <p:nvPr/>
        </p:nvSpPr>
        <p:spPr>
          <a:xfrm>
            <a:off x="554855" y="4846375"/>
            <a:ext cx="2897575" cy="4467041"/>
          </a:xfrm>
          <a:prstGeom prst="roundRect">
            <a:avLst>
              <a:gd name="adj" fmla="val 6574"/>
            </a:avLst>
          </a:prstGeom>
          <a:solidFill>
            <a:srgbClr val="EBEBEB"/>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lstStyle/>
          <a:p>
            <a:pPr algn="l" defTabSz="584200">
              <a:defRPr sz="1700">
                <a:solidFill>
                  <a:srgbClr val="000000"/>
                </a:solidFill>
                <a:latin typeface="Noteworthy Light"/>
                <a:ea typeface="Noteworthy Light"/>
                <a:cs typeface="Noteworthy Light"/>
                <a:sym typeface="Noteworthy Light"/>
              </a:defRPr>
            </a:pPr>
            <a:r>
              <a:t>Reactie persoon 1 op je logo.  Denk aan de volgende dingen:</a:t>
            </a:r>
          </a:p>
          <a:p>
            <a:pPr marL="215900" indent="-215900" algn="l" defTabSz="584200">
              <a:buSzPct val="123000"/>
              <a:buChar char="-"/>
              <a:defRPr sz="1700">
                <a:solidFill>
                  <a:srgbClr val="000000"/>
                </a:solidFill>
                <a:latin typeface="Noteworthy Light"/>
                <a:ea typeface="Noteworthy Light"/>
                <a:cs typeface="Noteworthy Light"/>
                <a:sym typeface="Noteworthy Light"/>
              </a:defRPr>
            </a:pPr>
            <a:r>
              <a:t>Hoe ken je persoon #1?</a:t>
            </a:r>
          </a:p>
          <a:p>
            <a:pPr marL="215900" indent="-215900" algn="l" defTabSz="584200">
              <a:buSzPct val="123000"/>
              <a:buChar char="-"/>
              <a:defRPr sz="1700">
                <a:solidFill>
                  <a:srgbClr val="000000"/>
                </a:solidFill>
                <a:latin typeface="Noteworthy Light"/>
                <a:ea typeface="Noteworthy Light"/>
                <a:cs typeface="Noteworthy Light"/>
                <a:sym typeface="Noteworthy Light"/>
              </a:defRPr>
            </a:pPr>
            <a:r>
              <a:t>Hoe komt de poster over?</a:t>
            </a:r>
          </a:p>
          <a:p>
            <a:pPr marL="215900" indent="-215900" algn="l" defTabSz="584200">
              <a:buSzPct val="123000"/>
              <a:buChar char="-"/>
              <a:defRPr sz="1700">
                <a:solidFill>
                  <a:srgbClr val="000000"/>
                </a:solidFill>
                <a:latin typeface="Noteworthy Light"/>
                <a:ea typeface="Noteworthy Light"/>
                <a:cs typeface="Noteworthy Light"/>
                <a:sym typeface="Noteworthy Light"/>
              </a:defRPr>
            </a:pPr>
            <a:r>
              <a:t>Wordt de boodschap begrepen?</a:t>
            </a:r>
          </a:p>
          <a:p>
            <a:pPr marL="215900" indent="-215900" algn="l" defTabSz="584200">
              <a:buSzPct val="123000"/>
              <a:buChar char="-"/>
              <a:defRPr sz="1700">
                <a:solidFill>
                  <a:srgbClr val="000000"/>
                </a:solidFill>
                <a:latin typeface="Noteworthy Light"/>
                <a:ea typeface="Noteworthy Light"/>
                <a:cs typeface="Noteworthy Light"/>
                <a:sym typeface="Noteworthy Light"/>
              </a:defRPr>
            </a:pPr>
            <a:r>
              <a:t>Welke tips (en tops) zijn er te geven?</a:t>
            </a:r>
          </a:p>
        </p:txBody>
      </p:sp>
      <p:sp>
        <p:nvSpPr>
          <p:cNvPr id="203" name="Naam persoon #1"/>
          <p:cNvSpPr/>
          <p:nvPr/>
        </p:nvSpPr>
        <p:spPr>
          <a:xfrm>
            <a:off x="554855" y="4033992"/>
            <a:ext cx="2897575" cy="685801"/>
          </a:xfrm>
          <a:prstGeom prst="roundRect">
            <a:avLst>
              <a:gd name="adj" fmla="val 27778"/>
            </a:avLst>
          </a:prstGeom>
          <a:solidFill>
            <a:srgbClr val="EBEBEB"/>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defTabSz="584200">
              <a:defRPr sz="2200">
                <a:solidFill>
                  <a:srgbClr val="000000"/>
                </a:solidFill>
                <a:latin typeface="Noteworthy Light"/>
                <a:ea typeface="Noteworthy Light"/>
                <a:cs typeface="Noteworthy Light"/>
                <a:sym typeface="Noteworthy Light"/>
              </a:defRPr>
            </a:lvl1pPr>
          </a:lstStyle>
          <a:p>
            <a:r>
              <a:t>Naam persoon #1</a:t>
            </a:r>
          </a:p>
        </p:txBody>
      </p:sp>
      <p:pic>
        <p:nvPicPr>
          <p:cNvPr id="204" name="Afbeelding" descr="Afbeelding"/>
          <p:cNvPicPr>
            <a:picLocks noChangeAspect="1"/>
          </p:cNvPicPr>
          <p:nvPr/>
        </p:nvPicPr>
        <p:blipFill>
          <a:blip r:embed="rId2"/>
          <a:srcRect l="4" t="3" r="1" b="35"/>
          <a:stretch>
            <a:fillRect/>
          </a:stretch>
        </p:blipFill>
        <p:spPr>
          <a:xfrm>
            <a:off x="4384189" y="2490477"/>
            <a:ext cx="1384301" cy="1383839"/>
          </a:xfrm>
          <a:custGeom>
            <a:avLst/>
            <a:gdLst/>
            <a:ahLst/>
            <a:cxnLst>
              <a:cxn ang="0">
                <a:pos x="wd2" y="hd2"/>
              </a:cxn>
              <a:cxn ang="5400000">
                <a:pos x="wd2" y="hd2"/>
              </a:cxn>
              <a:cxn ang="10800000">
                <a:pos x="wd2" y="hd2"/>
              </a:cxn>
              <a:cxn ang="16200000">
                <a:pos x="wd2" y="hd2"/>
              </a:cxn>
            </a:cxnLst>
            <a:rect l="0" t="0" r="r" b="b"/>
            <a:pathLst>
              <a:path w="21600" h="20594" extrusionOk="0">
                <a:moveTo>
                  <a:pt x="10670" y="0"/>
                </a:moveTo>
                <a:cubicBezTo>
                  <a:pt x="7949" y="31"/>
                  <a:pt x="5240" y="1032"/>
                  <a:pt x="3164" y="3012"/>
                </a:cubicBezTo>
                <a:cubicBezTo>
                  <a:pt x="1055" y="5024"/>
                  <a:pt x="0" y="7658"/>
                  <a:pt x="0" y="10295"/>
                </a:cubicBezTo>
                <a:cubicBezTo>
                  <a:pt x="0" y="12931"/>
                  <a:pt x="1055" y="15566"/>
                  <a:pt x="3164" y="17577"/>
                </a:cubicBezTo>
                <a:cubicBezTo>
                  <a:pt x="7382" y="21600"/>
                  <a:pt x="14218" y="21600"/>
                  <a:pt x="18436" y="17577"/>
                </a:cubicBezTo>
                <a:cubicBezTo>
                  <a:pt x="20545" y="15566"/>
                  <a:pt x="21600" y="12931"/>
                  <a:pt x="21600" y="10295"/>
                </a:cubicBezTo>
                <a:cubicBezTo>
                  <a:pt x="21600" y="7658"/>
                  <a:pt x="20545" y="5024"/>
                  <a:pt x="18436" y="3012"/>
                </a:cubicBezTo>
                <a:cubicBezTo>
                  <a:pt x="16360" y="1032"/>
                  <a:pt x="13651" y="31"/>
                  <a:pt x="10930" y="0"/>
                </a:cubicBezTo>
                <a:lnTo>
                  <a:pt x="10670" y="0"/>
                </a:lnTo>
                <a:close/>
              </a:path>
            </a:pathLst>
          </a:custGeom>
          <a:ln w="12700">
            <a:miter lim="400000"/>
          </a:ln>
        </p:spPr>
      </p:pic>
      <p:sp>
        <p:nvSpPr>
          <p:cNvPr id="205" name="Reactie persoon 2"/>
          <p:cNvSpPr/>
          <p:nvPr/>
        </p:nvSpPr>
        <p:spPr>
          <a:xfrm>
            <a:off x="3627552" y="4846375"/>
            <a:ext cx="2897574" cy="4467041"/>
          </a:xfrm>
          <a:prstGeom prst="roundRect">
            <a:avLst>
              <a:gd name="adj" fmla="val 6574"/>
            </a:avLst>
          </a:prstGeom>
          <a:solidFill>
            <a:srgbClr val="EBEBEB"/>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lstStyle>
            <a:lvl1pPr algn="l" defTabSz="584200">
              <a:defRPr sz="1700">
                <a:solidFill>
                  <a:srgbClr val="000000"/>
                </a:solidFill>
                <a:latin typeface="Noteworthy Light"/>
                <a:ea typeface="Noteworthy Light"/>
                <a:cs typeface="Noteworthy Light"/>
                <a:sym typeface="Noteworthy Light"/>
              </a:defRPr>
            </a:lvl1pPr>
          </a:lstStyle>
          <a:p>
            <a:r>
              <a:t>Reactie persoon 2</a:t>
            </a:r>
          </a:p>
        </p:txBody>
      </p:sp>
      <p:sp>
        <p:nvSpPr>
          <p:cNvPr id="206" name="Naam persoon #2"/>
          <p:cNvSpPr/>
          <p:nvPr/>
        </p:nvSpPr>
        <p:spPr>
          <a:xfrm>
            <a:off x="3627552" y="4033992"/>
            <a:ext cx="2897574" cy="685801"/>
          </a:xfrm>
          <a:prstGeom prst="roundRect">
            <a:avLst>
              <a:gd name="adj" fmla="val 27778"/>
            </a:avLst>
          </a:prstGeom>
          <a:solidFill>
            <a:srgbClr val="EBEBEB"/>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defTabSz="584200">
              <a:defRPr sz="2200">
                <a:solidFill>
                  <a:srgbClr val="000000"/>
                </a:solidFill>
                <a:latin typeface="Noteworthy Light"/>
                <a:ea typeface="Noteworthy Light"/>
                <a:cs typeface="Noteworthy Light"/>
                <a:sym typeface="Noteworthy Light"/>
              </a:defRPr>
            </a:lvl1pPr>
          </a:lstStyle>
          <a:p>
            <a:r>
              <a:t>Naam persoon #2</a:t>
            </a:r>
          </a:p>
        </p:txBody>
      </p:sp>
      <p:pic>
        <p:nvPicPr>
          <p:cNvPr id="207" name="Afbeelding" descr="Afbeelding"/>
          <p:cNvPicPr>
            <a:picLocks noChangeAspect="1"/>
          </p:cNvPicPr>
          <p:nvPr/>
        </p:nvPicPr>
        <p:blipFill>
          <a:blip r:embed="rId2"/>
          <a:srcRect l="4" t="3" r="1" b="35"/>
          <a:stretch>
            <a:fillRect/>
          </a:stretch>
        </p:blipFill>
        <p:spPr>
          <a:xfrm>
            <a:off x="7456885" y="2490477"/>
            <a:ext cx="1384301" cy="1383839"/>
          </a:xfrm>
          <a:custGeom>
            <a:avLst/>
            <a:gdLst/>
            <a:ahLst/>
            <a:cxnLst>
              <a:cxn ang="0">
                <a:pos x="wd2" y="hd2"/>
              </a:cxn>
              <a:cxn ang="5400000">
                <a:pos x="wd2" y="hd2"/>
              </a:cxn>
              <a:cxn ang="10800000">
                <a:pos x="wd2" y="hd2"/>
              </a:cxn>
              <a:cxn ang="16200000">
                <a:pos x="wd2" y="hd2"/>
              </a:cxn>
            </a:cxnLst>
            <a:rect l="0" t="0" r="r" b="b"/>
            <a:pathLst>
              <a:path w="21600" h="20594" extrusionOk="0">
                <a:moveTo>
                  <a:pt x="10670" y="0"/>
                </a:moveTo>
                <a:cubicBezTo>
                  <a:pt x="7949" y="31"/>
                  <a:pt x="5240" y="1032"/>
                  <a:pt x="3164" y="3012"/>
                </a:cubicBezTo>
                <a:cubicBezTo>
                  <a:pt x="1055" y="5024"/>
                  <a:pt x="0" y="7658"/>
                  <a:pt x="0" y="10295"/>
                </a:cubicBezTo>
                <a:cubicBezTo>
                  <a:pt x="0" y="12931"/>
                  <a:pt x="1055" y="15566"/>
                  <a:pt x="3164" y="17577"/>
                </a:cubicBezTo>
                <a:cubicBezTo>
                  <a:pt x="7382" y="21600"/>
                  <a:pt x="14218" y="21600"/>
                  <a:pt x="18436" y="17577"/>
                </a:cubicBezTo>
                <a:cubicBezTo>
                  <a:pt x="20545" y="15566"/>
                  <a:pt x="21600" y="12931"/>
                  <a:pt x="21600" y="10295"/>
                </a:cubicBezTo>
                <a:cubicBezTo>
                  <a:pt x="21600" y="7658"/>
                  <a:pt x="20545" y="5024"/>
                  <a:pt x="18436" y="3012"/>
                </a:cubicBezTo>
                <a:cubicBezTo>
                  <a:pt x="16360" y="1032"/>
                  <a:pt x="13651" y="31"/>
                  <a:pt x="10930" y="0"/>
                </a:cubicBezTo>
                <a:lnTo>
                  <a:pt x="10670" y="0"/>
                </a:lnTo>
                <a:close/>
              </a:path>
            </a:pathLst>
          </a:custGeom>
          <a:ln w="12700">
            <a:miter lim="400000"/>
          </a:ln>
        </p:spPr>
      </p:pic>
      <p:sp>
        <p:nvSpPr>
          <p:cNvPr id="208" name="Reactie persoon 3"/>
          <p:cNvSpPr/>
          <p:nvPr/>
        </p:nvSpPr>
        <p:spPr>
          <a:xfrm>
            <a:off x="6700248" y="4846375"/>
            <a:ext cx="2897575" cy="4467041"/>
          </a:xfrm>
          <a:prstGeom prst="roundRect">
            <a:avLst>
              <a:gd name="adj" fmla="val 6574"/>
            </a:avLst>
          </a:prstGeom>
          <a:solidFill>
            <a:srgbClr val="EBEBEB"/>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lstStyle>
            <a:lvl1pPr algn="l" defTabSz="584200">
              <a:defRPr sz="1700">
                <a:solidFill>
                  <a:srgbClr val="000000"/>
                </a:solidFill>
                <a:latin typeface="Noteworthy Light"/>
                <a:ea typeface="Noteworthy Light"/>
                <a:cs typeface="Noteworthy Light"/>
                <a:sym typeface="Noteworthy Light"/>
              </a:defRPr>
            </a:lvl1pPr>
          </a:lstStyle>
          <a:p>
            <a:r>
              <a:t>Reactie persoon 3</a:t>
            </a:r>
          </a:p>
        </p:txBody>
      </p:sp>
      <p:sp>
        <p:nvSpPr>
          <p:cNvPr id="209" name="Naam persoon #3"/>
          <p:cNvSpPr/>
          <p:nvPr/>
        </p:nvSpPr>
        <p:spPr>
          <a:xfrm>
            <a:off x="6700248" y="4033992"/>
            <a:ext cx="2897575" cy="685801"/>
          </a:xfrm>
          <a:prstGeom prst="roundRect">
            <a:avLst>
              <a:gd name="adj" fmla="val 27778"/>
            </a:avLst>
          </a:prstGeom>
          <a:solidFill>
            <a:srgbClr val="EBEBEB"/>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defTabSz="584200">
              <a:defRPr sz="2200">
                <a:solidFill>
                  <a:srgbClr val="000000"/>
                </a:solidFill>
                <a:latin typeface="Noteworthy Light"/>
                <a:ea typeface="Noteworthy Light"/>
                <a:cs typeface="Noteworthy Light"/>
                <a:sym typeface="Noteworthy Light"/>
              </a:defRPr>
            </a:lvl1pPr>
          </a:lstStyle>
          <a:p>
            <a:r>
              <a:t>Naam persoon #3</a:t>
            </a:r>
          </a:p>
        </p:txBody>
      </p:sp>
      <p:pic>
        <p:nvPicPr>
          <p:cNvPr id="210" name="Afbeelding" descr="Afbeelding"/>
          <p:cNvPicPr>
            <a:picLocks noChangeAspect="1"/>
          </p:cNvPicPr>
          <p:nvPr/>
        </p:nvPicPr>
        <p:blipFill>
          <a:blip r:embed="rId2"/>
          <a:srcRect l="4" t="3" r="1" b="35"/>
          <a:stretch>
            <a:fillRect/>
          </a:stretch>
        </p:blipFill>
        <p:spPr>
          <a:xfrm>
            <a:off x="10504182" y="2489497"/>
            <a:ext cx="1384301" cy="1383839"/>
          </a:xfrm>
          <a:custGeom>
            <a:avLst/>
            <a:gdLst/>
            <a:ahLst/>
            <a:cxnLst>
              <a:cxn ang="0">
                <a:pos x="wd2" y="hd2"/>
              </a:cxn>
              <a:cxn ang="5400000">
                <a:pos x="wd2" y="hd2"/>
              </a:cxn>
              <a:cxn ang="10800000">
                <a:pos x="wd2" y="hd2"/>
              </a:cxn>
              <a:cxn ang="16200000">
                <a:pos x="wd2" y="hd2"/>
              </a:cxn>
            </a:cxnLst>
            <a:rect l="0" t="0" r="r" b="b"/>
            <a:pathLst>
              <a:path w="21600" h="20594" extrusionOk="0">
                <a:moveTo>
                  <a:pt x="10670" y="0"/>
                </a:moveTo>
                <a:cubicBezTo>
                  <a:pt x="7949" y="31"/>
                  <a:pt x="5240" y="1032"/>
                  <a:pt x="3164" y="3012"/>
                </a:cubicBezTo>
                <a:cubicBezTo>
                  <a:pt x="1055" y="5024"/>
                  <a:pt x="0" y="7658"/>
                  <a:pt x="0" y="10295"/>
                </a:cubicBezTo>
                <a:cubicBezTo>
                  <a:pt x="0" y="12931"/>
                  <a:pt x="1055" y="15566"/>
                  <a:pt x="3164" y="17577"/>
                </a:cubicBezTo>
                <a:cubicBezTo>
                  <a:pt x="7382" y="21600"/>
                  <a:pt x="14218" y="21600"/>
                  <a:pt x="18436" y="17577"/>
                </a:cubicBezTo>
                <a:cubicBezTo>
                  <a:pt x="20545" y="15566"/>
                  <a:pt x="21600" y="12931"/>
                  <a:pt x="21600" y="10295"/>
                </a:cubicBezTo>
                <a:cubicBezTo>
                  <a:pt x="21600" y="7658"/>
                  <a:pt x="20545" y="5024"/>
                  <a:pt x="18436" y="3012"/>
                </a:cubicBezTo>
                <a:cubicBezTo>
                  <a:pt x="16360" y="1032"/>
                  <a:pt x="13651" y="31"/>
                  <a:pt x="10930" y="0"/>
                </a:cubicBezTo>
                <a:lnTo>
                  <a:pt x="10670" y="0"/>
                </a:lnTo>
                <a:close/>
              </a:path>
            </a:pathLst>
          </a:custGeom>
          <a:ln w="12700">
            <a:miter lim="400000"/>
          </a:ln>
        </p:spPr>
      </p:pic>
      <p:sp>
        <p:nvSpPr>
          <p:cNvPr id="211" name="Reactie persoon 4"/>
          <p:cNvSpPr/>
          <p:nvPr/>
        </p:nvSpPr>
        <p:spPr>
          <a:xfrm>
            <a:off x="9747545" y="4845395"/>
            <a:ext cx="2897575" cy="4467041"/>
          </a:xfrm>
          <a:prstGeom prst="roundRect">
            <a:avLst>
              <a:gd name="adj" fmla="val 6574"/>
            </a:avLst>
          </a:prstGeom>
          <a:solidFill>
            <a:srgbClr val="EBEBEB"/>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lstStyle>
            <a:lvl1pPr algn="l" defTabSz="584200">
              <a:defRPr sz="1700">
                <a:solidFill>
                  <a:srgbClr val="000000"/>
                </a:solidFill>
                <a:latin typeface="Noteworthy Light"/>
                <a:ea typeface="Noteworthy Light"/>
                <a:cs typeface="Noteworthy Light"/>
                <a:sym typeface="Noteworthy Light"/>
              </a:defRPr>
            </a:lvl1pPr>
          </a:lstStyle>
          <a:p>
            <a:r>
              <a:t>Reactie persoon 4</a:t>
            </a:r>
          </a:p>
        </p:txBody>
      </p:sp>
      <p:sp>
        <p:nvSpPr>
          <p:cNvPr id="212" name="Naam persoon #4"/>
          <p:cNvSpPr/>
          <p:nvPr/>
        </p:nvSpPr>
        <p:spPr>
          <a:xfrm>
            <a:off x="9747545" y="4033012"/>
            <a:ext cx="2897575" cy="685801"/>
          </a:xfrm>
          <a:prstGeom prst="roundRect">
            <a:avLst>
              <a:gd name="adj" fmla="val 27778"/>
            </a:avLst>
          </a:prstGeom>
          <a:solidFill>
            <a:srgbClr val="EBEBEB"/>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defTabSz="584200">
              <a:defRPr sz="2200">
                <a:solidFill>
                  <a:srgbClr val="000000"/>
                </a:solidFill>
                <a:latin typeface="Noteworthy Light"/>
                <a:ea typeface="Noteworthy Light"/>
                <a:cs typeface="Noteworthy Light"/>
                <a:sym typeface="Noteworthy Light"/>
              </a:defRPr>
            </a:lvl1pPr>
          </a:lstStyle>
          <a:p>
            <a:r>
              <a:t>Naam persoon #4</a:t>
            </a:r>
          </a:p>
        </p:txBody>
      </p:sp>
      <p:sp>
        <p:nvSpPr>
          <p:cNvPr id="19" name="Bekijk de quest via de quest-app voor instructies.">
            <a:extLst>
              <a:ext uri="{FF2B5EF4-FFF2-40B4-BE49-F238E27FC236}">
                <a16:creationId xmlns:a16="http://schemas.microsoft.com/office/drawing/2014/main" id="{73ECCA75-6273-CF4C-ABFB-58B2853D1BB5}"/>
              </a:ext>
            </a:extLst>
          </p:cNvPr>
          <p:cNvSpPr txBox="1"/>
          <p:nvPr/>
        </p:nvSpPr>
        <p:spPr>
          <a:xfrm>
            <a:off x="6814694" y="779086"/>
            <a:ext cx="4958089" cy="3488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rPr dirty="0" err="1"/>
              <a:t>Bekijk</a:t>
            </a:r>
            <a:r>
              <a:rPr dirty="0"/>
              <a:t> de quest via de </a:t>
            </a:r>
            <a:r>
              <a:rPr lang="nl-NL" dirty="0" err="1"/>
              <a:t>quest</a:t>
            </a:r>
            <a:r>
              <a:rPr lang="nl-NL" dirty="0"/>
              <a:t>-pagina</a:t>
            </a:r>
            <a:r>
              <a:rPr dirty="0"/>
              <a:t> </a:t>
            </a:r>
            <a:r>
              <a:rPr dirty="0" err="1"/>
              <a:t>voor</a:t>
            </a:r>
            <a:r>
              <a:rPr dirty="0"/>
              <a:t> </a:t>
            </a:r>
            <a:r>
              <a:rPr dirty="0" err="1"/>
              <a:t>instructies</a:t>
            </a:r>
            <a:r>
              <a:rPr dirty="0"/>
              <a:t>.</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 name="Terugkijker"/>
          <p:cNvSpPr txBox="1"/>
          <p:nvPr/>
        </p:nvSpPr>
        <p:spPr>
          <a:xfrm>
            <a:off x="2232214" y="610592"/>
            <a:ext cx="2344980" cy="685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3400">
                <a:solidFill>
                  <a:srgbClr val="316661"/>
                </a:solidFill>
                <a:latin typeface="Avenir Next Demi Bold"/>
                <a:ea typeface="Avenir Next Demi Bold"/>
                <a:cs typeface="Avenir Next Demi Bold"/>
                <a:sym typeface="Avenir Next Demi Bold"/>
              </a:defRPr>
            </a:lvl1pPr>
          </a:lstStyle>
          <a:p>
            <a:r>
              <a:t>Terugkijker</a:t>
            </a:r>
          </a:p>
        </p:txBody>
      </p:sp>
      <p:sp>
        <p:nvSpPr>
          <p:cNvPr id="215" name="1. Beantwoord de vragen."/>
          <p:cNvSpPr txBox="1"/>
          <p:nvPr/>
        </p:nvSpPr>
        <p:spPr>
          <a:xfrm>
            <a:off x="480668" y="1785289"/>
            <a:ext cx="12043464" cy="381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a:solidFill>
                  <a:srgbClr val="316661"/>
                </a:solidFill>
                <a:latin typeface="Avenir Next Demi Bold"/>
                <a:ea typeface="Avenir Next Demi Bold"/>
                <a:cs typeface="Avenir Next Demi Bold"/>
                <a:sym typeface="Avenir Next Demi Bold"/>
              </a:defRPr>
            </a:lvl1pPr>
          </a:lstStyle>
          <a:p>
            <a:r>
              <a:t>1. Beantwoord de vragen.</a:t>
            </a:r>
          </a:p>
        </p:txBody>
      </p:sp>
      <p:sp>
        <p:nvSpPr>
          <p:cNvPr id="218" name="Terugkijker"/>
          <p:cNvSpPr/>
          <p:nvPr/>
        </p:nvSpPr>
        <p:spPr>
          <a:xfrm>
            <a:off x="506635" y="281570"/>
            <a:ext cx="1186355" cy="1343845"/>
          </a:xfrm>
          <a:custGeom>
            <a:avLst/>
            <a:gdLst/>
            <a:ahLst/>
            <a:cxnLst>
              <a:cxn ang="0">
                <a:pos x="wd2" y="hd2"/>
              </a:cxn>
              <a:cxn ang="5400000">
                <a:pos x="wd2" y="hd2"/>
              </a:cxn>
              <a:cxn ang="10800000">
                <a:pos x="wd2" y="hd2"/>
              </a:cxn>
              <a:cxn ang="16200000">
                <a:pos x="wd2" y="hd2"/>
              </a:cxn>
            </a:cxnLst>
            <a:rect l="0" t="0" r="r" b="b"/>
            <a:pathLst>
              <a:path w="21600" h="21600" extrusionOk="0">
                <a:moveTo>
                  <a:pt x="0" y="12182"/>
                </a:moveTo>
                <a:cubicBezTo>
                  <a:pt x="20" y="14782"/>
                  <a:pt x="1115" y="17136"/>
                  <a:pt x="2941" y="18841"/>
                </a:cubicBezTo>
                <a:cubicBezTo>
                  <a:pt x="4768" y="20545"/>
                  <a:pt x="7327" y="21600"/>
                  <a:pt x="10278" y="21600"/>
                </a:cubicBezTo>
                <a:lnTo>
                  <a:pt x="10847" y="21600"/>
                </a:lnTo>
                <a:cubicBezTo>
                  <a:pt x="16776" y="21600"/>
                  <a:pt x="21600" y="17341"/>
                  <a:pt x="21600" y="12107"/>
                </a:cubicBezTo>
                <a:cubicBezTo>
                  <a:pt x="21600" y="12088"/>
                  <a:pt x="21598" y="12069"/>
                  <a:pt x="21598" y="12050"/>
                </a:cubicBezTo>
                <a:lnTo>
                  <a:pt x="21598" y="12019"/>
                </a:lnTo>
                <a:lnTo>
                  <a:pt x="21027" y="12023"/>
                </a:lnTo>
                <a:lnTo>
                  <a:pt x="17837" y="12023"/>
                </a:lnTo>
                <a:lnTo>
                  <a:pt x="17837" y="12016"/>
                </a:lnTo>
                <a:lnTo>
                  <a:pt x="16699" y="12031"/>
                </a:lnTo>
                <a:lnTo>
                  <a:pt x="16699" y="12067"/>
                </a:lnTo>
                <a:cubicBezTo>
                  <a:pt x="16699" y="12080"/>
                  <a:pt x="16701" y="12094"/>
                  <a:pt x="16701" y="12107"/>
                </a:cubicBezTo>
                <a:cubicBezTo>
                  <a:pt x="16701" y="14956"/>
                  <a:pt x="14075" y="17273"/>
                  <a:pt x="10847" y="17273"/>
                </a:cubicBezTo>
                <a:lnTo>
                  <a:pt x="10669" y="17273"/>
                </a:lnTo>
                <a:cubicBezTo>
                  <a:pt x="9083" y="17254"/>
                  <a:pt x="7648" y="16675"/>
                  <a:pt x="6606" y="15751"/>
                </a:cubicBezTo>
                <a:cubicBezTo>
                  <a:pt x="5563" y="14827"/>
                  <a:pt x="4914" y="13558"/>
                  <a:pt x="4899" y="12156"/>
                </a:cubicBezTo>
                <a:lnTo>
                  <a:pt x="4899" y="12061"/>
                </a:lnTo>
                <a:cubicBezTo>
                  <a:pt x="4912" y="10718"/>
                  <a:pt x="5510" y="9495"/>
                  <a:pt x="6477" y="8581"/>
                </a:cubicBezTo>
                <a:cubicBezTo>
                  <a:pt x="7445" y="7667"/>
                  <a:pt x="8783" y="7063"/>
                  <a:pt x="10278" y="6956"/>
                </a:cubicBezTo>
                <a:lnTo>
                  <a:pt x="10278" y="9571"/>
                </a:lnTo>
                <a:lnTo>
                  <a:pt x="17636" y="4785"/>
                </a:lnTo>
                <a:lnTo>
                  <a:pt x="10278" y="0"/>
                </a:lnTo>
                <a:lnTo>
                  <a:pt x="10278" y="2624"/>
                </a:lnTo>
                <a:cubicBezTo>
                  <a:pt x="7431" y="2734"/>
                  <a:pt x="4869" y="3825"/>
                  <a:pt x="3014" y="5523"/>
                </a:cubicBezTo>
                <a:cubicBezTo>
                  <a:pt x="1160" y="7220"/>
                  <a:pt x="14" y="9525"/>
                  <a:pt x="0" y="12061"/>
                </a:cubicBezTo>
                <a:lnTo>
                  <a:pt x="0" y="12097"/>
                </a:lnTo>
                <a:lnTo>
                  <a:pt x="0" y="12102"/>
                </a:lnTo>
                <a:lnTo>
                  <a:pt x="0" y="12107"/>
                </a:lnTo>
                <a:lnTo>
                  <a:pt x="0" y="12109"/>
                </a:lnTo>
                <a:lnTo>
                  <a:pt x="0" y="12114"/>
                </a:lnTo>
                <a:lnTo>
                  <a:pt x="0" y="12119"/>
                </a:lnTo>
                <a:lnTo>
                  <a:pt x="0" y="12182"/>
                </a:lnTo>
                <a:close/>
              </a:path>
            </a:pathLst>
          </a:custGeom>
          <a:solidFill>
            <a:srgbClr val="316661"/>
          </a:solidFill>
          <a:ln w="12700">
            <a:miter lim="400000"/>
          </a:ln>
        </p:spPr>
        <p:txBody>
          <a:bodyPr lIns="50800" tIns="50800" rIns="50800" bIns="50800" anchor="ctr"/>
          <a:lstStyle/>
          <a:p>
            <a:pPr defTabSz="584200">
              <a:defRPr sz="2200">
                <a:solidFill>
                  <a:srgbClr val="FFFFFF"/>
                </a:solidFill>
                <a:latin typeface="Helvetica Neue Medium"/>
                <a:ea typeface="Helvetica Neue Medium"/>
                <a:cs typeface="Helvetica Neue Medium"/>
                <a:sym typeface="Helvetica Neue Medium"/>
              </a:defRPr>
            </a:pPr>
            <a:endParaRPr/>
          </a:p>
        </p:txBody>
      </p:sp>
      <p:pic>
        <p:nvPicPr>
          <p:cNvPr id="219" name="Afbeelding" descr="Afbeelding"/>
          <p:cNvPicPr>
            <a:picLocks noChangeAspect="1"/>
          </p:cNvPicPr>
          <p:nvPr/>
        </p:nvPicPr>
        <p:blipFill>
          <a:blip r:embed="rId2"/>
          <a:srcRect l="4" b="30"/>
          <a:stretch>
            <a:fillRect/>
          </a:stretch>
        </p:blipFill>
        <p:spPr>
          <a:xfrm>
            <a:off x="5551685" y="3734674"/>
            <a:ext cx="1901282" cy="1900791"/>
          </a:xfrm>
          <a:custGeom>
            <a:avLst/>
            <a:gdLst/>
            <a:ahLst/>
            <a:cxnLst>
              <a:cxn ang="0">
                <a:pos x="wd2" y="hd2"/>
              </a:cxn>
              <a:cxn ang="5400000">
                <a:pos x="wd2" y="hd2"/>
              </a:cxn>
              <a:cxn ang="10800000">
                <a:pos x="wd2" y="hd2"/>
              </a:cxn>
              <a:cxn ang="16200000">
                <a:pos x="wd2" y="hd2"/>
              </a:cxn>
            </a:cxnLst>
            <a:rect l="0" t="0" r="r" b="b"/>
            <a:pathLst>
              <a:path w="21600" h="20594" extrusionOk="0">
                <a:moveTo>
                  <a:pt x="10703" y="0"/>
                </a:moveTo>
                <a:cubicBezTo>
                  <a:pt x="7971" y="23"/>
                  <a:pt x="5250" y="1026"/>
                  <a:pt x="3165" y="3014"/>
                </a:cubicBezTo>
                <a:cubicBezTo>
                  <a:pt x="1056" y="5025"/>
                  <a:pt x="0" y="7658"/>
                  <a:pt x="0" y="10294"/>
                </a:cubicBezTo>
                <a:cubicBezTo>
                  <a:pt x="0" y="12930"/>
                  <a:pt x="1056" y="15566"/>
                  <a:pt x="3165" y="17578"/>
                </a:cubicBezTo>
                <a:cubicBezTo>
                  <a:pt x="7382" y="21600"/>
                  <a:pt x="14218" y="21600"/>
                  <a:pt x="18435" y="17578"/>
                </a:cubicBezTo>
                <a:cubicBezTo>
                  <a:pt x="20544" y="15566"/>
                  <a:pt x="21600" y="12930"/>
                  <a:pt x="21600" y="10294"/>
                </a:cubicBezTo>
                <a:cubicBezTo>
                  <a:pt x="21600" y="7658"/>
                  <a:pt x="20544" y="5025"/>
                  <a:pt x="18435" y="3014"/>
                </a:cubicBezTo>
                <a:cubicBezTo>
                  <a:pt x="16350" y="1026"/>
                  <a:pt x="13625" y="23"/>
                  <a:pt x="10892" y="0"/>
                </a:cubicBezTo>
                <a:lnTo>
                  <a:pt x="10703" y="0"/>
                </a:lnTo>
                <a:close/>
              </a:path>
            </a:pathLst>
          </a:custGeom>
          <a:ln w="12700">
            <a:miter lim="400000"/>
          </a:ln>
        </p:spPr>
      </p:pic>
      <p:sp>
        <p:nvSpPr>
          <p:cNvPr id="220" name="Fotootje van jezelf maakt het persoonlijk. Tip: doe een nadenkselfie…"/>
          <p:cNvSpPr txBox="1"/>
          <p:nvPr/>
        </p:nvSpPr>
        <p:spPr>
          <a:xfrm>
            <a:off x="5502804" y="5703861"/>
            <a:ext cx="1999192" cy="1828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r>
              <a:t>Fotootje van jezelf maakt het persoonlijk. Tip: doe een nadenkselfie</a:t>
            </a:r>
          </a:p>
          <a:p>
            <a:r>
              <a:t>🤔</a:t>
            </a:r>
          </a:p>
        </p:txBody>
      </p:sp>
      <p:sp>
        <p:nvSpPr>
          <p:cNvPr id="221" name="Wat laat het boek dat je gelezen hebt bij jou ‘achter’ qua kennis en gedachten?"/>
          <p:cNvSpPr/>
          <p:nvPr/>
        </p:nvSpPr>
        <p:spPr>
          <a:xfrm>
            <a:off x="452484" y="2230697"/>
            <a:ext cx="5145485" cy="2100264"/>
          </a:xfrm>
          <a:custGeom>
            <a:avLst/>
            <a:gdLst/>
            <a:ahLst/>
            <a:cxnLst>
              <a:cxn ang="0">
                <a:pos x="wd2" y="hd2"/>
              </a:cxn>
              <a:cxn ang="5400000">
                <a:pos x="wd2" y="hd2"/>
              </a:cxn>
              <a:cxn ang="10800000">
                <a:pos x="wd2" y="hd2"/>
              </a:cxn>
              <a:cxn ang="16200000">
                <a:pos x="wd2" y="hd2"/>
              </a:cxn>
            </a:cxnLst>
            <a:rect l="0" t="0" r="r" b="b"/>
            <a:pathLst>
              <a:path w="21600" h="21600" extrusionOk="0">
                <a:moveTo>
                  <a:pt x="397" y="0"/>
                </a:moveTo>
                <a:cubicBezTo>
                  <a:pt x="177" y="0"/>
                  <a:pt x="0" y="434"/>
                  <a:pt x="0" y="971"/>
                </a:cubicBezTo>
                <a:lnTo>
                  <a:pt x="0" y="19245"/>
                </a:lnTo>
                <a:cubicBezTo>
                  <a:pt x="0" y="19782"/>
                  <a:pt x="177" y="20216"/>
                  <a:pt x="397" y="20216"/>
                </a:cubicBezTo>
                <a:lnTo>
                  <a:pt x="20299" y="20216"/>
                </a:lnTo>
                <a:lnTo>
                  <a:pt x="21600" y="21600"/>
                </a:lnTo>
                <a:lnTo>
                  <a:pt x="21004" y="18518"/>
                </a:lnTo>
                <a:lnTo>
                  <a:pt x="21004" y="971"/>
                </a:lnTo>
                <a:cubicBezTo>
                  <a:pt x="21004" y="434"/>
                  <a:pt x="20825" y="0"/>
                  <a:pt x="20605" y="0"/>
                </a:cubicBezTo>
                <a:lnTo>
                  <a:pt x="397" y="0"/>
                </a:lnTo>
                <a:close/>
              </a:path>
            </a:pathLst>
          </a:custGeom>
          <a:solidFill>
            <a:srgbClr val="EBEBEB"/>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lstStyle>
            <a:lvl1pPr algn="l" defTabSz="584200">
              <a:defRPr sz="1500">
                <a:solidFill>
                  <a:srgbClr val="000000"/>
                </a:solidFill>
                <a:latin typeface="Noteworthy Light"/>
                <a:ea typeface="Noteworthy Light"/>
                <a:cs typeface="Noteworthy Light"/>
                <a:sym typeface="Noteworthy Light"/>
              </a:defRPr>
            </a:lvl1pPr>
          </a:lstStyle>
          <a:p>
            <a:r>
              <a:t>Wat laat het boek dat je gelezen hebt bij jou ‘achter’ qua kennis en gedachten?</a:t>
            </a:r>
          </a:p>
        </p:txBody>
      </p:sp>
      <p:sp>
        <p:nvSpPr>
          <p:cNvPr id="222" name="Is het je gelukt het boek goed te lezen en wat heb je daarvoor moeten doen?"/>
          <p:cNvSpPr/>
          <p:nvPr/>
        </p:nvSpPr>
        <p:spPr>
          <a:xfrm>
            <a:off x="7422736" y="2237444"/>
            <a:ext cx="5157789" cy="2086770"/>
          </a:xfrm>
          <a:custGeom>
            <a:avLst/>
            <a:gdLst/>
            <a:ahLst/>
            <a:cxnLst>
              <a:cxn ang="0">
                <a:pos x="wd2" y="hd2"/>
              </a:cxn>
              <a:cxn ang="5400000">
                <a:pos x="wd2" y="hd2"/>
              </a:cxn>
              <a:cxn ang="10800000">
                <a:pos x="wd2" y="hd2"/>
              </a:cxn>
              <a:cxn ang="16200000">
                <a:pos x="wd2" y="hd2"/>
              </a:cxn>
            </a:cxnLst>
            <a:rect l="0" t="0" r="r" b="b"/>
            <a:pathLst>
              <a:path w="21600" h="21600" extrusionOk="0">
                <a:moveTo>
                  <a:pt x="1042" y="0"/>
                </a:moveTo>
                <a:cubicBezTo>
                  <a:pt x="823" y="0"/>
                  <a:pt x="647" y="437"/>
                  <a:pt x="647" y="978"/>
                </a:cubicBezTo>
                <a:lnTo>
                  <a:pt x="647" y="18655"/>
                </a:lnTo>
                <a:lnTo>
                  <a:pt x="0" y="21600"/>
                </a:lnTo>
                <a:lnTo>
                  <a:pt x="1371" y="20347"/>
                </a:lnTo>
                <a:lnTo>
                  <a:pt x="21203" y="20347"/>
                </a:lnTo>
                <a:cubicBezTo>
                  <a:pt x="21422" y="20347"/>
                  <a:pt x="21600" y="19910"/>
                  <a:pt x="21600" y="19369"/>
                </a:cubicBezTo>
                <a:lnTo>
                  <a:pt x="21600" y="978"/>
                </a:lnTo>
                <a:cubicBezTo>
                  <a:pt x="21600" y="437"/>
                  <a:pt x="21422" y="0"/>
                  <a:pt x="21203" y="0"/>
                </a:cubicBezTo>
                <a:lnTo>
                  <a:pt x="1042" y="0"/>
                </a:lnTo>
                <a:close/>
              </a:path>
            </a:pathLst>
          </a:custGeom>
          <a:solidFill>
            <a:srgbClr val="EBEBEB"/>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lstStyle>
            <a:lvl1pPr algn="l" defTabSz="584200">
              <a:defRPr sz="1500">
                <a:solidFill>
                  <a:srgbClr val="000000"/>
                </a:solidFill>
                <a:latin typeface="Noteworthy Light"/>
                <a:ea typeface="Noteworthy Light"/>
                <a:cs typeface="Noteworthy Light"/>
                <a:sym typeface="Noteworthy Light"/>
              </a:defRPr>
            </a:lvl1pPr>
          </a:lstStyle>
          <a:p>
            <a:r>
              <a:rPr dirty="0"/>
              <a:t>Is het je </a:t>
            </a:r>
            <a:r>
              <a:rPr dirty="0" err="1"/>
              <a:t>gelukt</a:t>
            </a:r>
            <a:r>
              <a:t> het </a:t>
            </a:r>
            <a:r>
              <a:rPr dirty="0" err="1"/>
              <a:t>boek</a:t>
            </a:r>
            <a:r>
              <a:rPr dirty="0"/>
              <a:t> </a:t>
            </a:r>
            <a:r>
              <a:rPr dirty="0" err="1"/>
              <a:t>goed</a:t>
            </a:r>
            <a:r>
              <a:rPr dirty="0"/>
              <a:t> </a:t>
            </a:r>
            <a:r>
              <a:rPr dirty="0" err="1"/>
              <a:t>te</a:t>
            </a:r>
            <a:r>
              <a:rPr dirty="0"/>
              <a:t> </a:t>
            </a:r>
            <a:r>
              <a:rPr dirty="0" err="1"/>
              <a:t>lezen</a:t>
            </a:r>
            <a:r>
              <a:rPr dirty="0"/>
              <a:t> </a:t>
            </a:r>
            <a:r>
              <a:rPr dirty="0" err="1"/>
              <a:t>en</a:t>
            </a:r>
            <a:r>
              <a:rPr dirty="0"/>
              <a:t> wat </a:t>
            </a:r>
            <a:r>
              <a:rPr dirty="0" err="1"/>
              <a:t>heb</a:t>
            </a:r>
            <a:r>
              <a:rPr dirty="0"/>
              <a:t> je </a:t>
            </a:r>
            <a:r>
              <a:rPr dirty="0" err="1"/>
              <a:t>daarvoor</a:t>
            </a:r>
            <a:r>
              <a:rPr dirty="0"/>
              <a:t> </a:t>
            </a:r>
            <a:r>
              <a:rPr dirty="0" err="1"/>
              <a:t>moeten</a:t>
            </a:r>
            <a:r>
              <a:rPr dirty="0"/>
              <a:t> </a:t>
            </a:r>
            <a:r>
              <a:rPr dirty="0" err="1"/>
              <a:t>doen</a:t>
            </a:r>
            <a:r>
              <a:rPr dirty="0"/>
              <a:t>?</a:t>
            </a:r>
          </a:p>
        </p:txBody>
      </p:sp>
      <p:sp>
        <p:nvSpPr>
          <p:cNvPr id="223" name="Hoe belangrijk vind jij het dat mensen letten op hun digitale balans en vind je dat mensen om je heen dat goed doen? Leg uit waarom."/>
          <p:cNvSpPr/>
          <p:nvPr/>
        </p:nvSpPr>
        <p:spPr>
          <a:xfrm>
            <a:off x="483242" y="5546523"/>
            <a:ext cx="5083969" cy="329882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0490" y="746"/>
                </a:lnTo>
                <a:lnTo>
                  <a:pt x="401" y="746"/>
                </a:lnTo>
                <a:cubicBezTo>
                  <a:pt x="179" y="746"/>
                  <a:pt x="0" y="1022"/>
                  <a:pt x="0" y="1364"/>
                </a:cubicBezTo>
                <a:lnTo>
                  <a:pt x="0" y="20982"/>
                </a:lnTo>
                <a:cubicBezTo>
                  <a:pt x="0" y="21324"/>
                  <a:pt x="179" y="21600"/>
                  <a:pt x="401" y="21600"/>
                </a:cubicBezTo>
                <a:lnTo>
                  <a:pt x="20855" y="21600"/>
                </a:lnTo>
                <a:cubicBezTo>
                  <a:pt x="21077" y="21600"/>
                  <a:pt x="21258" y="21324"/>
                  <a:pt x="21258" y="20982"/>
                </a:cubicBezTo>
                <a:lnTo>
                  <a:pt x="21258" y="2172"/>
                </a:lnTo>
                <a:lnTo>
                  <a:pt x="21600" y="0"/>
                </a:lnTo>
                <a:close/>
              </a:path>
            </a:pathLst>
          </a:custGeom>
          <a:solidFill>
            <a:srgbClr val="EBEBEB"/>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lstStyle>
            <a:lvl1pPr algn="l" defTabSz="584200">
              <a:defRPr sz="1500">
                <a:solidFill>
                  <a:srgbClr val="000000"/>
                </a:solidFill>
                <a:latin typeface="Noteworthy Light"/>
                <a:ea typeface="Noteworthy Light"/>
                <a:cs typeface="Noteworthy Light"/>
                <a:sym typeface="Noteworthy Light"/>
              </a:defRPr>
            </a:lvl1pPr>
          </a:lstStyle>
          <a:p>
            <a:r>
              <a:t>Hoe belangrijk vind jij het dat mensen letten op hun digitale balans en vind je dat mensen om je heen dat goed doen? Leg uit waarom.</a:t>
            </a:r>
          </a:p>
        </p:txBody>
      </p:sp>
      <p:sp>
        <p:nvSpPr>
          <p:cNvPr id="224" name="Hoe is het gesteld met je eigen digitale balans? Heeft deze quest daar iets aan veranderd? Vind je het ok zo of zou je eigenlijk wel iets willen veranderen? Leg uit waarom."/>
          <p:cNvSpPr/>
          <p:nvPr/>
        </p:nvSpPr>
        <p:spPr>
          <a:xfrm>
            <a:off x="7472544" y="5549500"/>
            <a:ext cx="5058173" cy="329287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34" y="2903"/>
                </a:lnTo>
                <a:lnTo>
                  <a:pt x="234" y="20978"/>
                </a:lnTo>
                <a:cubicBezTo>
                  <a:pt x="234" y="21320"/>
                  <a:pt x="414" y="21600"/>
                  <a:pt x="637" y="21600"/>
                </a:cubicBezTo>
                <a:lnTo>
                  <a:pt x="21195" y="21600"/>
                </a:lnTo>
                <a:cubicBezTo>
                  <a:pt x="21418" y="21600"/>
                  <a:pt x="21600" y="21320"/>
                  <a:pt x="21600" y="20978"/>
                </a:cubicBezTo>
                <a:lnTo>
                  <a:pt x="21600" y="1328"/>
                </a:lnTo>
                <a:cubicBezTo>
                  <a:pt x="21600" y="985"/>
                  <a:pt x="21418" y="708"/>
                  <a:pt x="21195" y="708"/>
                </a:cubicBezTo>
                <a:lnTo>
                  <a:pt x="1024" y="708"/>
                </a:lnTo>
                <a:lnTo>
                  <a:pt x="0" y="0"/>
                </a:lnTo>
                <a:close/>
              </a:path>
            </a:pathLst>
          </a:custGeom>
          <a:solidFill>
            <a:srgbClr val="EBEBEB"/>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lstStyle>
            <a:lvl1pPr algn="l" defTabSz="584200">
              <a:defRPr sz="1500">
                <a:solidFill>
                  <a:srgbClr val="000000"/>
                </a:solidFill>
                <a:latin typeface="Noteworthy Light"/>
                <a:ea typeface="Noteworthy Light"/>
                <a:cs typeface="Noteworthy Light"/>
                <a:sym typeface="Noteworthy Light"/>
              </a:defRPr>
            </a:lvl1pPr>
          </a:lstStyle>
          <a:p>
            <a:r>
              <a:t>Hoe is het gesteld met je eigen digitale balans? Heeft deze quest daar iets aan veranderd? Vind je het ok zo of zou je eigenlijk wel iets willen veranderen? Leg uit waarom.</a:t>
            </a:r>
          </a:p>
        </p:txBody>
      </p:sp>
      <p:sp>
        <p:nvSpPr>
          <p:cNvPr id="13" name="Bekijk de quest via de quest-app voor instructies.">
            <a:extLst>
              <a:ext uri="{FF2B5EF4-FFF2-40B4-BE49-F238E27FC236}">
                <a16:creationId xmlns:a16="http://schemas.microsoft.com/office/drawing/2014/main" id="{13153F37-3DE5-C648-81C4-6C53DB53F9ED}"/>
              </a:ext>
            </a:extLst>
          </p:cNvPr>
          <p:cNvSpPr txBox="1"/>
          <p:nvPr/>
        </p:nvSpPr>
        <p:spPr>
          <a:xfrm>
            <a:off x="6814694" y="779086"/>
            <a:ext cx="4958089" cy="3488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rPr dirty="0" err="1"/>
              <a:t>Bekijk</a:t>
            </a:r>
            <a:r>
              <a:rPr dirty="0"/>
              <a:t> de quest via de </a:t>
            </a:r>
            <a:r>
              <a:rPr lang="nl-NL" dirty="0" err="1"/>
              <a:t>quest</a:t>
            </a:r>
            <a:r>
              <a:rPr lang="nl-NL" dirty="0"/>
              <a:t>-pagina</a:t>
            </a:r>
            <a:r>
              <a:rPr dirty="0"/>
              <a:t> </a:t>
            </a:r>
            <a:r>
              <a:rPr dirty="0" err="1"/>
              <a:t>voor</a:t>
            </a:r>
            <a:r>
              <a:rPr dirty="0"/>
              <a:t> </a:t>
            </a:r>
            <a:r>
              <a:rPr dirty="0" err="1"/>
              <a:t>instructies</a:t>
            </a:r>
            <a:r>
              <a:rPr dirty="0"/>
              <a:t>.</a:t>
            </a:r>
          </a:p>
        </p:txBody>
      </p:sp>
    </p:spTree>
  </p:cSld>
  <p:clrMapOvr>
    <a:masterClrMapping/>
  </p:clrMapOvr>
  <p:transition spd="med"/>
</p:sld>
</file>

<file path=ppt/theme/theme1.xml><?xml version="1.0" encoding="utf-8"?>
<a:theme xmlns:a="http://schemas.openxmlformats.org/drawingml/2006/main" name="21_BasicWhite">
  <a:themeElements>
    <a:clrScheme name="21_BasicWhite">
      <a:dk1>
        <a:srgbClr val="5E5E5E"/>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173393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5E5E5E"/>
            </a:solidFill>
            <a:effectLst/>
            <a:uFillTx/>
            <a:latin typeface="Avenir Next Regular"/>
            <a:ea typeface="Avenir Next Regular"/>
            <a:cs typeface="Avenir Next Regular"/>
            <a:sym typeface="Avenir Next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173393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5E5E5E"/>
            </a:solidFill>
            <a:effectLst/>
            <a:uFillTx/>
            <a:latin typeface="Avenir Next Regular"/>
            <a:ea typeface="Avenir Next Regular"/>
            <a:cs typeface="Avenir Next Regular"/>
            <a:sym typeface="Avenir Next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653</Words>
  <Application>Microsoft Macintosh PowerPoint</Application>
  <PresentationFormat>Aangepast</PresentationFormat>
  <Paragraphs>66</Paragraphs>
  <Slides>6</Slides>
  <Notes>0</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6</vt:i4>
      </vt:variant>
    </vt:vector>
  </HeadingPairs>
  <TitlesOfParts>
    <vt:vector size="13" baseType="lpstr">
      <vt:lpstr>Avenir Next Demi Bold</vt:lpstr>
      <vt:lpstr>Avenir Next Medium</vt:lpstr>
      <vt:lpstr>Avenir Next Regular</vt:lpstr>
      <vt:lpstr>Helvetica Neue</vt:lpstr>
      <vt:lpstr>Helvetica Neue Medium</vt:lpstr>
      <vt:lpstr>Noteworthy Light</vt:lpstr>
      <vt:lpstr>21_BasicWhite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cp:lastModifiedBy>Anna Rebel</cp:lastModifiedBy>
  <cp:revision>1</cp:revision>
  <dcterms:modified xsi:type="dcterms:W3CDTF">2021-10-19T10:28:28Z</dcterms:modified>
</cp:coreProperties>
</file>