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64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AF42B8-9BC1-42EF-A403-1C4A7CE04C28}" v="1451" dt="2021-02-18T14:30:39.328"/>
    <p1510:client id="{C8A7D95C-97AE-2A0D-CC59-749A96A208B8}" v="48" dt="2021-12-08T11:13:41.2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86" d="100"/>
          <a:sy n="86" d="100"/>
        </p:scale>
        <p:origin x="37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ge Drenth - Winters" userId="S::i.winters@noorderpoort.nl::f6fdb602-da87-4cb5-83ed-1658aa8790a2" providerId="AD" clId="Web-{C8A7D95C-97AE-2A0D-CC59-749A96A208B8}"/>
    <pc:docChg chg="modSld">
      <pc:chgData name="Inge Drenth - Winters" userId="S::i.winters@noorderpoort.nl::f6fdb602-da87-4cb5-83ed-1658aa8790a2" providerId="AD" clId="Web-{C8A7D95C-97AE-2A0D-CC59-749A96A208B8}" dt="2021-12-08T11:13:41.031" v="44" actId="20577"/>
      <pc:docMkLst>
        <pc:docMk/>
      </pc:docMkLst>
      <pc:sldChg chg="modSp">
        <pc:chgData name="Inge Drenth - Winters" userId="S::i.winters@noorderpoort.nl::f6fdb602-da87-4cb5-83ed-1658aa8790a2" providerId="AD" clId="Web-{C8A7D95C-97AE-2A0D-CC59-749A96A208B8}" dt="2021-12-08T11:13:41.031" v="44" actId="20577"/>
        <pc:sldMkLst>
          <pc:docMk/>
          <pc:sldMk cId="3812013926" sldId="262"/>
        </pc:sldMkLst>
        <pc:spChg chg="mod">
          <ac:chgData name="Inge Drenth - Winters" userId="S::i.winters@noorderpoort.nl::f6fdb602-da87-4cb5-83ed-1658aa8790a2" providerId="AD" clId="Web-{C8A7D95C-97AE-2A0D-CC59-749A96A208B8}" dt="2021-12-08T11:13:41.031" v="44" actId="20577"/>
          <ac:spMkLst>
            <pc:docMk/>
            <pc:sldMk cId="3812013926" sldId="262"/>
            <ac:spMk id="3" creationId="{D0115F0E-6B8B-4D21-9DCE-C194C16D654D}"/>
          </ac:spMkLst>
        </pc:spChg>
      </pc:sldChg>
      <pc:sldChg chg="modSp">
        <pc:chgData name="Inge Drenth - Winters" userId="S::i.winters@noorderpoort.nl::f6fdb602-da87-4cb5-83ed-1658aa8790a2" providerId="AD" clId="Web-{C8A7D95C-97AE-2A0D-CC59-749A96A208B8}" dt="2021-12-08T11:12:51.356" v="25" actId="20577"/>
        <pc:sldMkLst>
          <pc:docMk/>
          <pc:sldMk cId="3056825137" sldId="263"/>
        </pc:sldMkLst>
        <pc:spChg chg="mod">
          <ac:chgData name="Inge Drenth - Winters" userId="S::i.winters@noorderpoort.nl::f6fdb602-da87-4cb5-83ed-1658aa8790a2" providerId="AD" clId="Web-{C8A7D95C-97AE-2A0D-CC59-749A96A208B8}" dt="2021-12-08T11:12:51.356" v="25" actId="20577"/>
          <ac:spMkLst>
            <pc:docMk/>
            <pc:sldMk cId="3056825137" sldId="263"/>
            <ac:spMk id="3" creationId="{2D42C522-741E-4831-B464-B91B2AF2CCC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D69555-EE48-4B19-812B-4E1068DBF976}"/>
              </a:ext>
            </a:extLst>
          </p:cNvPr>
          <p:cNvSpPr/>
          <p:nvPr/>
        </p:nvSpPr>
        <p:spPr>
          <a:xfrm>
            <a:off x="7573754" y="0"/>
            <a:ext cx="4618246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7">
            <a:extLst>
              <a:ext uri="{FF2B5EF4-FFF2-40B4-BE49-F238E27FC236}">
                <a16:creationId xmlns:a16="http://schemas.microsoft.com/office/drawing/2014/main" id="{57AEB73D-F521-4B19-820F-12DB6BCC8406}"/>
              </a:ext>
            </a:extLst>
          </p:cNvPr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5388" y="863068"/>
            <a:ext cx="6007691" cy="4985916"/>
          </a:xfrm>
        </p:spPr>
        <p:txBody>
          <a:bodyPr anchor="ctr">
            <a:noAutofit/>
          </a:bodyPr>
          <a:lstStyle>
            <a:lvl1pPr algn="l">
              <a:lnSpc>
                <a:spcPct val="125000"/>
              </a:lnSpc>
              <a:defRPr sz="6000" b="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7352" y="863068"/>
            <a:ext cx="3351729" cy="5120069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72EEBA-3A5D-41CE-8465-A45A0F65674E}"/>
              </a:ext>
            </a:extLst>
          </p:cNvPr>
          <p:cNvSpPr/>
          <p:nvPr/>
        </p:nvSpPr>
        <p:spPr>
          <a:xfrm rot="5400000">
            <a:off x="410121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9F4CF2F-CDFA-4A37-837C-819D5238EA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97353" y="6309360"/>
            <a:ext cx="2151134" cy="457200"/>
          </a:xfrm>
        </p:spPr>
        <p:txBody>
          <a:bodyPr/>
          <a:lstStyle/>
          <a:p>
            <a:pPr algn="l"/>
            <a:fld id="{0DCFB061-4267-4D9F-8017-6F550D3068DF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CFECE62A-61A4-407D-8F0B-D459CD97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5388" y="6309360"/>
            <a:ext cx="6007691" cy="457200"/>
          </a:xfrm>
        </p:spPr>
        <p:txBody>
          <a:bodyPr/>
          <a:lstStyle>
            <a:lvl1pPr algn="r">
              <a:defRPr/>
            </a:lvl1pPr>
          </a:lstStyle>
          <a:p>
            <a:pPr algn="l"/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99FE60A9-FE2A-451F-9244-60FCE7FE9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190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1BC61-5547-4A60-8DA1-6699760D9972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815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24B9D1C6-60D0-4CD1-8F31-F912522EB041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242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4ED5C-5A53-433E-8A55-46F54CE81DA5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386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BFD12B6-57DE-4B63-A723-500B050FB7DD}"/>
              </a:ext>
            </a:extLst>
          </p:cNvPr>
          <p:cNvSpPr/>
          <p:nvPr/>
        </p:nvSpPr>
        <p:spPr>
          <a:xfrm>
            <a:off x="0" y="4215384"/>
            <a:ext cx="12192000" cy="264261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16" y="1406284"/>
            <a:ext cx="10593694" cy="2597841"/>
          </a:xfrm>
        </p:spPr>
        <p:txBody>
          <a:bodyPr anchor="b">
            <a:normAutofit/>
          </a:bodyPr>
          <a:lstStyle>
            <a:lvl1pPr algn="ctr">
              <a:lnSpc>
                <a:spcPct val="125000"/>
              </a:lnSpc>
              <a:defRPr sz="4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8312" y="4527856"/>
            <a:ext cx="6559018" cy="1570245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1E2E75-4758-4930-8024-39287C962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BC0C-B6DF-45E9-B954-11C99AA62C3E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8B9949-402C-42C2-9A94-16590FC0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39D83F6-DAF4-4876-AA41-F246EC97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613A19-DDA2-44F6-9ED4-F87771C684B8}"/>
              </a:ext>
            </a:extLst>
          </p:cNvPr>
          <p:cNvSpPr/>
          <p:nvPr/>
        </p:nvSpPr>
        <p:spPr>
          <a:xfrm>
            <a:off x="0" y="4215384"/>
            <a:ext cx="1218895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75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76670" y="705114"/>
            <a:ext cx="6172412" cy="2403846"/>
          </a:xfrm>
        </p:spPr>
        <p:txBody>
          <a:bodyPr anchor="b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670" y="3749040"/>
            <a:ext cx="6172411" cy="2346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71B9-2624-4F21-93EE-35A78B1A0DAD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6B9B5-A5D1-4099-B52B-78F39AB0AFCB}"/>
              </a:ext>
            </a:extLst>
          </p:cNvPr>
          <p:cNvSpPr/>
          <p:nvPr/>
        </p:nvSpPr>
        <p:spPr>
          <a:xfrm rot="10800000">
            <a:off x="4693920" y="3396997"/>
            <a:ext cx="749808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4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67" y="658999"/>
            <a:ext cx="6166422" cy="457200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668" y="1116199"/>
            <a:ext cx="6166422" cy="20621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76668" y="3623098"/>
            <a:ext cx="6166421" cy="457200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6670" y="4102370"/>
            <a:ext cx="6166419" cy="206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7C2A-BE2E-4840-A907-3254E2916C96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26B370B-8381-431F-9492-0EA120511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A89085-2231-4A9C-B23C-B199A9DD26C5}"/>
              </a:ext>
            </a:extLst>
          </p:cNvPr>
          <p:cNvSpPr/>
          <p:nvPr/>
        </p:nvSpPr>
        <p:spPr>
          <a:xfrm rot="10800000">
            <a:off x="4693920" y="3396997"/>
            <a:ext cx="749808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2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CD215-1C45-48A0-8534-39FFE8A7C95A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36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F41D3-C6B9-4E99-9321-87C4E2168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63A0F-DEF3-4134-98D0-2E1276938A8B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5BC6EB-07B1-46AF-AC33-E998BC6AA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E3A0C1-6562-4819-9E88-4C1378FD5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70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ACA29BA-0143-49FF-8608-DB1623D99537}"/>
              </a:ext>
            </a:extLst>
          </p:cNvPr>
          <p:cNvSpPr/>
          <p:nvPr/>
        </p:nvSpPr>
        <p:spPr>
          <a:xfrm>
            <a:off x="0" y="0"/>
            <a:ext cx="8248592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015" y="640079"/>
            <a:ext cx="2796066" cy="2551751"/>
          </a:xfrm>
        </p:spPr>
        <p:txBody>
          <a:bodyPr anchor="b">
            <a:normAutofit/>
          </a:bodyPr>
          <a:lstStyle>
            <a:lvl1pPr algn="l">
              <a:lnSpc>
                <a:spcPct val="135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818" y="640078"/>
            <a:ext cx="6969693" cy="545592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753015" y="3223803"/>
            <a:ext cx="2796066" cy="2872197"/>
          </a:xfrm>
        </p:spPr>
        <p:txBody>
          <a:bodyPr anchor="t">
            <a:normAutofit/>
          </a:bodyPr>
          <a:lstStyle>
            <a:lvl1pPr marL="0" indent="0">
              <a:spcBef>
                <a:spcPts val="1400"/>
              </a:spcBef>
              <a:buNone/>
              <a:defRPr sz="18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10CF18-370D-4E80-AE4C-396FFDFCAE5D}"/>
              </a:ext>
            </a:extLst>
          </p:cNvPr>
          <p:cNvSpPr/>
          <p:nvPr/>
        </p:nvSpPr>
        <p:spPr>
          <a:xfrm rot="5400000">
            <a:off x="485159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5EBFE9C-5A22-4462-9C51-E00C03F5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3015" y="6309360"/>
            <a:ext cx="1734207" cy="457200"/>
          </a:xfrm>
        </p:spPr>
        <p:txBody>
          <a:bodyPr/>
          <a:lstStyle>
            <a:lvl1pPr algn="l">
              <a:defRPr/>
            </a:lvl1pPr>
          </a:lstStyle>
          <a:p>
            <a:fld id="{61A2E4C8-2960-4ADD-862C-4D9643CB15AC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EBBFF2E-AA66-4B76-9139-CB000B5A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18" y="6309360"/>
            <a:ext cx="6993867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4F64C4-BF20-4F6B-B650-57C71C82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05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4996" y="640079"/>
            <a:ext cx="2714085" cy="2695903"/>
          </a:xfrm>
        </p:spPr>
        <p:txBody>
          <a:bodyPr anchor="b">
            <a:noAutofit/>
          </a:bodyPr>
          <a:lstStyle>
            <a:lvl1pPr algn="l"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248592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834996" y="3429000"/>
            <a:ext cx="2714085" cy="2508026"/>
          </a:xfrm>
        </p:spPr>
        <p:txBody>
          <a:bodyPr anchor="t">
            <a:normAutofit/>
          </a:bodyPr>
          <a:lstStyle>
            <a:lvl1pPr marL="0" indent="0">
              <a:spcBef>
                <a:spcPts val="1400"/>
              </a:spcBef>
              <a:buNone/>
              <a:defRPr sz="18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949BC8-9ABF-49F6-851C-5DB0B86CA70D}"/>
              </a:ext>
            </a:extLst>
          </p:cNvPr>
          <p:cNvSpPr/>
          <p:nvPr/>
        </p:nvSpPr>
        <p:spPr>
          <a:xfrm rot="5400000">
            <a:off x="485159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1EE21-E3FA-4D43-B224-C664959637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34997" y="6309360"/>
            <a:ext cx="1645920" cy="457200"/>
          </a:xfrm>
        </p:spPr>
        <p:txBody>
          <a:bodyPr/>
          <a:lstStyle/>
          <a:p>
            <a:fld id="{48BDEA15-09CD-4275-A8E0-385C965F48B0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D7F83-8993-4ED4-9F02-663CC0850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678B7-E511-4CE1-BEE5-89E959B9B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0080" y="6309360"/>
            <a:ext cx="4946592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1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86F82F-1B47-46ED-8EAE-53EF71E59E9A}"/>
              </a:ext>
            </a:extLst>
          </p:cNvPr>
          <p:cNvSpPr/>
          <p:nvPr/>
        </p:nvSpPr>
        <p:spPr>
          <a:xfrm>
            <a:off x="4718302" y="0"/>
            <a:ext cx="747369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8" y="705113"/>
            <a:ext cx="3411973" cy="5197498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71" y="705113"/>
            <a:ext cx="6172412" cy="5197497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2917" y="6309360"/>
            <a:ext cx="341197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4AF8082C-0922-4249-A612-B415F5231620}" type="datetime1">
              <a:rPr lang="en-US" smtClean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76670" y="6309360"/>
            <a:ext cx="4946592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9202" y="6309360"/>
            <a:ext cx="979879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1BAF6F-6275-4646-9C59-331B29B9550F}"/>
              </a:ext>
            </a:extLst>
          </p:cNvPr>
          <p:cNvSpPr/>
          <p:nvPr/>
        </p:nvSpPr>
        <p:spPr>
          <a:xfrm rot="5400000">
            <a:off x="1257298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84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62" r:id="rId4"/>
    <p:sldLayoutId id="2147483663" r:id="rId5"/>
    <p:sldLayoutId id="2147483668" r:id="rId6"/>
    <p:sldLayoutId id="2147483664" r:id="rId7"/>
    <p:sldLayoutId id="2147483665" r:id="rId8"/>
    <p:sldLayoutId id="2147483666" r:id="rId9"/>
    <p:sldLayoutId id="2147483667" r:id="rId10"/>
    <p:sldLayoutId id="2147483669" r:id="rId11"/>
  </p:sldLayoutIdLst>
  <p:hf sldNum="0" hdr="0" ftr="0" dt="0"/>
  <p:txStyles>
    <p:titleStyle>
      <a:lvl1pPr algn="l" defTabSz="914400" rtl="0" eaLnBrk="1" latinLnBrk="0" hangingPunct="1">
        <a:lnSpc>
          <a:spcPct val="150000"/>
        </a:lnSpc>
        <a:spcBef>
          <a:spcPct val="0"/>
        </a:spcBef>
        <a:buNone/>
        <a:defRPr sz="36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A164D6B-6878-4B9F-A2D0-985D39B17B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2F176A-9349-4CD7-8042-59C0200C8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7855" y="-4078"/>
            <a:ext cx="4641096" cy="105654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ril boven op een boek">
            <a:extLst>
              <a:ext uri="{FF2B5EF4-FFF2-40B4-BE49-F238E27FC236}">
                <a16:creationId xmlns:a16="http://schemas.microsoft.com/office/drawing/2014/main" id="{B47FEB86-8FBF-4908-A44E-32E5F093E4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39" b="4"/>
          <a:stretch/>
        </p:blipFill>
        <p:spPr>
          <a:xfrm>
            <a:off x="20" y="1074544"/>
            <a:ext cx="7562606" cy="506986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E9A171F-91A7-42F8-B25C-E38B244E7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1031500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4738AB-B6BE-4867-889A-52CE4AC8D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5468" y="1095508"/>
            <a:ext cx="4603482" cy="501689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973503" y="1709530"/>
            <a:ext cx="3754671" cy="2528515"/>
          </a:xfrm>
        </p:spPr>
        <p:txBody>
          <a:bodyPr anchor="b">
            <a:normAutofit/>
          </a:bodyPr>
          <a:lstStyle/>
          <a:p>
            <a:r>
              <a:rPr lang="de-DE" sz="2800">
                <a:solidFill>
                  <a:schemeClr val="tx2"/>
                </a:solidFill>
                <a:cs typeface="Calibri Light"/>
              </a:rPr>
              <a:t>Uitleg verpleegkundig proces</a:t>
            </a:r>
            <a:endParaRPr lang="de-DE" sz="280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973503" y="4238045"/>
            <a:ext cx="3806919" cy="1741404"/>
          </a:xfrm>
        </p:spPr>
        <p:txBody>
          <a:bodyPr anchor="t">
            <a:normAutofit/>
          </a:bodyPr>
          <a:lstStyle/>
          <a:p>
            <a:r>
              <a:rPr lang="de-DE" sz="2000" dirty="0">
                <a:solidFill>
                  <a:schemeClr val="tx2"/>
                </a:solidFill>
                <a:ea typeface="Meiryo"/>
              </a:rPr>
              <a:t>Thema 3</a:t>
            </a:r>
            <a:endParaRPr lang="de-DE" sz="2000" dirty="0">
              <a:solidFill>
                <a:schemeClr val="tx2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7851D67-7085-40E2-B146-F91433A28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144405"/>
            <a:ext cx="7534656" cy="7135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5AAE23-FCB6-4663-907C-0110B0FDC5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5468" y="6167615"/>
            <a:ext cx="4603482" cy="69038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969C2C-E7E3-4052-87D4-61E733EC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6112401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60369F-A41B-4D6E-8990-30E2715C57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1459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2526924-84D3-45FB-A5FE-62D8FCBF5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2A6256-1DD0-4E4B-A8B3-9A711B4DB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760540-185E-4652-BFD2-9B362EF3B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FD3F09-21F7-409E-A6A9-1364135F7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371" y="1044054"/>
            <a:ext cx="10013709" cy="103036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  <a:ea typeface="Meiryo"/>
              </a:rPr>
              <a:t>verpleegprobleem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9789F4-85C1-41A0-83EB-992E22210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9D367D-6DD2-4A7C-8918-0DCAC2975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A9A76C-8248-47B6-92C7-6B18CABE2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5371" y="2702257"/>
            <a:ext cx="9935571" cy="3426158"/>
          </a:xfrm>
        </p:spPr>
        <p:txBody>
          <a:bodyPr anchor="t">
            <a:normAutofit fontScale="92500" lnSpcReduction="20000"/>
          </a:bodyPr>
          <a:lstStyle/>
          <a:p>
            <a:r>
              <a:rPr lang="nl-NL" dirty="0">
                <a:ea typeface="Meiryo"/>
              </a:rPr>
              <a:t>- let op dat het geen medische diagnose is</a:t>
            </a:r>
          </a:p>
          <a:p>
            <a:r>
              <a:rPr lang="nl-NL" dirty="0">
                <a:ea typeface="Meiryo"/>
              </a:rPr>
              <a:t>Beschrijf je verpleegkundige diagnose, </a:t>
            </a:r>
          </a:p>
          <a:p>
            <a:r>
              <a:rPr lang="nl-NL" dirty="0">
                <a:ea typeface="Meiryo"/>
              </a:rPr>
              <a:t>P= probleem</a:t>
            </a:r>
          </a:p>
          <a:p>
            <a:r>
              <a:rPr lang="nl-NL" dirty="0">
                <a:ea typeface="Meiryo"/>
              </a:rPr>
              <a:t>E= wordt veroorzaakt door...</a:t>
            </a:r>
          </a:p>
          <a:p>
            <a:r>
              <a:rPr lang="nl-NL" dirty="0">
                <a:ea typeface="Meiryo"/>
              </a:rPr>
              <a:t>S= dit blijkt uit....wat zie/hoor je als verpleegkundige. </a:t>
            </a:r>
          </a:p>
          <a:p>
            <a:endParaRPr lang="nl-NL" dirty="0">
              <a:ea typeface="Meiryo"/>
            </a:endParaRPr>
          </a:p>
          <a:p>
            <a:r>
              <a:rPr lang="nl-NL" dirty="0">
                <a:ea typeface="Meiryo"/>
              </a:rPr>
              <a:t>Benoem hierbij ook weer waarom je hebt gekozen voor het probleem. Waarom is het belangrijk dat hier actie op wordt genomen?</a:t>
            </a:r>
          </a:p>
        </p:txBody>
      </p:sp>
    </p:spTree>
    <p:extLst>
      <p:ext uri="{BB962C8B-B14F-4D97-AF65-F5344CB8AC3E}">
        <p14:creationId xmlns:p14="http://schemas.microsoft.com/office/powerpoint/2010/main" val="981074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2526924-84D3-45FB-A5FE-62D8FCBF5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2A6256-1DD0-4E4B-A8B3-9A711B4DB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760540-185E-4652-BFD2-9B362EF3B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5E2F52E-93D0-401F-8DC9-F487F91DA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371" y="1044054"/>
            <a:ext cx="10013709" cy="1030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  <a:ea typeface="Meiryo"/>
              </a:rPr>
              <a:t>diagnose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9789F4-85C1-41A0-83EB-992E22210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9D367D-6DD2-4A7C-8918-0DCAC2975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3A75DE-7A5F-412E-B3B1-1D3BD8DCE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5371" y="2702257"/>
            <a:ext cx="9935571" cy="3426158"/>
          </a:xfrm>
        </p:spPr>
        <p:txBody>
          <a:bodyPr anchor="t">
            <a:normAutofit/>
          </a:bodyPr>
          <a:lstStyle/>
          <a:p>
            <a:r>
              <a:rPr lang="nl-NL" dirty="0">
                <a:ea typeface="Meiryo"/>
              </a:rPr>
              <a:t>Actueel of potentieel. Zet dit erbij.</a:t>
            </a:r>
            <a:endParaRPr lang="nl-NL" dirty="0"/>
          </a:p>
          <a:p>
            <a:endParaRPr lang="nl-NL" dirty="0">
              <a:ea typeface="Meiryo"/>
            </a:endParaRPr>
          </a:p>
          <a:p>
            <a:r>
              <a:rPr lang="nl-NL" dirty="0">
                <a:ea typeface="Meiryo"/>
              </a:rPr>
              <a:t>Ook bij potentieel beschrijf je mogelijke symptomen. Zet er dan wel bij dat het gaat om mogelijke symptomen. Anders lijkt het alsof de symptomen er ook zijn.</a:t>
            </a:r>
          </a:p>
        </p:txBody>
      </p:sp>
    </p:spTree>
    <p:extLst>
      <p:ext uri="{BB962C8B-B14F-4D97-AF65-F5344CB8AC3E}">
        <p14:creationId xmlns:p14="http://schemas.microsoft.com/office/powerpoint/2010/main" val="291047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2526924-84D3-45FB-A5FE-62D8FCBF5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2A6256-1DD0-4E4B-A8B3-9A711B4DB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760540-185E-4652-BFD2-9B362EF3B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54A4FF-AAB1-4F2C-9734-A90E6E344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371" y="1044054"/>
            <a:ext cx="10013709" cy="103036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  <a:ea typeface="Meiryo"/>
              </a:rPr>
              <a:t>doelen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9789F4-85C1-41A0-83EB-992E22210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9D367D-6DD2-4A7C-8918-0DCAC2975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5D68BB-16FA-4670-873A-7B492AB05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5371" y="2702257"/>
            <a:ext cx="9935571" cy="3426158"/>
          </a:xfrm>
        </p:spPr>
        <p:txBody>
          <a:bodyPr anchor="t">
            <a:normAutofit/>
          </a:bodyPr>
          <a:lstStyle/>
          <a:p>
            <a:r>
              <a:rPr lang="nl-NL" dirty="0">
                <a:ea typeface="Meiryo"/>
              </a:rPr>
              <a:t>- Wat is het doel wat je wilt behalen met de patiënt </a:t>
            </a:r>
          </a:p>
          <a:p>
            <a:r>
              <a:rPr lang="nl-NL" dirty="0">
                <a:ea typeface="Meiryo"/>
              </a:rPr>
              <a:t>- beschrijf je doel SMART en gericht op de casus</a:t>
            </a:r>
          </a:p>
          <a:p>
            <a:r>
              <a:rPr lang="nl-NL" dirty="0">
                <a:ea typeface="Meiryo"/>
              </a:rPr>
              <a:t>- "de heer geeft binnen....TIJD.....aan dat.... (Richt je hier op het probleem!) ….....</a:t>
            </a:r>
          </a:p>
          <a:p>
            <a:r>
              <a:rPr lang="nl-NL" dirty="0">
                <a:ea typeface="Meiryo"/>
              </a:rPr>
              <a:t>-onderbouw je doel</a:t>
            </a:r>
          </a:p>
        </p:txBody>
      </p:sp>
    </p:spTree>
    <p:extLst>
      <p:ext uri="{BB962C8B-B14F-4D97-AF65-F5344CB8AC3E}">
        <p14:creationId xmlns:p14="http://schemas.microsoft.com/office/powerpoint/2010/main" val="3370128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2526924-84D3-45FB-A5FE-62D8FCBF5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2A6256-1DD0-4E4B-A8B3-9A711B4DB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760540-185E-4652-BFD2-9B362EF3B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B594703-568F-46A4-8544-7C8270032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371" y="1044054"/>
            <a:ext cx="10013709" cy="1030360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  <a:ea typeface="Meiryo"/>
              </a:rPr>
              <a:t>interventies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9789F4-85C1-41A0-83EB-992E22210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9D367D-6DD2-4A7C-8918-0DCAC2975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42828-DD6E-429F-A38B-272DCBB47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5371" y="2702257"/>
            <a:ext cx="9935571" cy="3426158"/>
          </a:xfrm>
        </p:spPr>
        <p:txBody>
          <a:bodyPr anchor="t">
            <a:normAutofit/>
          </a:bodyPr>
          <a:lstStyle/>
          <a:p>
            <a:r>
              <a:rPr lang="nl-NL" dirty="0">
                <a:ea typeface="Meiryo"/>
              </a:rPr>
              <a:t>Wanneer je doel bekend is, richt je je op de acties (interventies)</a:t>
            </a:r>
          </a:p>
          <a:p>
            <a:r>
              <a:rPr lang="nl-NL" dirty="0">
                <a:ea typeface="Meiryo"/>
              </a:rPr>
              <a:t>-beschrijf deze op de casus</a:t>
            </a:r>
          </a:p>
          <a:p>
            <a:r>
              <a:rPr lang="nl-NL" dirty="0">
                <a:ea typeface="Meiryo"/>
              </a:rPr>
              <a:t>-realistisch voor de uitvoering van een verpleegkundige</a:t>
            </a:r>
          </a:p>
          <a:p>
            <a:r>
              <a:rPr lang="nl-NL" dirty="0">
                <a:ea typeface="Meiryo"/>
              </a:rPr>
              <a:t>-gebruik hiervoor de theorie en je eigen ervaringen</a:t>
            </a:r>
          </a:p>
          <a:p>
            <a:r>
              <a:rPr lang="nl-NL" dirty="0">
                <a:ea typeface="Meiryo"/>
              </a:rPr>
              <a:t>-onderbouw je interventies</a:t>
            </a:r>
          </a:p>
        </p:txBody>
      </p:sp>
    </p:spTree>
    <p:extLst>
      <p:ext uri="{BB962C8B-B14F-4D97-AF65-F5344CB8AC3E}">
        <p14:creationId xmlns:p14="http://schemas.microsoft.com/office/powerpoint/2010/main" val="141814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22">
            <a:extLst>
              <a:ext uri="{FF2B5EF4-FFF2-40B4-BE49-F238E27FC236}">
                <a16:creationId xmlns:a16="http://schemas.microsoft.com/office/drawing/2014/main" id="{099405E2-1A96-4DBA-A9DC-4C2A1B421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24">
            <a:extLst>
              <a:ext uri="{FF2B5EF4-FFF2-40B4-BE49-F238E27FC236}">
                <a16:creationId xmlns:a16="http://schemas.microsoft.com/office/drawing/2014/main" id="{C3FEC850-D70F-4F53-AFB0-352FEA945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866789"/>
            <a:ext cx="6795928" cy="25942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1460CCD-0D0F-466E-BCC2-9D8EE4C3F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4622" y="1113327"/>
            <a:ext cx="4862811" cy="201948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  <a:ea typeface="Meiryo"/>
              </a:rPr>
              <a:t>Proces en product evaluatie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Rectangle 26">
            <a:extLst>
              <a:ext uri="{FF2B5EF4-FFF2-40B4-BE49-F238E27FC236}">
                <a16:creationId xmlns:a16="http://schemas.microsoft.com/office/drawing/2014/main" id="{98928BEC-981A-4B8F-98FA-839975C5F1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63" y="930797"/>
            <a:ext cx="1070775" cy="2466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Afbeelding 5" descr="Afbeelding met tekst&#10;&#10;Automatisch gegenereerde beschrijving">
            <a:extLst>
              <a:ext uri="{FF2B5EF4-FFF2-40B4-BE49-F238E27FC236}">
                <a16:creationId xmlns:a16="http://schemas.microsoft.com/office/drawing/2014/main" id="{6731AEE6-C05E-4057-AD7E-56676AB6E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895" y="484630"/>
            <a:ext cx="4056146" cy="2519176"/>
          </a:xfrm>
          <a:prstGeom prst="rect">
            <a:avLst/>
          </a:prstGeom>
        </p:spPr>
      </p:pic>
      <p:sp>
        <p:nvSpPr>
          <p:cNvPr id="24" name="Rectangle 28">
            <a:extLst>
              <a:ext uri="{FF2B5EF4-FFF2-40B4-BE49-F238E27FC236}">
                <a16:creationId xmlns:a16="http://schemas.microsoft.com/office/drawing/2014/main" id="{32BA9D6C-8214-4E25-AF8B-48762AD8D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8769" y="3515921"/>
            <a:ext cx="5789163" cy="334207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30">
            <a:extLst>
              <a:ext uri="{FF2B5EF4-FFF2-40B4-BE49-F238E27FC236}">
                <a16:creationId xmlns:a16="http://schemas.microsoft.com/office/drawing/2014/main" id="{15114E9F-2A15-431C-9EF8-E5F1FFEE12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32">
            <a:extLst>
              <a:ext uri="{FF2B5EF4-FFF2-40B4-BE49-F238E27FC236}">
                <a16:creationId xmlns:a16="http://schemas.microsoft.com/office/drawing/2014/main" id="{4E8B9C70-F708-443B-82A0-80E311A003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48457"/>
            <a:ext cx="679399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34">
            <a:extLst>
              <a:ext uri="{FF2B5EF4-FFF2-40B4-BE49-F238E27FC236}">
                <a16:creationId xmlns:a16="http://schemas.microsoft.com/office/drawing/2014/main" id="{5D7B94B2-D9B6-4EAC-8CD9-3961D1784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96996"/>
            <a:ext cx="1219200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EEA66CBB-B7BB-4147-B504-B814EFA7D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4622" y="3707541"/>
            <a:ext cx="5117253" cy="2505801"/>
          </a:xfrm>
        </p:spPr>
        <p:txBody>
          <a:bodyPr anchor="t">
            <a:normAutofit/>
          </a:bodyPr>
          <a:lstStyle/>
          <a:p>
            <a:r>
              <a:rPr lang="en-US" dirty="0" err="1">
                <a:ea typeface="Meiryo"/>
              </a:rPr>
              <a:t>Beschrijf</a:t>
            </a:r>
            <a:r>
              <a:rPr lang="en-US" dirty="0">
                <a:ea typeface="Meiryo"/>
              </a:rPr>
              <a:t> </a:t>
            </a:r>
            <a:r>
              <a:rPr lang="en-US" dirty="0" err="1">
                <a:ea typeface="Meiryo"/>
              </a:rPr>
              <a:t>deze</a:t>
            </a:r>
            <a:r>
              <a:rPr lang="en-US" dirty="0">
                <a:ea typeface="Meiryo"/>
              </a:rPr>
              <a:t> apart van </a:t>
            </a:r>
            <a:r>
              <a:rPr lang="en-US" dirty="0" err="1">
                <a:ea typeface="Meiryo"/>
              </a:rPr>
              <a:t>elkaar</a:t>
            </a:r>
            <a:endParaRPr lang="en-US" dirty="0" err="1"/>
          </a:p>
        </p:txBody>
      </p:sp>
      <p:sp>
        <p:nvSpPr>
          <p:cNvPr id="32" name="Rectangle 36">
            <a:extLst>
              <a:ext uri="{FF2B5EF4-FFF2-40B4-BE49-F238E27FC236}">
                <a16:creationId xmlns:a16="http://schemas.microsoft.com/office/drawing/2014/main" id="{EA6FE760-E70F-4EB9-BCB1-D7795F04B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39893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580E51F1-6262-4662-80FB-D3BA0AB4F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5980" y="3917280"/>
            <a:ext cx="4379976" cy="239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007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2526924-84D3-45FB-A5FE-62D8FCBF5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2A6256-1DD0-4E4B-A8B3-9A711B4DB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760540-185E-4652-BFD2-9B362EF3B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C26D37-9902-454A-AEC0-B3263AD38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371" y="1044054"/>
            <a:ext cx="10013709" cy="1030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  <a:ea typeface="Meiryo"/>
              </a:rPr>
              <a:t>Proces evaluatie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9789F4-85C1-41A0-83EB-992E22210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9D367D-6DD2-4A7C-8918-0DCAC2975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115F0E-6B8B-4D21-9DCE-C194C16D6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5371" y="2702257"/>
            <a:ext cx="9935571" cy="3426158"/>
          </a:xfrm>
        </p:spPr>
        <p:txBody>
          <a:bodyPr anchor="t">
            <a:normAutofit/>
          </a:bodyPr>
          <a:lstStyle/>
          <a:p>
            <a:pPr>
              <a:lnSpc>
                <a:spcPct val="130000"/>
              </a:lnSpc>
            </a:pPr>
            <a:r>
              <a:rPr lang="nl-NL" sz="1500" b="0" dirty="0">
                <a:ea typeface="Meiryo"/>
              </a:rPr>
              <a:t>- Deze beschrijf je per doel</a:t>
            </a:r>
            <a:endParaRPr lang="nl-NL" dirty="0"/>
          </a:p>
          <a:p>
            <a:pPr>
              <a:lnSpc>
                <a:spcPct val="130000"/>
              </a:lnSpc>
            </a:pPr>
            <a:r>
              <a:rPr lang="nl-NL" sz="1500" b="0" dirty="0">
                <a:ea typeface="Meiryo"/>
              </a:rPr>
              <a:t>- stel hier de vragen gericht op het proces van de </a:t>
            </a:r>
            <a:r>
              <a:rPr lang="nl-NL" sz="1500" b="0" dirty="0" err="1">
                <a:ea typeface="Meiryo"/>
              </a:rPr>
              <a:t>patient</a:t>
            </a:r>
            <a:r>
              <a:rPr lang="nl-NL" sz="1500" b="0" dirty="0">
                <a:ea typeface="Meiryo"/>
              </a:rPr>
              <a:t>.</a:t>
            </a:r>
            <a:endParaRPr lang="nl-NL" dirty="0"/>
          </a:p>
          <a:p>
            <a:pPr>
              <a:lnSpc>
                <a:spcPct val="130000"/>
              </a:lnSpc>
            </a:pPr>
            <a:r>
              <a:rPr lang="nl-NL" sz="1500" b="0" dirty="0">
                <a:ea typeface="Meiryo"/>
              </a:rPr>
              <a:t>- geef hierin ook antwoord op je vragen</a:t>
            </a:r>
          </a:p>
          <a:p>
            <a:pPr>
              <a:lnSpc>
                <a:spcPct val="130000"/>
              </a:lnSpc>
            </a:pPr>
            <a:r>
              <a:rPr lang="nl-NL" sz="1500" b="0" dirty="0">
                <a:ea typeface="Meiryo"/>
              </a:rPr>
              <a:t>- hoe zijn de interventies ingezet?</a:t>
            </a:r>
          </a:p>
          <a:p>
            <a:pPr>
              <a:lnSpc>
                <a:spcPct val="130000"/>
              </a:lnSpc>
            </a:pPr>
            <a:r>
              <a:rPr lang="nl-NL" sz="1500" b="0" dirty="0">
                <a:ea typeface="Meiryo"/>
              </a:rPr>
              <a:t>- waren de interventies goed (apart beschrijven)</a:t>
            </a:r>
          </a:p>
        </p:txBody>
      </p:sp>
    </p:spTree>
    <p:extLst>
      <p:ext uri="{BB962C8B-B14F-4D97-AF65-F5344CB8AC3E}">
        <p14:creationId xmlns:p14="http://schemas.microsoft.com/office/powerpoint/2010/main" val="3812013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2526924-84D3-45FB-A5FE-62D8FCBF5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2A6256-1DD0-4E4B-A8B3-9A711B4DB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8768" y="2130218"/>
            <a:ext cx="11153231" cy="472778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760540-185E-4652-BFD2-9B362EF3B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6641"/>
            <a:ext cx="12192000" cy="13477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3670451-93CD-4615-82B4-5D2A32E8B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371" y="1044054"/>
            <a:ext cx="10013709" cy="103036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  <a:ea typeface="Meiryo"/>
              </a:rPr>
              <a:t>Product evaluatie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9789F4-85C1-41A0-83EB-992E22210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962423"/>
            <a:ext cx="1006766" cy="12161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9D367D-6DD2-4A7C-8918-0DCAC2975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42C522-741E-4831-B464-B91B2AF2C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5371" y="2702257"/>
            <a:ext cx="9935571" cy="3426158"/>
          </a:xfrm>
        </p:spPr>
        <p:txBody>
          <a:bodyPr anchor="t">
            <a:normAutofit/>
          </a:bodyPr>
          <a:lstStyle/>
          <a:p>
            <a:r>
              <a:rPr lang="nl-NL" dirty="0">
                <a:ea typeface="Meiryo"/>
              </a:rPr>
              <a:t>- Deze ook per doel beschrijven</a:t>
            </a:r>
            <a:endParaRPr lang="nl-NL" dirty="0"/>
          </a:p>
          <a:p>
            <a:r>
              <a:rPr lang="nl-NL" dirty="0">
                <a:ea typeface="Meiryo"/>
              </a:rPr>
              <a:t>- vragen opschrijven en de antwoorden</a:t>
            </a:r>
            <a:endParaRPr lang="nl-NL" dirty="0"/>
          </a:p>
          <a:p>
            <a:r>
              <a:rPr lang="nl-NL" dirty="0">
                <a:ea typeface="Meiryo"/>
              </a:rPr>
              <a:t>- gericht op het doel, is het doel behaald?</a:t>
            </a:r>
          </a:p>
        </p:txBody>
      </p:sp>
    </p:spTree>
    <p:extLst>
      <p:ext uri="{BB962C8B-B14F-4D97-AF65-F5344CB8AC3E}">
        <p14:creationId xmlns:p14="http://schemas.microsoft.com/office/powerpoint/2010/main" val="3056825137"/>
      </p:ext>
    </p:extLst>
  </p:cSld>
  <p:clrMapOvr>
    <a:masterClrMapping/>
  </p:clrMapOvr>
</p:sld>
</file>

<file path=ppt/theme/theme1.xml><?xml version="1.0" encoding="utf-8"?>
<a:theme xmlns:a="http://schemas.openxmlformats.org/drawingml/2006/main" name="ShojiVTI">
  <a:themeElements>
    <a:clrScheme name="AnalogousFromLightSeedLeftStep">
      <a:dk1>
        <a:srgbClr val="000000"/>
      </a:dk1>
      <a:lt1>
        <a:srgbClr val="FFFFFF"/>
      </a:lt1>
      <a:dk2>
        <a:srgbClr val="243541"/>
      </a:dk2>
      <a:lt2>
        <a:srgbClr val="E8E2E3"/>
      </a:lt2>
      <a:accent1>
        <a:srgbClr val="80AAA1"/>
      </a:accent1>
      <a:accent2>
        <a:srgbClr val="75AC8A"/>
      </a:accent2>
      <a:accent3>
        <a:srgbClr val="83AC81"/>
      </a:accent3>
      <a:accent4>
        <a:srgbClr val="8DAA74"/>
      </a:accent4>
      <a:accent5>
        <a:srgbClr val="9FA47C"/>
      </a:accent5>
      <a:accent6>
        <a:srgbClr val="AFA078"/>
      </a:accent6>
      <a:hlink>
        <a:srgbClr val="AE6977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ojiVTI" id="{00D0DDEB-E771-48E5-9E96-0647434F08B1}" vid="{9D22D596-7FD0-4F89-958C-AD79A09491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249</Words>
  <Application>Microsoft Office PowerPoint</Application>
  <PresentationFormat>Breedbeeld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ShojiVTI</vt:lpstr>
      <vt:lpstr>Uitleg verpleegkundig proces</vt:lpstr>
      <vt:lpstr>verpleegprobleem</vt:lpstr>
      <vt:lpstr>diagnose</vt:lpstr>
      <vt:lpstr>doelen</vt:lpstr>
      <vt:lpstr>interventies</vt:lpstr>
      <vt:lpstr>Proces en product evaluatie</vt:lpstr>
      <vt:lpstr>Proces evaluatie</vt:lpstr>
      <vt:lpstr>Product evaluatie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>Inge Drenth - Winters</cp:lastModifiedBy>
  <cp:revision>172</cp:revision>
  <dcterms:created xsi:type="dcterms:W3CDTF">2021-02-18T13:42:47Z</dcterms:created>
  <dcterms:modified xsi:type="dcterms:W3CDTF">2021-12-08T11:13:45Z</dcterms:modified>
</cp:coreProperties>
</file>