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9"/>
  </p:notesMasterIdLst>
  <p:sldIdLst>
    <p:sldId id="256" r:id="rId5"/>
    <p:sldId id="259" r:id="rId6"/>
    <p:sldId id="261" r:id="rId7"/>
    <p:sldId id="262" r:id="rId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8A1FF"/>
    <a:srgbClr val="A7FF00"/>
    <a:srgbClr val="000644"/>
    <a:srgbClr val="431F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BF84B22-5535-4E5F-ACF9-044642B5BFC7}" v="2" dt="2022-10-19T10:48:20.923"/>
    <p1510:client id="{B46692EE-371B-4710-B2F4-D3EF83E8ACF1}" v="5" dt="2022-10-19T11:08:41.631"/>
  </p1510:revLst>
</p1510:revInfo>
</file>

<file path=ppt/tableStyles.xml><?xml version="1.0" encoding="utf-8"?>
<a:tblStyleLst xmlns:a="http://schemas.openxmlformats.org/drawingml/2006/main" def="{5C22544A-7EE6-4342-B048-85BDC9FD1C3A}">
  <a:tblStyle styleId="{3B4B98B0-60AC-42C2-AFA5-B58CD77FA1E5}" styleName="Stijl, licht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alerie van den Berg" userId="2abe570c-d9bf-401a-869f-7699e3ab369a" providerId="ADAL" clId="{3BF84B22-5535-4E5F-ACF9-044642B5BFC7}"/>
    <pc:docChg chg="undo custSel modSld">
      <pc:chgData name="Valerie van den Berg" userId="2abe570c-d9bf-401a-869f-7699e3ab369a" providerId="ADAL" clId="{3BF84B22-5535-4E5F-ACF9-044642B5BFC7}" dt="2022-10-19T10:48:20.923" v="1" actId="1076"/>
      <pc:docMkLst>
        <pc:docMk/>
      </pc:docMkLst>
      <pc:sldChg chg="modSp mod">
        <pc:chgData name="Valerie van den Berg" userId="2abe570c-d9bf-401a-869f-7699e3ab369a" providerId="ADAL" clId="{3BF84B22-5535-4E5F-ACF9-044642B5BFC7}" dt="2022-10-19T10:48:20.923" v="1" actId="1076"/>
        <pc:sldMkLst>
          <pc:docMk/>
          <pc:sldMk cId="1914404811" sldId="256"/>
        </pc:sldMkLst>
        <pc:spChg chg="mod">
          <ac:chgData name="Valerie van den Berg" userId="2abe570c-d9bf-401a-869f-7699e3ab369a" providerId="ADAL" clId="{3BF84B22-5535-4E5F-ACF9-044642B5BFC7}" dt="2022-10-19T10:48:20.923" v="1" actId="1076"/>
          <ac:spMkLst>
            <pc:docMk/>
            <pc:sldMk cId="1914404811" sldId="256"/>
            <ac:spMk id="6" creationId="{81B96BA2-902A-4078-8942-E8A2417A9A29}"/>
          </ac:spMkLst>
        </pc:spChg>
      </pc:sldChg>
    </pc:docChg>
  </pc:docChgLst>
  <pc:docChgLst>
    <pc:chgData name="Steven Linkels" userId="82b2834b-7373-49b3-b259-2f89722ff704" providerId="ADAL" clId="{B46692EE-371B-4710-B2F4-D3EF83E8ACF1}"/>
    <pc:docChg chg="modSld sldOrd">
      <pc:chgData name="Steven Linkels" userId="82b2834b-7373-49b3-b259-2f89722ff704" providerId="ADAL" clId="{B46692EE-371B-4710-B2F4-D3EF83E8ACF1}" dt="2022-10-19T11:08:41.638" v="1"/>
      <pc:docMkLst>
        <pc:docMk/>
      </pc:docMkLst>
      <pc:sldChg chg="ord">
        <pc:chgData name="Steven Linkels" userId="82b2834b-7373-49b3-b259-2f89722ff704" providerId="ADAL" clId="{B46692EE-371B-4710-B2F4-D3EF83E8ACF1}" dt="2022-10-19T11:08:41.638" v="1"/>
        <pc:sldMkLst>
          <pc:docMk/>
          <pc:sldMk cId="1914404811" sldId="25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226B76-4D6E-4E01-A7FB-359EFBB2A1CC}" type="datetimeFigureOut">
              <a:rPr lang="nl-NL" smtClean="0"/>
              <a:t>19-10-2022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EE50A4-8BF8-4115-BAC4-E3542978380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566373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Vormentaal">
            <a:extLst>
              <a:ext uri="{FF2B5EF4-FFF2-40B4-BE49-F238E27FC236}">
                <a16:creationId xmlns:a16="http://schemas.microsoft.com/office/drawing/2014/main" id="{B1A8BD68-CFB7-4CE8-927C-EC6ABA75118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56C8E20B-A0BF-4CD6-AEE6-FAEAB7BE14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7894417-9658-4824-AB01-4E994083AE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C824CAF-DF54-4A8A-A4C4-E08E0DB6F5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8D4D1-00C4-4E8E-99A5-8D1DF5379DBE}" type="datetimeFigureOut">
              <a:rPr lang="nl-NL" smtClean="0"/>
              <a:t>19-10-2022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A008C39-37FF-4EBA-8913-006DB03BCA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F78F163C-C938-43FA-A41C-FC704C35311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5565" y="6077948"/>
            <a:ext cx="2151868" cy="643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52449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0591A0-60A4-4847-AF78-F5902E00DA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8837452B-0951-4A8E-A308-0F1DC67E45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B75F331-83B5-4EAC-B87D-4CC6AA48B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8D4D1-00C4-4E8E-99A5-8D1DF5379DBE}" type="datetimeFigureOut">
              <a:rPr lang="nl-NL" smtClean="0"/>
              <a:t>19-10-2022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7201D60-3EB0-4848-9483-BA0B7A382D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382EEA5-DFCC-4140-A4BA-7684F9CE9E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9FBB-A067-4825-A8EB-574C9C74C9D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40753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9AC9D59A-D458-4DDF-94BA-24798633E07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09415F9B-FAA3-4C44-A97A-1464DEF448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57FD2AF-8CB4-45F1-97D8-4297B01B38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8D4D1-00C4-4E8E-99A5-8D1DF5379DBE}" type="datetimeFigureOut">
              <a:rPr lang="nl-NL" smtClean="0"/>
              <a:t>19-10-2022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FFFB73D-C98E-4D31-8992-B05E3E6338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9437391-13BE-45E9-AE69-B660F3A96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9FBB-A067-4825-A8EB-574C9C74C9D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744145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Vormentaal">
            <a:extLst>
              <a:ext uri="{FF2B5EF4-FFF2-40B4-BE49-F238E27FC236}">
                <a16:creationId xmlns:a16="http://schemas.microsoft.com/office/drawing/2014/main" id="{9F6768AA-6EFF-47EC-90A7-8C4D4510EF5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2C041AC9-116B-4F01-8FC8-907E718B21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BDFFB96-23F6-436F-B999-260145B381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8D4D1-00C4-4E8E-99A5-8D1DF5379DBE}" type="datetimeFigureOut">
              <a:rPr lang="nl-NL" smtClean="0"/>
              <a:t>19-10-2022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ACEA7AC-038A-4FE9-8417-7A5B7BC14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2" name="Afbeelding 11">
            <a:extLst>
              <a:ext uri="{FF2B5EF4-FFF2-40B4-BE49-F238E27FC236}">
                <a16:creationId xmlns:a16="http://schemas.microsoft.com/office/drawing/2014/main" id="{2CD80BFB-C780-410E-B4A6-97DA0C40417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5565" y="6077948"/>
            <a:ext cx="2151868" cy="643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02741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D394600-9DAC-4D92-8597-8AB85823B8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17AAB87-9E9D-4848-B01F-B686DFFC71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A525AA0-CCF7-4BA9-BE63-E4E6D9DD08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8D4D1-00C4-4E8E-99A5-8D1DF5379DBE}" type="datetimeFigureOut">
              <a:rPr lang="nl-NL" smtClean="0"/>
              <a:t>19-10-2022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C6792A8-FDDC-4370-9B77-0D977ABEC5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620C28A-39F5-413C-AEB2-CCA744B743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9FBB-A067-4825-A8EB-574C9C74C9D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348825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22AB93F-D037-4CCB-8B21-F2F48F4AA7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4F5F613-CCBA-40B2-B2E2-8537C79A80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9D08B1D-4D0F-4632-B2CC-189A95048E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5AE51300-EA7D-4A03-B30C-EE3D97655B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8D4D1-00C4-4E8E-99A5-8D1DF5379DBE}" type="datetimeFigureOut">
              <a:rPr lang="nl-NL" smtClean="0"/>
              <a:t>19-10-2022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5D438FE8-C55B-4E7D-820A-04DB0D9FBF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A23F88EC-826B-45A7-BCC1-8FF2569B35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9FBB-A067-4825-A8EB-574C9C74C9D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363409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56FDB4A-0726-418D-AC69-D0382940D3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C7A7694-8529-4E68-B4C2-04052E31FA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356FB180-AFE4-4D00-A208-D87655B567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3FB310F7-6ED9-4016-BDEF-02F3CDCF288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BD454CAF-1BDC-49F9-9A71-37EC6D1120D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D7CB9E7B-CA38-4CF5-B792-B9B9AD1D38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8D4D1-00C4-4E8E-99A5-8D1DF5379DBE}" type="datetimeFigureOut">
              <a:rPr lang="nl-NL" smtClean="0"/>
              <a:t>19-10-2022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37B29A3-3C01-4965-B6F9-6264E15F60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80B58FCE-5190-4C2C-8297-252D9C3D27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9FBB-A067-4825-A8EB-574C9C74C9D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768005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77D59E-AD22-4185-BBE5-357BA5A1D7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C07E239D-5E0C-449F-81DF-D7DBEFCB6E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8D4D1-00C4-4E8E-99A5-8D1DF5379DBE}" type="datetimeFigureOut">
              <a:rPr lang="nl-NL" smtClean="0"/>
              <a:t>19-10-2022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8899C400-FC30-49B8-BAD9-C9B20D88B6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E4C94181-7815-4425-9624-A810A606F7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9FBB-A067-4825-A8EB-574C9C74C9D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10050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5418D205-BD52-4479-8D7B-5B94BF9705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8D4D1-00C4-4E8E-99A5-8D1DF5379DBE}" type="datetimeFigureOut">
              <a:rPr lang="nl-NL" smtClean="0"/>
              <a:t>19-10-2022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1BB03264-8772-4C87-9873-46A5C58D79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40D3F510-7A1C-4D3A-9ACC-357B3B4FB1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9FBB-A067-4825-A8EB-574C9C74C9D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346112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7FA6BB1-BA56-4F7E-B5AC-FFAD68F2AB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6738D1A-8E36-4D4A-9AFD-A3796AEC9B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14CD43AE-05A6-4D80-8524-F4B0D46927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AEF1BEB8-B227-4DC2-88BD-9C784972DD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8D4D1-00C4-4E8E-99A5-8D1DF5379DBE}" type="datetimeFigureOut">
              <a:rPr lang="nl-NL" smtClean="0"/>
              <a:t>19-10-2022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29CBC929-F245-4389-9B94-033123B2E6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6B2DDE71-26EB-4B01-83B5-AD76F28966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9FBB-A067-4825-A8EB-574C9C74C9D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794742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4F891FD-1294-4E40-A4FA-045E310423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75C01C26-C661-4F67-B009-34A685856D7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F63F6712-826C-49AC-9801-0CE31E43C7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EB48CC51-7422-46FC-A8DC-0AE2255F35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8D4D1-00C4-4E8E-99A5-8D1DF5379DBE}" type="datetimeFigureOut">
              <a:rPr lang="nl-NL" smtClean="0"/>
              <a:t>19-10-2022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857513D-3F4D-4775-8EE5-7110300ECA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B7F1DF89-CDC4-4602-8256-373B2C0A3D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9FBB-A067-4825-A8EB-574C9C74C9D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560037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00B5335E-426E-4FF0-8BD0-AFA8ACBBC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B11905F-E1EF-40AB-9922-3DF6880C6E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E34E063-366F-47A5-A903-1168B0A1F44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E8D4D1-00C4-4E8E-99A5-8D1DF5379DBE}" type="datetimeFigureOut">
              <a:rPr lang="nl-NL" smtClean="0"/>
              <a:t>19-10-2022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08F1765-D70C-4E4A-B52C-213A0677F4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2C37449-F706-428B-B279-352BF37C0A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849FBB-A067-4825-A8EB-574C9C74C9D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962555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2">
            <a:extLst>
              <a:ext uri="{FF2B5EF4-FFF2-40B4-BE49-F238E27FC236}">
                <a16:creationId xmlns:a16="http://schemas.microsoft.com/office/drawing/2014/main" id="{7E256807-68E5-45A0-8DD0-5696A7E4E94A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984885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4400" b="1">
                <a:solidFill>
                  <a:srgbClr val="B8A1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L&amp;O (leren en ontwikkelen)</a:t>
            </a:r>
            <a:endParaRPr lang="nl-NL" sz="4400">
              <a:solidFill>
                <a:srgbClr val="B8A1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81B96BA2-902A-4078-8942-E8A2417A9A29}"/>
              </a:ext>
            </a:extLst>
          </p:cNvPr>
          <p:cNvSpPr txBox="1">
            <a:spLocks/>
          </p:cNvSpPr>
          <p:nvPr/>
        </p:nvSpPr>
        <p:spPr bwMode="auto">
          <a:xfrm>
            <a:off x="1915404" y="1736438"/>
            <a:ext cx="9984496" cy="3333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8600" indent="-22860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nl-NL" sz="2000" b="1">
                <a:solidFill>
                  <a:srgbClr val="00064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Agenda</a:t>
            </a:r>
          </a:p>
          <a:p>
            <a:r>
              <a:rPr lang="nl-NL" sz="2000" b="1">
                <a:solidFill>
                  <a:srgbClr val="00064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360 graden feedback – </a:t>
            </a:r>
            <a:r>
              <a:rPr lang="nl-NL" sz="2000" b="1" err="1">
                <a:solidFill>
                  <a:srgbClr val="00064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ibm</a:t>
            </a:r>
            <a:r>
              <a:rPr lang="nl-NL" sz="2000" b="1">
                <a:solidFill>
                  <a:srgbClr val="00064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gesprek </a:t>
            </a:r>
          </a:p>
        </p:txBody>
      </p:sp>
      <p:graphicFrame>
        <p:nvGraphicFramePr>
          <p:cNvPr id="7" name="Tabel 13">
            <a:extLst>
              <a:ext uri="{FF2B5EF4-FFF2-40B4-BE49-F238E27FC236}">
                <a16:creationId xmlns:a16="http://schemas.microsoft.com/office/drawing/2014/main" id="{E301E4D4-09EB-42FE-AC70-36D3DFBAE6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831074"/>
              </p:ext>
            </p:extLst>
          </p:nvPr>
        </p:nvGraphicFramePr>
        <p:xfrm>
          <a:off x="2032961" y="6161520"/>
          <a:ext cx="7459328" cy="482561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738909">
                  <a:extLst>
                    <a:ext uri="{9D8B030D-6E8A-4147-A177-3AD203B41FA5}">
                      <a16:colId xmlns:a16="http://schemas.microsoft.com/office/drawing/2014/main" val="648769890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469597195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1458696249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4042337055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1032985660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2567231980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73331059"/>
                    </a:ext>
                  </a:extLst>
                </a:gridCol>
                <a:gridCol w="726612">
                  <a:extLst>
                    <a:ext uri="{9D8B030D-6E8A-4147-A177-3AD203B41FA5}">
                      <a16:colId xmlns:a16="http://schemas.microsoft.com/office/drawing/2014/main" val="2175227633"/>
                    </a:ext>
                  </a:extLst>
                </a:gridCol>
                <a:gridCol w="713064">
                  <a:extLst>
                    <a:ext uri="{9D8B030D-6E8A-4147-A177-3AD203B41FA5}">
                      <a16:colId xmlns:a16="http://schemas.microsoft.com/office/drawing/2014/main" val="1428987022"/>
                    </a:ext>
                  </a:extLst>
                </a:gridCol>
                <a:gridCol w="847289">
                  <a:extLst>
                    <a:ext uri="{9D8B030D-6E8A-4147-A177-3AD203B41FA5}">
                      <a16:colId xmlns:a16="http://schemas.microsoft.com/office/drawing/2014/main" val="279876203"/>
                    </a:ext>
                  </a:extLst>
                </a:gridCol>
              </a:tblGrid>
              <a:tr h="482561">
                <a:tc>
                  <a:txBody>
                    <a:bodyPr/>
                    <a:lstStyle/>
                    <a:p>
                      <a:pPr algn="ctr"/>
                      <a:r>
                        <a:rPr lang="nl-NL" sz="1200" b="1" kern="1200">
                          <a:solidFill>
                            <a:schemeClr val="bg1">
                              <a:lumMod val="85000"/>
                            </a:schemeClr>
                          </a:solidFill>
                        </a:rPr>
                        <a:t>Week 1</a:t>
                      </a:r>
                      <a:endParaRPr lang="nl-NL" sz="1200" b="1" kern="1200">
                        <a:solidFill>
                          <a:schemeClr val="bg1">
                            <a:lumMod val="8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nl-NL" sz="1200" b="1" kern="1200">
                          <a:solidFill>
                            <a:schemeClr val="bg1">
                              <a:lumMod val="85000"/>
                            </a:schemeClr>
                          </a:solidFill>
                        </a:rPr>
                        <a:t>Week 2</a:t>
                      </a:r>
                      <a:endParaRPr lang="nl-NL" sz="1200" b="1" kern="1200">
                        <a:solidFill>
                          <a:schemeClr val="bg1">
                            <a:lumMod val="8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200" b="1" kern="1200">
                          <a:solidFill>
                            <a:schemeClr val="bg1">
                              <a:lumMod val="85000"/>
                            </a:schemeClr>
                          </a:solidFill>
                        </a:rPr>
                        <a:t>Week 3</a:t>
                      </a:r>
                      <a:endParaRPr lang="nl-NL" sz="1200" b="1" kern="1200">
                        <a:solidFill>
                          <a:schemeClr val="bg1">
                            <a:lumMod val="8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200" b="1" kern="1200">
                          <a:solidFill>
                            <a:schemeClr val="bg1">
                              <a:lumMod val="85000"/>
                            </a:schemeClr>
                          </a:solidFill>
                        </a:rPr>
                        <a:t>Week 4</a:t>
                      </a:r>
                      <a:endParaRPr lang="nl-NL" sz="1200" b="1" kern="1200">
                        <a:solidFill>
                          <a:schemeClr val="bg1">
                            <a:lumMod val="8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200" b="1" kern="1200">
                          <a:solidFill>
                            <a:schemeClr val="bg1">
                              <a:lumMod val="85000"/>
                            </a:schemeClr>
                          </a:solidFill>
                        </a:rPr>
                        <a:t>Week 5</a:t>
                      </a:r>
                      <a:endParaRPr lang="nl-NL" sz="1200" b="1" kern="1200">
                        <a:solidFill>
                          <a:schemeClr val="bg1">
                            <a:lumMod val="8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200">
                          <a:solidFill>
                            <a:schemeClr val="bg1">
                              <a:lumMod val="85000"/>
                            </a:schemeClr>
                          </a:solidFill>
                        </a:rPr>
                        <a:t>Week 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200">
                          <a:solidFill>
                            <a:schemeClr val="tx1"/>
                          </a:solidFill>
                        </a:rPr>
                        <a:t>Week 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200">
                          <a:solidFill>
                            <a:schemeClr val="bg1">
                              <a:lumMod val="85000"/>
                            </a:schemeClr>
                          </a:solidFill>
                        </a:rPr>
                        <a:t>Week 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200">
                          <a:solidFill>
                            <a:schemeClr val="bg1">
                              <a:lumMod val="85000"/>
                            </a:schemeClr>
                          </a:solidFill>
                        </a:rPr>
                        <a:t>Week 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200">
                          <a:solidFill>
                            <a:schemeClr val="bg1">
                              <a:lumMod val="85000"/>
                            </a:schemeClr>
                          </a:solidFill>
                        </a:rPr>
                        <a:t>Week 10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45624924"/>
                  </a:ext>
                </a:extLst>
              </a:tr>
            </a:tbl>
          </a:graphicData>
        </a:graphic>
      </p:graphicFrame>
      <p:pic>
        <p:nvPicPr>
          <p:cNvPr id="9" name="Afbeelding 8">
            <a:extLst>
              <a:ext uri="{FF2B5EF4-FFF2-40B4-BE49-F238E27FC236}">
                <a16:creationId xmlns:a16="http://schemas.microsoft.com/office/drawing/2014/main" id="{D97B8CFA-CDB8-40FD-96FE-27726BF102A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112"/>
          <a:stretch/>
        </p:blipFill>
        <p:spPr>
          <a:xfrm>
            <a:off x="896515" y="1736252"/>
            <a:ext cx="836782" cy="701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44048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3" name="Rectangle 72">
            <a:extLst>
              <a:ext uri="{FF2B5EF4-FFF2-40B4-BE49-F238E27FC236}">
                <a16:creationId xmlns:a16="http://schemas.microsoft.com/office/drawing/2014/main" id="{23E547B5-89CF-4EC0-96DE-25771AED07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3F0B8CEB-8279-4E5E-A0CE-1FC9F71736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782" y="0"/>
            <a:ext cx="7421217" cy="6857999"/>
          </a:xfrm>
          <a:prstGeom prst="rect">
            <a:avLst/>
          </a:pr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6D36FD9-7BCA-4CF2-8B6C-9C9D768DDE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71360" y="609601"/>
            <a:ext cx="5120620" cy="122936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360 </a:t>
            </a:r>
            <a:r>
              <a:rPr lang="en-US" err="1"/>
              <a:t>graden</a:t>
            </a:r>
            <a:r>
              <a:rPr lang="en-US"/>
              <a:t> feedback</a:t>
            </a:r>
          </a:p>
        </p:txBody>
      </p:sp>
      <p:pic>
        <p:nvPicPr>
          <p:cNvPr id="4098" name="Picture 2" descr="360 graden feedback - Loopbaan opdracht - Alexander Coaching">
            <a:extLst>
              <a:ext uri="{FF2B5EF4-FFF2-40B4-BE49-F238E27FC236}">
                <a16:creationId xmlns:a16="http://schemas.microsoft.com/office/drawing/2014/main" id="{6DCBC45A-61F8-4A93-8E0B-96CE4784C3A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35" r="22521"/>
          <a:stretch/>
        </p:blipFill>
        <p:spPr bwMode="auto">
          <a:xfrm>
            <a:off x="20" y="10"/>
            <a:ext cx="6901711" cy="6857990"/>
          </a:xfrm>
          <a:custGeom>
            <a:avLst/>
            <a:gdLst/>
            <a:ahLst/>
            <a:cxnLst/>
            <a:rect l="l" t="t" r="r" b="b"/>
            <a:pathLst>
              <a:path w="6901731" h="6858000">
                <a:moveTo>
                  <a:pt x="0" y="0"/>
                </a:moveTo>
                <a:lnTo>
                  <a:pt x="6897896" y="5958"/>
                </a:lnTo>
                <a:lnTo>
                  <a:pt x="6866823" y="62592"/>
                </a:lnTo>
                <a:lnTo>
                  <a:pt x="6901731" y="89476"/>
                </a:lnTo>
                <a:lnTo>
                  <a:pt x="6901731" y="103833"/>
                </a:lnTo>
                <a:lnTo>
                  <a:pt x="6900034" y="110092"/>
                </a:lnTo>
                <a:lnTo>
                  <a:pt x="6901731" y="113679"/>
                </a:lnTo>
                <a:lnTo>
                  <a:pt x="6901731" y="405560"/>
                </a:lnTo>
                <a:lnTo>
                  <a:pt x="6900456" y="429509"/>
                </a:lnTo>
                <a:cubicBezTo>
                  <a:pt x="6892773" y="535647"/>
                  <a:pt x="6878314" y="537918"/>
                  <a:pt x="6886342" y="636808"/>
                </a:cubicBezTo>
                <a:cubicBezTo>
                  <a:pt x="6892506" y="756883"/>
                  <a:pt x="6864504" y="771443"/>
                  <a:pt x="6851784" y="839073"/>
                </a:cubicBezTo>
                <a:cubicBezTo>
                  <a:pt x="6838675" y="892655"/>
                  <a:pt x="6864124" y="961738"/>
                  <a:pt x="6845760" y="994930"/>
                </a:cubicBezTo>
                <a:cubicBezTo>
                  <a:pt x="6833572" y="1024166"/>
                  <a:pt x="6859282" y="1058905"/>
                  <a:pt x="6845601" y="1112932"/>
                </a:cubicBezTo>
                <a:cubicBezTo>
                  <a:pt x="6838700" y="1149910"/>
                  <a:pt x="6829138" y="1151035"/>
                  <a:pt x="6820235" y="1187433"/>
                </a:cubicBezTo>
                <a:cubicBezTo>
                  <a:pt x="6815504" y="1196464"/>
                  <a:pt x="6777707" y="1338549"/>
                  <a:pt x="6759643" y="1337010"/>
                </a:cubicBezTo>
                <a:cubicBezTo>
                  <a:pt x="6737660" y="1337296"/>
                  <a:pt x="6760650" y="1396341"/>
                  <a:pt x="6736375" y="1382272"/>
                </a:cubicBezTo>
                <a:cubicBezTo>
                  <a:pt x="6755741" y="1415836"/>
                  <a:pt x="6714675" y="1414567"/>
                  <a:pt x="6701292" y="1432111"/>
                </a:cubicBezTo>
                <a:cubicBezTo>
                  <a:pt x="6721110" y="1460185"/>
                  <a:pt x="6692106" y="1490815"/>
                  <a:pt x="6686578" y="1518624"/>
                </a:cubicBezTo>
                <a:cubicBezTo>
                  <a:pt x="6682512" y="1567002"/>
                  <a:pt x="6679579" y="1571443"/>
                  <a:pt x="6670824" y="1607743"/>
                </a:cubicBezTo>
                <a:cubicBezTo>
                  <a:pt x="6671133" y="1629590"/>
                  <a:pt x="6663161" y="1656870"/>
                  <a:pt x="6664392" y="1696405"/>
                </a:cubicBezTo>
                <a:cubicBezTo>
                  <a:pt x="6655686" y="1770486"/>
                  <a:pt x="6641938" y="1757082"/>
                  <a:pt x="6642880" y="1812372"/>
                </a:cubicBezTo>
                <a:cubicBezTo>
                  <a:pt x="6638579" y="1872475"/>
                  <a:pt x="6619231" y="1825476"/>
                  <a:pt x="6612547" y="1876437"/>
                </a:cubicBezTo>
                <a:cubicBezTo>
                  <a:pt x="6600695" y="1913834"/>
                  <a:pt x="6591061" y="1923231"/>
                  <a:pt x="6571760" y="1953331"/>
                </a:cubicBezTo>
                <a:cubicBezTo>
                  <a:pt x="6561039" y="1989021"/>
                  <a:pt x="6544090" y="2087896"/>
                  <a:pt x="6520213" y="2096455"/>
                </a:cubicBezTo>
                <a:lnTo>
                  <a:pt x="6492461" y="2188148"/>
                </a:lnTo>
                <a:cubicBezTo>
                  <a:pt x="6504372" y="2211333"/>
                  <a:pt x="6489131" y="2253220"/>
                  <a:pt x="6471854" y="2259117"/>
                </a:cubicBezTo>
                <a:cubicBezTo>
                  <a:pt x="6466151" y="2287829"/>
                  <a:pt x="6440452" y="2301346"/>
                  <a:pt x="6439832" y="2328334"/>
                </a:cubicBezTo>
                <a:cubicBezTo>
                  <a:pt x="6431013" y="2351201"/>
                  <a:pt x="6444250" y="2396409"/>
                  <a:pt x="6425162" y="2408211"/>
                </a:cubicBezTo>
                <a:lnTo>
                  <a:pt x="6417221" y="2427382"/>
                </a:lnTo>
                <a:lnTo>
                  <a:pt x="6425030" y="2464387"/>
                </a:lnTo>
                <a:lnTo>
                  <a:pt x="6406293" y="2472223"/>
                </a:lnTo>
                <a:cubicBezTo>
                  <a:pt x="6406862" y="2477277"/>
                  <a:pt x="6406486" y="2491723"/>
                  <a:pt x="6405400" y="2493547"/>
                </a:cubicBezTo>
                <a:lnTo>
                  <a:pt x="6374829" y="2532070"/>
                </a:lnTo>
                <a:cubicBezTo>
                  <a:pt x="6374597" y="2545374"/>
                  <a:pt x="6360976" y="2563797"/>
                  <a:pt x="6350864" y="2577422"/>
                </a:cubicBezTo>
                <a:cubicBezTo>
                  <a:pt x="6327056" y="2632768"/>
                  <a:pt x="6341262" y="2616275"/>
                  <a:pt x="6329174" y="2663854"/>
                </a:cubicBezTo>
                <a:cubicBezTo>
                  <a:pt x="6326303" y="2703642"/>
                  <a:pt x="6332854" y="2709643"/>
                  <a:pt x="6315095" y="2741507"/>
                </a:cubicBezTo>
                <a:cubicBezTo>
                  <a:pt x="6319921" y="2740191"/>
                  <a:pt x="6321925" y="2742004"/>
                  <a:pt x="6322463" y="2745641"/>
                </a:cubicBezTo>
                <a:cubicBezTo>
                  <a:pt x="6322245" y="2747982"/>
                  <a:pt x="6322027" y="2750323"/>
                  <a:pt x="6321808" y="2752663"/>
                </a:cubicBezTo>
                <a:lnTo>
                  <a:pt x="6314569" y="2756718"/>
                </a:lnTo>
                <a:cubicBezTo>
                  <a:pt x="6289324" y="2773686"/>
                  <a:pt x="6317551" y="2780051"/>
                  <a:pt x="6315211" y="2811618"/>
                </a:cubicBezTo>
                <a:cubicBezTo>
                  <a:pt x="6315620" y="2826627"/>
                  <a:pt x="6296047" y="2885298"/>
                  <a:pt x="6302211" y="2882314"/>
                </a:cubicBezTo>
                <a:lnTo>
                  <a:pt x="6286167" y="2949597"/>
                </a:lnTo>
                <a:cubicBezTo>
                  <a:pt x="6286401" y="2994618"/>
                  <a:pt x="6286615" y="2971464"/>
                  <a:pt x="6287037" y="3008578"/>
                </a:cubicBezTo>
                <a:cubicBezTo>
                  <a:pt x="6293795" y="3029535"/>
                  <a:pt x="6274405" y="3114154"/>
                  <a:pt x="6259150" y="3123139"/>
                </a:cubicBezTo>
                <a:cubicBezTo>
                  <a:pt x="6250085" y="3189063"/>
                  <a:pt x="6269067" y="3151280"/>
                  <a:pt x="6272249" y="3227854"/>
                </a:cubicBezTo>
                <a:cubicBezTo>
                  <a:pt x="6278775" y="3295842"/>
                  <a:pt x="6289216" y="3303765"/>
                  <a:pt x="6292288" y="3378383"/>
                </a:cubicBezTo>
                <a:cubicBezTo>
                  <a:pt x="6303894" y="3395995"/>
                  <a:pt x="6287498" y="3432581"/>
                  <a:pt x="6288328" y="3459618"/>
                </a:cubicBezTo>
                <a:cubicBezTo>
                  <a:pt x="6289158" y="3486653"/>
                  <a:pt x="6299937" y="3538735"/>
                  <a:pt x="6297272" y="3540603"/>
                </a:cubicBezTo>
                <a:cubicBezTo>
                  <a:pt x="6296849" y="3577379"/>
                  <a:pt x="6294184" y="3587943"/>
                  <a:pt x="6291001" y="3638374"/>
                </a:cubicBezTo>
                <a:cubicBezTo>
                  <a:pt x="6283026" y="3666794"/>
                  <a:pt x="6265833" y="3731744"/>
                  <a:pt x="6283592" y="3763609"/>
                </a:cubicBezTo>
                <a:cubicBezTo>
                  <a:pt x="6264286" y="3758340"/>
                  <a:pt x="6290177" y="3803150"/>
                  <a:pt x="6274068" y="3814506"/>
                </a:cubicBezTo>
                <a:cubicBezTo>
                  <a:pt x="6260645" y="3821643"/>
                  <a:pt x="6265372" y="3836902"/>
                  <a:pt x="6262850" y="3850454"/>
                </a:cubicBezTo>
                <a:cubicBezTo>
                  <a:pt x="6250418" y="3863479"/>
                  <a:pt x="6250660" y="3955243"/>
                  <a:pt x="6257357" y="3975474"/>
                </a:cubicBezTo>
                <a:cubicBezTo>
                  <a:pt x="6245091" y="4036737"/>
                  <a:pt x="6237535" y="4029237"/>
                  <a:pt x="6257889" y="4073155"/>
                </a:cubicBezTo>
                <a:cubicBezTo>
                  <a:pt x="6259272" y="4085906"/>
                  <a:pt x="6239882" y="4116397"/>
                  <a:pt x="6237441" y="4126638"/>
                </a:cubicBezTo>
                <a:lnTo>
                  <a:pt x="6245587" y="4172738"/>
                </a:lnTo>
                <a:lnTo>
                  <a:pt x="6235772" y="4176721"/>
                </a:lnTo>
                <a:lnTo>
                  <a:pt x="6233287" y="4195136"/>
                </a:lnTo>
                <a:lnTo>
                  <a:pt x="6234619" y="4280850"/>
                </a:lnTo>
                <a:cubicBezTo>
                  <a:pt x="6239453" y="4320763"/>
                  <a:pt x="6223309" y="4337596"/>
                  <a:pt x="6219318" y="4402526"/>
                </a:cubicBezTo>
                <a:cubicBezTo>
                  <a:pt x="6205466" y="4516209"/>
                  <a:pt x="6216183" y="4588729"/>
                  <a:pt x="6216810" y="4651172"/>
                </a:cubicBezTo>
                <a:cubicBezTo>
                  <a:pt x="6217673" y="4756959"/>
                  <a:pt x="6228654" y="4824005"/>
                  <a:pt x="6225945" y="4916779"/>
                </a:cubicBezTo>
                <a:cubicBezTo>
                  <a:pt x="6217032" y="4993010"/>
                  <a:pt x="6264271" y="4984591"/>
                  <a:pt x="6230174" y="5051379"/>
                </a:cubicBezTo>
                <a:cubicBezTo>
                  <a:pt x="6235713" y="5056951"/>
                  <a:pt x="6239420" y="5163714"/>
                  <a:pt x="6242600" y="5170879"/>
                </a:cubicBezTo>
                <a:lnTo>
                  <a:pt x="6235996" y="5216428"/>
                </a:lnTo>
                <a:lnTo>
                  <a:pt x="6214638" y="5285298"/>
                </a:lnTo>
                <a:cubicBezTo>
                  <a:pt x="6211392" y="5297492"/>
                  <a:pt x="6225576" y="5312063"/>
                  <a:pt x="6228432" y="5317696"/>
                </a:cubicBezTo>
                <a:lnTo>
                  <a:pt x="6246496" y="5398787"/>
                </a:lnTo>
                <a:lnTo>
                  <a:pt x="6244793" y="5399530"/>
                </a:lnTo>
                <a:lnTo>
                  <a:pt x="6241695" y="5406948"/>
                </a:lnTo>
                <a:lnTo>
                  <a:pt x="6267461" y="5499413"/>
                </a:lnTo>
                <a:cubicBezTo>
                  <a:pt x="6285387" y="5533848"/>
                  <a:pt x="6284888" y="5550029"/>
                  <a:pt x="6295987" y="5582659"/>
                </a:cubicBezTo>
                <a:cubicBezTo>
                  <a:pt x="6311253" y="5681724"/>
                  <a:pt x="6295439" y="5695558"/>
                  <a:pt x="6364803" y="5784263"/>
                </a:cubicBezTo>
                <a:cubicBezTo>
                  <a:pt x="6379348" y="5818651"/>
                  <a:pt x="6412475" y="5906802"/>
                  <a:pt x="6423050" y="5922637"/>
                </a:cubicBezTo>
                <a:cubicBezTo>
                  <a:pt x="6445210" y="5973612"/>
                  <a:pt x="6468179" y="6023873"/>
                  <a:pt x="6497767" y="6090108"/>
                </a:cubicBezTo>
                <a:cubicBezTo>
                  <a:pt x="6571895" y="6150548"/>
                  <a:pt x="6572491" y="6236583"/>
                  <a:pt x="6606710" y="6281543"/>
                </a:cubicBezTo>
                <a:cubicBezTo>
                  <a:pt x="6633675" y="6335892"/>
                  <a:pt x="6654357" y="6388782"/>
                  <a:pt x="6667540" y="6443715"/>
                </a:cubicBezTo>
                <a:cubicBezTo>
                  <a:pt x="6685192" y="6466826"/>
                  <a:pt x="6650500" y="6508701"/>
                  <a:pt x="6659722" y="6550105"/>
                </a:cubicBezTo>
                <a:cubicBezTo>
                  <a:pt x="6665926" y="6645044"/>
                  <a:pt x="6669126" y="6627536"/>
                  <a:pt x="6671805" y="6687397"/>
                </a:cubicBezTo>
                <a:cubicBezTo>
                  <a:pt x="6682671" y="6733683"/>
                  <a:pt x="6665210" y="6772117"/>
                  <a:pt x="6669658" y="6806602"/>
                </a:cubicBezTo>
                <a:cubicBezTo>
                  <a:pt x="6661174" y="6812658"/>
                  <a:pt x="6667097" y="6831470"/>
                  <a:pt x="6675783" y="6850325"/>
                </a:cubicBezTo>
                <a:lnTo>
                  <a:pt x="6679704" y="6858000"/>
                </a:lnTo>
                <a:lnTo>
                  <a:pt x="4532241" y="6858000"/>
                </a:lnTo>
                <a:lnTo>
                  <a:pt x="1208596" y="6858000"/>
                </a:lnTo>
                <a:lnTo>
                  <a:pt x="0" y="685800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kstvak 8">
            <a:extLst>
              <a:ext uri="{FF2B5EF4-FFF2-40B4-BE49-F238E27FC236}">
                <a16:creationId xmlns:a16="http://schemas.microsoft.com/office/drawing/2014/main" id="{8F2D8FCB-0630-45FD-9ADE-E46C15616C90}"/>
              </a:ext>
            </a:extLst>
          </p:cNvPr>
          <p:cNvSpPr txBox="1"/>
          <p:nvPr/>
        </p:nvSpPr>
        <p:spPr>
          <a:xfrm>
            <a:off x="7320465" y="2194102"/>
            <a:ext cx="4140013" cy="39085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71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/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B848DC54-A6EC-46CD-8186-3FEFFEB32675}"/>
              </a:ext>
            </a:extLst>
          </p:cNvPr>
          <p:cNvSpPr txBox="1"/>
          <p:nvPr/>
        </p:nvSpPr>
        <p:spPr>
          <a:xfrm>
            <a:off x="4492534" y="-1189070"/>
            <a:ext cx="6068786" cy="49283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954E88B1-DC79-4777-8995-1F2F66210CEB}"/>
              </a:ext>
            </a:extLst>
          </p:cNvPr>
          <p:cNvSpPr txBox="1"/>
          <p:nvPr/>
        </p:nvSpPr>
        <p:spPr>
          <a:xfrm>
            <a:off x="7320465" y="2357120"/>
            <a:ext cx="414001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/>
              <a:t>Wat is het 360 graden feedback?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/>
              <a:t>Waarom 360 graden feedback gebruiken?</a:t>
            </a:r>
          </a:p>
        </p:txBody>
      </p:sp>
    </p:spTree>
    <p:extLst>
      <p:ext uri="{BB962C8B-B14F-4D97-AF65-F5344CB8AC3E}">
        <p14:creationId xmlns:p14="http://schemas.microsoft.com/office/powerpoint/2010/main" val="9612874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6" name="Rectangle 35">
            <a:extLst>
              <a:ext uri="{FF2B5EF4-FFF2-40B4-BE49-F238E27FC236}">
                <a16:creationId xmlns:a16="http://schemas.microsoft.com/office/drawing/2014/main" id="{0288C6B4-AFC3-407F-A595-EFFD38D4CC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38" name="Freeform: Shape 37">
            <a:extLst>
              <a:ext uri="{FF2B5EF4-FFF2-40B4-BE49-F238E27FC236}">
                <a16:creationId xmlns:a16="http://schemas.microsoft.com/office/drawing/2014/main" id="{CF236821-17FE-429B-8D2C-08E13A64EA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4455673" cy="6858000"/>
          </a:xfrm>
          <a:custGeom>
            <a:avLst/>
            <a:gdLst>
              <a:gd name="connsiteX0" fmla="*/ 0 w 4455673"/>
              <a:gd name="connsiteY0" fmla="*/ 0 h 6858000"/>
              <a:gd name="connsiteX1" fmla="*/ 3242695 w 4455673"/>
              <a:gd name="connsiteY1" fmla="*/ 0 h 6858000"/>
              <a:gd name="connsiteX2" fmla="*/ 3305678 w 4455673"/>
              <a:gd name="connsiteY2" fmla="*/ 69271 h 6858000"/>
              <a:gd name="connsiteX3" fmla="*/ 4455673 w 4455673"/>
              <a:gd name="connsiteY3" fmla="*/ 3429000 h 6858000"/>
              <a:gd name="connsiteX4" fmla="*/ 3305678 w 4455673"/>
              <a:gd name="connsiteY4" fmla="*/ 6788730 h 6858000"/>
              <a:gd name="connsiteX5" fmla="*/ 3242695 w 4455673"/>
              <a:gd name="connsiteY5" fmla="*/ 6858000 h 6858000"/>
              <a:gd name="connsiteX6" fmla="*/ 0 w 4455673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55673" h="6858000">
                <a:moveTo>
                  <a:pt x="0" y="0"/>
                </a:moveTo>
                <a:lnTo>
                  <a:pt x="3242695" y="0"/>
                </a:lnTo>
                <a:lnTo>
                  <a:pt x="3305678" y="69271"/>
                </a:lnTo>
                <a:cubicBezTo>
                  <a:pt x="4016204" y="929100"/>
                  <a:pt x="4455673" y="2116944"/>
                  <a:pt x="4455673" y="3429000"/>
                </a:cubicBezTo>
                <a:cubicBezTo>
                  <a:pt x="4455673" y="4741056"/>
                  <a:pt x="4016204" y="5928900"/>
                  <a:pt x="3305678" y="6788730"/>
                </a:cubicBezTo>
                <a:lnTo>
                  <a:pt x="3242695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88900" dist="38100" algn="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40" name="Freeform: Shape 39">
            <a:extLst>
              <a:ext uri="{FF2B5EF4-FFF2-40B4-BE49-F238E27FC236}">
                <a16:creationId xmlns:a16="http://schemas.microsoft.com/office/drawing/2014/main" id="{C0BDBCD2-E081-43AB-9119-C55465E597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446529" cy="6858000"/>
          </a:xfrm>
          <a:custGeom>
            <a:avLst/>
            <a:gdLst>
              <a:gd name="connsiteX0" fmla="*/ 0 w 4446529"/>
              <a:gd name="connsiteY0" fmla="*/ 0 h 6858000"/>
              <a:gd name="connsiteX1" fmla="*/ 3233551 w 4446529"/>
              <a:gd name="connsiteY1" fmla="*/ 0 h 6858000"/>
              <a:gd name="connsiteX2" fmla="*/ 3296534 w 4446529"/>
              <a:gd name="connsiteY2" fmla="*/ 69271 h 6858000"/>
              <a:gd name="connsiteX3" fmla="*/ 4446529 w 4446529"/>
              <a:gd name="connsiteY3" fmla="*/ 3429000 h 6858000"/>
              <a:gd name="connsiteX4" fmla="*/ 3296534 w 4446529"/>
              <a:gd name="connsiteY4" fmla="*/ 6788730 h 6858000"/>
              <a:gd name="connsiteX5" fmla="*/ 3233551 w 4446529"/>
              <a:gd name="connsiteY5" fmla="*/ 6858000 h 6858000"/>
              <a:gd name="connsiteX6" fmla="*/ 0 w 4446529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46529" h="6858000">
                <a:moveTo>
                  <a:pt x="0" y="0"/>
                </a:moveTo>
                <a:lnTo>
                  <a:pt x="3233551" y="0"/>
                </a:lnTo>
                <a:lnTo>
                  <a:pt x="3296534" y="69271"/>
                </a:lnTo>
                <a:cubicBezTo>
                  <a:pt x="4007060" y="929100"/>
                  <a:pt x="4446529" y="2116944"/>
                  <a:pt x="4446529" y="3429000"/>
                </a:cubicBezTo>
                <a:cubicBezTo>
                  <a:pt x="4446529" y="4741056"/>
                  <a:pt x="4007060" y="5928900"/>
                  <a:pt x="3296534" y="6788730"/>
                </a:cubicBezTo>
                <a:lnTo>
                  <a:pt x="3233551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6D36FD9-7BCA-4CF2-8B6C-9C9D768DDE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094" y="1161288"/>
            <a:ext cx="3438144" cy="1239012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8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Onderdeel IBM-gesprek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98E79BE4-34FE-485A-98A5-92CE8F7C47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426546"/>
            <a:ext cx="128016" cy="6539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7A5F0580-5EE9-419F-96EE-B6529EF6E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95893" y="2443480"/>
            <a:ext cx="338328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8F2D8FCB-0630-45FD-9ADE-E46C15616C90}"/>
              </a:ext>
            </a:extLst>
          </p:cNvPr>
          <p:cNvSpPr txBox="1"/>
          <p:nvPr/>
        </p:nvSpPr>
        <p:spPr>
          <a:xfrm>
            <a:off x="371094" y="2718054"/>
            <a:ext cx="3438906" cy="320725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285750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400" b="0" i="0">
                <a:effectLst/>
              </a:rPr>
              <a:t>Hoe is/was het om met mij om te gaan en/of samen te werken?</a:t>
            </a:r>
          </a:p>
          <a:p>
            <a:pPr marL="285750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400" b="0" i="0">
                <a:effectLst/>
              </a:rPr>
              <a:t>Welke persoonlijke eigenschappen van mij waardeer je het meest?</a:t>
            </a:r>
          </a:p>
          <a:p>
            <a:pPr marL="285750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400" b="0" i="0">
                <a:effectLst/>
              </a:rPr>
              <a:t>Welke kennis, talenten en vaardigheden waardeer je het meest?</a:t>
            </a:r>
          </a:p>
          <a:p>
            <a:pPr marL="285750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400" b="0" i="0">
                <a:effectLst/>
              </a:rPr>
              <a:t>Wat denk je dat voor mij valkuilen zijn (in de omgang met anderen) waar ik op moet letten?</a:t>
            </a:r>
          </a:p>
          <a:p>
            <a:pPr marL="285750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400" b="0" i="0">
                <a:effectLst/>
              </a:rPr>
              <a:t>Waarin zie je ontwikkelingsmogelijkheden voor mij?</a:t>
            </a:r>
            <a:br>
              <a:rPr lang="en-US" sz="1400" b="0" i="0">
                <a:effectLst/>
              </a:rPr>
            </a:br>
            <a:r>
              <a:rPr lang="en-US" sz="1400" b="0" i="0">
                <a:effectLst/>
              </a:rPr>
              <a:t>Wat voor werk zie je mij doen over vijf jaar?</a:t>
            </a:r>
          </a:p>
          <a:p>
            <a:pPr marL="285750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400" b="0" i="0">
                <a:effectLst/>
              </a:rPr>
              <a:t>Kun je mij in drie woorden typeren?</a:t>
            </a:r>
          </a:p>
          <a:p>
            <a:pPr marL="285750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400" b="0" i="0">
                <a:effectLst/>
              </a:rPr>
              <a:t>Dit wil ik je nog graag vertellen.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400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304C7270-0FFE-4C2F-A225-6A0E63BCA1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01184" y="1075040"/>
            <a:ext cx="6922008" cy="4808503"/>
          </a:xfrm>
          <a:prstGeom prst="rect">
            <a:avLst/>
          </a:prstGeom>
        </p:spPr>
      </p:pic>
      <p:sp>
        <p:nvSpPr>
          <p:cNvPr id="3" name="Tekstvak 2">
            <a:extLst>
              <a:ext uri="{FF2B5EF4-FFF2-40B4-BE49-F238E27FC236}">
                <a16:creationId xmlns:a16="http://schemas.microsoft.com/office/drawing/2014/main" id="{B848DC54-A6EC-46CD-8186-3FEFFEB32675}"/>
              </a:ext>
            </a:extLst>
          </p:cNvPr>
          <p:cNvSpPr txBox="1"/>
          <p:nvPr/>
        </p:nvSpPr>
        <p:spPr>
          <a:xfrm>
            <a:off x="4492534" y="-1189070"/>
            <a:ext cx="6068786" cy="49283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/>
          </a:p>
        </p:txBody>
      </p:sp>
    </p:spTree>
    <p:extLst>
      <p:ext uri="{BB962C8B-B14F-4D97-AF65-F5344CB8AC3E}">
        <p14:creationId xmlns:p14="http://schemas.microsoft.com/office/powerpoint/2010/main" val="3424214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2" name="Rectangle 191">
            <a:extLst>
              <a:ext uri="{FF2B5EF4-FFF2-40B4-BE49-F238E27FC236}">
                <a16:creationId xmlns:a16="http://schemas.microsoft.com/office/drawing/2014/main" id="{F821940F-7A1D-4ACC-85B4-A932898ABB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3" name="Freeform: Shape 192">
            <a:extLst>
              <a:ext uri="{FF2B5EF4-FFF2-40B4-BE49-F238E27FC236}">
                <a16:creationId xmlns:a16="http://schemas.microsoft.com/office/drawing/2014/main" id="{16674508-81D3-48CF-96BF-7FC60EAA57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741994" cy="6858000"/>
          </a:xfrm>
          <a:custGeom>
            <a:avLst/>
            <a:gdLst>
              <a:gd name="connsiteX0" fmla="*/ 0 w 6568309"/>
              <a:gd name="connsiteY0" fmla="*/ 0 h 6858000"/>
              <a:gd name="connsiteX1" fmla="*/ 362841 w 6568309"/>
              <a:gd name="connsiteY1" fmla="*/ 0 h 6858000"/>
              <a:gd name="connsiteX2" fmla="*/ 523269 w 6568309"/>
              <a:gd name="connsiteY2" fmla="*/ 0 h 6858000"/>
              <a:gd name="connsiteX3" fmla="*/ 1343025 w 6568309"/>
              <a:gd name="connsiteY3" fmla="*/ 0 h 6858000"/>
              <a:gd name="connsiteX4" fmla="*/ 1705866 w 6568309"/>
              <a:gd name="connsiteY4" fmla="*/ 0 h 6858000"/>
              <a:gd name="connsiteX5" fmla="*/ 1866294 w 6568309"/>
              <a:gd name="connsiteY5" fmla="*/ 0 h 6858000"/>
              <a:gd name="connsiteX6" fmla="*/ 5225154 w 6568309"/>
              <a:gd name="connsiteY6" fmla="*/ 0 h 6858000"/>
              <a:gd name="connsiteX7" fmla="*/ 6568179 w 6568309"/>
              <a:gd name="connsiteY7" fmla="*/ 0 h 6858000"/>
              <a:gd name="connsiteX8" fmla="*/ 6568309 w 6568309"/>
              <a:gd name="connsiteY8" fmla="*/ 1 h 6858000"/>
              <a:gd name="connsiteX9" fmla="*/ 6562951 w 6568309"/>
              <a:gd name="connsiteY9" fmla="*/ 30700 h 6858000"/>
              <a:gd name="connsiteX10" fmla="*/ 6547446 w 6568309"/>
              <a:gd name="connsiteY10" fmla="*/ 310025 h 6858000"/>
              <a:gd name="connsiteX11" fmla="*/ 6558316 w 6568309"/>
              <a:gd name="connsiteY11" fmla="*/ 443960 h 6858000"/>
              <a:gd name="connsiteX12" fmla="*/ 6528896 w 6568309"/>
              <a:gd name="connsiteY12" fmla="*/ 642659 h 6858000"/>
              <a:gd name="connsiteX13" fmla="*/ 6523095 w 6568309"/>
              <a:gd name="connsiteY13" fmla="*/ 673307 h 6858000"/>
              <a:gd name="connsiteX14" fmla="*/ 6496169 w 6568309"/>
              <a:gd name="connsiteY14" fmla="*/ 839641 h 6858000"/>
              <a:gd name="connsiteX15" fmla="*/ 6450789 w 6568309"/>
              <a:gd name="connsiteY15" fmla="*/ 958357 h 6858000"/>
              <a:gd name="connsiteX16" fmla="*/ 6453996 w 6568309"/>
              <a:gd name="connsiteY16" fmla="*/ 963398 h 6858000"/>
              <a:gd name="connsiteX17" fmla="*/ 6419467 w 6568309"/>
              <a:gd name="connsiteY17" fmla="*/ 1117169 h 6858000"/>
              <a:gd name="connsiteX18" fmla="*/ 6417348 w 6568309"/>
              <a:gd name="connsiteY18" fmla="*/ 1144352 h 6858000"/>
              <a:gd name="connsiteX19" fmla="*/ 6418473 w 6568309"/>
              <a:gd name="connsiteY19" fmla="*/ 1164484 h 6858000"/>
              <a:gd name="connsiteX20" fmla="*/ 6406979 w 6568309"/>
              <a:gd name="connsiteY20" fmla="*/ 1213829 h 6858000"/>
              <a:gd name="connsiteX21" fmla="*/ 6381928 w 6568309"/>
              <a:gd name="connsiteY21" fmla="*/ 1294823 h 6858000"/>
              <a:gd name="connsiteX22" fmla="*/ 6377948 w 6568309"/>
              <a:gd name="connsiteY22" fmla="*/ 1312193 h 6858000"/>
              <a:gd name="connsiteX23" fmla="*/ 6379894 w 6568309"/>
              <a:gd name="connsiteY23" fmla="*/ 1327626 h 6858000"/>
              <a:gd name="connsiteX24" fmla="*/ 6385024 w 6568309"/>
              <a:gd name="connsiteY24" fmla="*/ 1331644 h 6858000"/>
              <a:gd name="connsiteX25" fmla="*/ 6383696 w 6568309"/>
              <a:gd name="connsiteY25" fmla="*/ 1341276 h 6858000"/>
              <a:gd name="connsiteX26" fmla="*/ 6384464 w 6568309"/>
              <a:gd name="connsiteY26" fmla="*/ 1343945 h 6858000"/>
              <a:gd name="connsiteX27" fmla="*/ 6387748 w 6568309"/>
              <a:gd name="connsiteY27" fmla="*/ 1359134 h 6858000"/>
              <a:gd name="connsiteX28" fmla="*/ 6364157 w 6568309"/>
              <a:gd name="connsiteY28" fmla="*/ 1427803 h 6858000"/>
              <a:gd name="connsiteX29" fmla="*/ 6335874 w 6568309"/>
              <a:gd name="connsiteY29" fmla="*/ 1540278 h 6858000"/>
              <a:gd name="connsiteX30" fmla="*/ 6331892 w 6568309"/>
              <a:gd name="connsiteY30" fmla="*/ 1547262 h 6858000"/>
              <a:gd name="connsiteX31" fmla="*/ 6332744 w 6568309"/>
              <a:gd name="connsiteY31" fmla="*/ 1577056 h 6858000"/>
              <a:gd name="connsiteX32" fmla="*/ 6333604 w 6568309"/>
              <a:gd name="connsiteY32" fmla="*/ 1595898 h 6858000"/>
              <a:gd name="connsiteX33" fmla="*/ 6324749 w 6568309"/>
              <a:gd name="connsiteY33" fmla="*/ 1703726 h 6858000"/>
              <a:gd name="connsiteX34" fmla="*/ 6329594 w 6568309"/>
              <a:gd name="connsiteY34" fmla="*/ 1809535 h 6858000"/>
              <a:gd name="connsiteX35" fmla="*/ 6329062 w 6568309"/>
              <a:gd name="connsiteY35" fmla="*/ 2018310 h 6858000"/>
              <a:gd name="connsiteX36" fmla="*/ 6321735 w 6568309"/>
              <a:gd name="connsiteY36" fmla="*/ 2071355 h 6858000"/>
              <a:gd name="connsiteX37" fmla="*/ 6322678 w 6568309"/>
              <a:gd name="connsiteY37" fmla="*/ 2141166 h 6858000"/>
              <a:gd name="connsiteX38" fmla="*/ 6321340 w 6568309"/>
              <a:gd name="connsiteY38" fmla="*/ 2154548 h 6858000"/>
              <a:gd name="connsiteX39" fmla="*/ 6316582 w 6568309"/>
              <a:gd name="connsiteY39" fmla="*/ 2158153 h 6858000"/>
              <a:gd name="connsiteX40" fmla="*/ 6311428 w 6568309"/>
              <a:gd name="connsiteY40" fmla="*/ 2178174 h 6858000"/>
              <a:gd name="connsiteX41" fmla="*/ 6310192 w 6568309"/>
              <a:gd name="connsiteY41" fmla="*/ 2202858 h 6858000"/>
              <a:gd name="connsiteX42" fmla="*/ 6309211 w 6568309"/>
              <a:gd name="connsiteY42" fmla="*/ 2320214 h 6858000"/>
              <a:gd name="connsiteX43" fmla="*/ 6300151 w 6568309"/>
              <a:gd name="connsiteY43" fmla="*/ 2417011 h 6858000"/>
              <a:gd name="connsiteX44" fmla="*/ 6295176 w 6568309"/>
              <a:gd name="connsiteY44" fmla="*/ 2454207 h 6858000"/>
              <a:gd name="connsiteX45" fmla="*/ 6293727 w 6568309"/>
              <a:gd name="connsiteY45" fmla="*/ 2487203 h 6858000"/>
              <a:gd name="connsiteX46" fmla="*/ 6285477 w 6568309"/>
              <a:gd name="connsiteY46" fmla="*/ 2512282 h 6858000"/>
              <a:gd name="connsiteX47" fmla="*/ 6286205 w 6568309"/>
              <a:gd name="connsiteY47" fmla="*/ 2514318 h 6858000"/>
              <a:gd name="connsiteX48" fmla="*/ 6304629 w 6568309"/>
              <a:gd name="connsiteY48" fmla="*/ 2574334 h 6858000"/>
              <a:gd name="connsiteX49" fmla="*/ 6303842 w 6568309"/>
              <a:gd name="connsiteY49" fmla="*/ 2579877 h 6858000"/>
              <a:gd name="connsiteX50" fmla="*/ 6303953 w 6568309"/>
              <a:gd name="connsiteY50" fmla="*/ 2608928 h 6858000"/>
              <a:gd name="connsiteX51" fmla="*/ 6303530 w 6568309"/>
              <a:gd name="connsiteY51" fmla="*/ 2613111 h 6858000"/>
              <a:gd name="connsiteX52" fmla="*/ 6297474 w 6568309"/>
              <a:gd name="connsiteY52" fmla="*/ 2621996 h 6858000"/>
              <a:gd name="connsiteX53" fmla="*/ 6299263 w 6568309"/>
              <a:gd name="connsiteY53" fmla="*/ 2634265 h 6858000"/>
              <a:gd name="connsiteX54" fmla="*/ 6293065 w 6568309"/>
              <a:gd name="connsiteY54" fmla="*/ 2647237 h 6858000"/>
              <a:gd name="connsiteX55" fmla="*/ 6297496 w 6568309"/>
              <a:gd name="connsiteY55" fmla="*/ 2650786 h 6858000"/>
              <a:gd name="connsiteX56" fmla="*/ 6301708 w 6568309"/>
              <a:gd name="connsiteY56" fmla="*/ 2661993 h 6858000"/>
              <a:gd name="connsiteX57" fmla="*/ 6295884 w 6568309"/>
              <a:gd name="connsiteY57" fmla="*/ 2670949 h 6858000"/>
              <a:gd name="connsiteX58" fmla="*/ 6291714 w 6568309"/>
              <a:gd name="connsiteY58" fmla="*/ 2690255 h 6858000"/>
              <a:gd name="connsiteX59" fmla="*/ 6292327 w 6568309"/>
              <a:gd name="connsiteY59" fmla="*/ 2695683 h 6858000"/>
              <a:gd name="connsiteX60" fmla="*/ 6284410 w 6568309"/>
              <a:gd name="connsiteY60" fmla="*/ 2713964 h 6858000"/>
              <a:gd name="connsiteX61" fmla="*/ 6280410 w 6568309"/>
              <a:gd name="connsiteY61" fmla="*/ 2730175 h 6858000"/>
              <a:gd name="connsiteX62" fmla="*/ 6288082 w 6568309"/>
              <a:gd name="connsiteY62" fmla="*/ 2763497 h 6858000"/>
              <a:gd name="connsiteX63" fmla="*/ 6260924 w 6568309"/>
              <a:gd name="connsiteY63" fmla="*/ 3051539 h 6858000"/>
              <a:gd name="connsiteX64" fmla="*/ 6210151 w 6568309"/>
              <a:gd name="connsiteY64" fmla="*/ 3335396 h 6858000"/>
              <a:gd name="connsiteX65" fmla="*/ 6212034 w 6568309"/>
              <a:gd name="connsiteY65" fmla="*/ 3456509 h 6858000"/>
              <a:gd name="connsiteX66" fmla="*/ 6197490 w 6568309"/>
              <a:gd name="connsiteY66" fmla="*/ 3531827 h 6858000"/>
              <a:gd name="connsiteX67" fmla="*/ 6208018 w 6568309"/>
              <a:gd name="connsiteY67" fmla="*/ 3570877 h 6858000"/>
              <a:gd name="connsiteX68" fmla="*/ 6205920 w 6568309"/>
              <a:gd name="connsiteY68" fmla="*/ 3583849 h 6858000"/>
              <a:gd name="connsiteX69" fmla="*/ 6199616 w 6568309"/>
              <a:gd name="connsiteY69" fmla="*/ 3592763 h 6858000"/>
              <a:gd name="connsiteX70" fmla="*/ 6181288 w 6568309"/>
              <a:gd name="connsiteY70" fmla="*/ 3653485 h 6858000"/>
              <a:gd name="connsiteX71" fmla="*/ 6175963 w 6568309"/>
              <a:gd name="connsiteY71" fmla="*/ 3670528 h 6858000"/>
              <a:gd name="connsiteX72" fmla="*/ 6176722 w 6568309"/>
              <a:gd name="connsiteY72" fmla="*/ 3685990 h 6858000"/>
              <a:gd name="connsiteX73" fmla="*/ 6181549 w 6568309"/>
              <a:gd name="connsiteY73" fmla="*/ 3690283 h 6858000"/>
              <a:gd name="connsiteX74" fmla="*/ 6179476 w 6568309"/>
              <a:gd name="connsiteY74" fmla="*/ 3699787 h 6858000"/>
              <a:gd name="connsiteX75" fmla="*/ 6180040 w 6568309"/>
              <a:gd name="connsiteY75" fmla="*/ 3702486 h 6858000"/>
              <a:gd name="connsiteX76" fmla="*/ 6182155 w 6568309"/>
              <a:gd name="connsiteY76" fmla="*/ 3717784 h 6858000"/>
              <a:gd name="connsiteX77" fmla="*/ 6158980 w 6568309"/>
              <a:gd name="connsiteY77" fmla="*/ 3746229 h 6858000"/>
              <a:gd name="connsiteX78" fmla="*/ 6096049 w 6568309"/>
              <a:gd name="connsiteY78" fmla="*/ 3924910 h 6858000"/>
              <a:gd name="connsiteX79" fmla="*/ 6069712 w 6568309"/>
              <a:gd name="connsiteY79" fmla="*/ 3989353 h 6858000"/>
              <a:gd name="connsiteX80" fmla="*/ 6067330 w 6568309"/>
              <a:gd name="connsiteY80" fmla="*/ 4033899 h 6858000"/>
              <a:gd name="connsiteX81" fmla="*/ 6061081 w 6568309"/>
              <a:gd name="connsiteY81" fmla="*/ 4142250 h 6858000"/>
              <a:gd name="connsiteX82" fmla="*/ 6042858 w 6568309"/>
              <a:gd name="connsiteY82" fmla="*/ 4329442 h 6858000"/>
              <a:gd name="connsiteX83" fmla="*/ 6034182 w 6568309"/>
              <a:gd name="connsiteY83" fmla="*/ 4456184 h 6858000"/>
              <a:gd name="connsiteX84" fmla="*/ 6029178 w 6568309"/>
              <a:gd name="connsiteY84" fmla="*/ 4468478 h 6858000"/>
              <a:gd name="connsiteX85" fmla="*/ 6029974 w 6568309"/>
              <a:gd name="connsiteY85" fmla="*/ 4469862 h 6858000"/>
              <a:gd name="connsiteX86" fmla="*/ 6028340 w 6568309"/>
              <a:gd name="connsiteY86" fmla="*/ 4483797 h 6858000"/>
              <a:gd name="connsiteX87" fmla="*/ 6025168 w 6568309"/>
              <a:gd name="connsiteY87" fmla="*/ 4487091 h 6858000"/>
              <a:gd name="connsiteX88" fmla="*/ 6023164 w 6568309"/>
              <a:gd name="connsiteY88" fmla="*/ 4496728 h 6858000"/>
              <a:gd name="connsiteX89" fmla="*/ 6016839 w 6568309"/>
              <a:gd name="connsiteY89" fmla="*/ 4515918 h 6858000"/>
              <a:gd name="connsiteX90" fmla="*/ 6017886 w 6568309"/>
              <a:gd name="connsiteY90" fmla="*/ 4519316 h 6858000"/>
              <a:gd name="connsiteX91" fmla="*/ 6011819 w 6568309"/>
              <a:gd name="connsiteY91" fmla="*/ 4547957 h 6858000"/>
              <a:gd name="connsiteX92" fmla="*/ 6012791 w 6568309"/>
              <a:gd name="connsiteY92" fmla="*/ 4548262 h 6858000"/>
              <a:gd name="connsiteX93" fmla="*/ 6015703 w 6568309"/>
              <a:gd name="connsiteY93" fmla="*/ 4555939 h 6858000"/>
              <a:gd name="connsiteX94" fmla="*/ 6018854 w 6568309"/>
              <a:gd name="connsiteY94" fmla="*/ 4570815 h 6858000"/>
              <a:gd name="connsiteX95" fmla="*/ 6033000 w 6568309"/>
              <a:gd name="connsiteY95" fmla="*/ 4633846 h 6858000"/>
              <a:gd name="connsiteX96" fmla="*/ 6032325 w 6568309"/>
              <a:gd name="connsiteY96" fmla="*/ 4639816 h 6858000"/>
              <a:gd name="connsiteX97" fmla="*/ 6032549 w 6568309"/>
              <a:gd name="connsiteY97" fmla="*/ 4639923 h 6858000"/>
              <a:gd name="connsiteX98" fmla="*/ 6032309 w 6568309"/>
              <a:gd name="connsiteY98" fmla="*/ 4646192 h 6858000"/>
              <a:gd name="connsiteX99" fmla="*/ 6031095 w 6568309"/>
              <a:gd name="connsiteY99" fmla="*/ 4650706 h 6858000"/>
              <a:gd name="connsiteX100" fmla="*/ 6029786 w 6568309"/>
              <a:gd name="connsiteY100" fmla="*/ 4662290 h 6858000"/>
              <a:gd name="connsiteX101" fmla="*/ 6030911 w 6568309"/>
              <a:gd name="connsiteY101" fmla="*/ 4666180 h 6858000"/>
              <a:gd name="connsiteX102" fmla="*/ 6033630 w 6568309"/>
              <a:gd name="connsiteY102" fmla="*/ 4667585 h 6858000"/>
              <a:gd name="connsiteX103" fmla="*/ 6033189 w 6568309"/>
              <a:gd name="connsiteY103" fmla="*/ 4668660 h 6858000"/>
              <a:gd name="connsiteX104" fmla="*/ 6038764 w 6568309"/>
              <a:gd name="connsiteY104" fmla="*/ 4689807 h 6858000"/>
              <a:gd name="connsiteX105" fmla="*/ 6042217 w 6568309"/>
              <a:gd name="connsiteY105" fmla="*/ 4737890 h 6858000"/>
              <a:gd name="connsiteX106" fmla="*/ 6040543 w 6568309"/>
              <a:gd name="connsiteY106" fmla="*/ 4765657 h 6858000"/>
              <a:gd name="connsiteX107" fmla="*/ 6039956 w 6568309"/>
              <a:gd name="connsiteY107" fmla="*/ 4841463 h 6858000"/>
              <a:gd name="connsiteX108" fmla="*/ 6057123 w 6568309"/>
              <a:gd name="connsiteY108" fmla="*/ 4969863 h 6858000"/>
              <a:gd name="connsiteX109" fmla="*/ 6055039 w 6568309"/>
              <a:gd name="connsiteY109" fmla="*/ 4974028 h 6858000"/>
              <a:gd name="connsiteX110" fmla="*/ 6053462 w 6568309"/>
              <a:gd name="connsiteY110" fmla="*/ 4980318 h 6858000"/>
              <a:gd name="connsiteX111" fmla="*/ 6053643 w 6568309"/>
              <a:gd name="connsiteY111" fmla="*/ 4980501 h 6858000"/>
              <a:gd name="connsiteX112" fmla="*/ 6051733 w 6568309"/>
              <a:gd name="connsiteY112" fmla="*/ 4986338 h 6858000"/>
              <a:gd name="connsiteX113" fmla="*/ 6049602 w 6568309"/>
              <a:gd name="connsiteY113" fmla="*/ 4991296 h 6858000"/>
              <a:gd name="connsiteX114" fmla="*/ 6075165 w 6568309"/>
              <a:gd name="connsiteY114" fmla="*/ 5076895 h 6858000"/>
              <a:gd name="connsiteX115" fmla="*/ 6073751 w 6568309"/>
              <a:gd name="connsiteY115" fmla="*/ 5081568 h 6858000"/>
              <a:gd name="connsiteX116" fmla="*/ 6073150 w 6568309"/>
              <a:gd name="connsiteY116" fmla="*/ 5088173 h 6858000"/>
              <a:gd name="connsiteX117" fmla="*/ 6073355 w 6568309"/>
              <a:gd name="connsiteY117" fmla="*/ 5088300 h 6858000"/>
              <a:gd name="connsiteX118" fmla="*/ 6072362 w 6568309"/>
              <a:gd name="connsiteY118" fmla="*/ 5094558 h 6858000"/>
              <a:gd name="connsiteX119" fmla="*/ 6064726 w 6568309"/>
              <a:gd name="connsiteY119" fmla="*/ 5125620 h 6858000"/>
              <a:gd name="connsiteX120" fmla="*/ 6065415 w 6568309"/>
              <a:gd name="connsiteY120" fmla="*/ 5268004 h 6858000"/>
              <a:gd name="connsiteX121" fmla="*/ 6066081 w 6568309"/>
              <a:gd name="connsiteY121" fmla="*/ 5269530 h 6858000"/>
              <a:gd name="connsiteX122" fmla="*/ 6043407 w 6568309"/>
              <a:gd name="connsiteY122" fmla="*/ 5390941 h 6858000"/>
              <a:gd name="connsiteX123" fmla="*/ 6025377 w 6568309"/>
              <a:gd name="connsiteY123" fmla="*/ 5539927 h 6858000"/>
              <a:gd name="connsiteX124" fmla="*/ 6010052 w 6568309"/>
              <a:gd name="connsiteY124" fmla="*/ 5791594 h 6858000"/>
              <a:gd name="connsiteX125" fmla="*/ 5994220 w 6568309"/>
              <a:gd name="connsiteY125" fmla="*/ 5855206 h 6858000"/>
              <a:gd name="connsiteX126" fmla="*/ 5982580 w 6568309"/>
              <a:gd name="connsiteY126" fmla="*/ 5873582 h 6858000"/>
              <a:gd name="connsiteX127" fmla="*/ 5983608 w 6568309"/>
              <a:gd name="connsiteY127" fmla="*/ 5876037 h 6858000"/>
              <a:gd name="connsiteX128" fmla="*/ 5983535 w 6568309"/>
              <a:gd name="connsiteY128" fmla="*/ 5886534 h 6858000"/>
              <a:gd name="connsiteX129" fmla="*/ 5988737 w 6568309"/>
              <a:gd name="connsiteY129" fmla="*/ 5888644 h 6858000"/>
              <a:gd name="connsiteX130" fmla="*/ 5992371 w 6568309"/>
              <a:gd name="connsiteY130" fmla="*/ 5903832 h 6858000"/>
              <a:gd name="connsiteX131" fmla="*/ 5990780 w 6568309"/>
              <a:gd name="connsiteY131" fmla="*/ 5923391 h 6858000"/>
              <a:gd name="connsiteX132" fmla="*/ 5993870 w 6568309"/>
              <a:gd name="connsiteY132" fmla="*/ 6013205 h 6858000"/>
              <a:gd name="connsiteX133" fmla="*/ 5997673 w 6568309"/>
              <a:gd name="connsiteY133" fmla="*/ 6074018 h 6858000"/>
              <a:gd name="connsiteX134" fmla="*/ 6014840 w 6568309"/>
              <a:gd name="connsiteY134" fmla="*/ 6130837 h 6858000"/>
              <a:gd name="connsiteX135" fmla="*/ 6010704 w 6568309"/>
              <a:gd name="connsiteY135" fmla="*/ 6152982 h 6858000"/>
              <a:gd name="connsiteX136" fmla="*/ 6038294 w 6568309"/>
              <a:gd name="connsiteY136" fmla="*/ 6221100 h 6858000"/>
              <a:gd name="connsiteX137" fmla="*/ 6052331 w 6568309"/>
              <a:gd name="connsiteY137" fmla="*/ 6287550 h 6858000"/>
              <a:gd name="connsiteX138" fmla="*/ 6074143 w 6568309"/>
              <a:gd name="connsiteY138" fmla="*/ 6401595 h 6858000"/>
              <a:gd name="connsiteX139" fmla="*/ 6060199 w 6568309"/>
              <a:gd name="connsiteY139" fmla="*/ 6487110 h 6858000"/>
              <a:gd name="connsiteX140" fmla="*/ 6081156 w 6568309"/>
              <a:gd name="connsiteY140" fmla="*/ 6588589 h 6858000"/>
              <a:gd name="connsiteX141" fmla="*/ 6114944 w 6568309"/>
              <a:gd name="connsiteY141" fmla="*/ 6769963 h 6858000"/>
              <a:gd name="connsiteX142" fmla="*/ 6128950 w 6568309"/>
              <a:gd name="connsiteY142" fmla="*/ 6835814 h 6858000"/>
              <a:gd name="connsiteX143" fmla="*/ 6132536 w 6568309"/>
              <a:gd name="connsiteY143" fmla="*/ 6858000 h 6858000"/>
              <a:gd name="connsiteX144" fmla="*/ 4789511 w 6568309"/>
              <a:gd name="connsiteY144" fmla="*/ 6858000 h 6858000"/>
              <a:gd name="connsiteX145" fmla="*/ 1866294 w 6568309"/>
              <a:gd name="connsiteY145" fmla="*/ 6858000 h 6858000"/>
              <a:gd name="connsiteX146" fmla="*/ 1705866 w 6568309"/>
              <a:gd name="connsiteY146" fmla="*/ 6858000 h 6858000"/>
              <a:gd name="connsiteX147" fmla="*/ 1343025 w 6568309"/>
              <a:gd name="connsiteY147" fmla="*/ 6858000 h 6858000"/>
              <a:gd name="connsiteX148" fmla="*/ 523269 w 6568309"/>
              <a:gd name="connsiteY148" fmla="*/ 6858000 h 6858000"/>
              <a:gd name="connsiteX149" fmla="*/ 362841 w 6568309"/>
              <a:gd name="connsiteY149" fmla="*/ 6858000 h 6858000"/>
              <a:gd name="connsiteX150" fmla="*/ 0 w 6568309"/>
              <a:gd name="connsiteY150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</a:cxnLst>
            <a:rect l="l" t="t" r="r" b="b"/>
            <a:pathLst>
              <a:path w="6568309" h="6858000">
                <a:moveTo>
                  <a:pt x="0" y="0"/>
                </a:moveTo>
                <a:lnTo>
                  <a:pt x="362841" y="0"/>
                </a:lnTo>
                <a:lnTo>
                  <a:pt x="523269" y="0"/>
                </a:lnTo>
                <a:lnTo>
                  <a:pt x="1343025" y="0"/>
                </a:lnTo>
                <a:lnTo>
                  <a:pt x="1705866" y="0"/>
                </a:lnTo>
                <a:lnTo>
                  <a:pt x="1866294" y="0"/>
                </a:lnTo>
                <a:lnTo>
                  <a:pt x="5225154" y="0"/>
                </a:lnTo>
                <a:lnTo>
                  <a:pt x="6568179" y="0"/>
                </a:lnTo>
                <a:lnTo>
                  <a:pt x="6568309" y="1"/>
                </a:lnTo>
                <a:lnTo>
                  <a:pt x="6562951" y="30700"/>
                </a:lnTo>
                <a:cubicBezTo>
                  <a:pt x="6559126" y="84364"/>
                  <a:pt x="6548218" y="241149"/>
                  <a:pt x="6547446" y="310025"/>
                </a:cubicBezTo>
                <a:cubicBezTo>
                  <a:pt x="6550151" y="367544"/>
                  <a:pt x="6557712" y="408251"/>
                  <a:pt x="6558316" y="443960"/>
                </a:cubicBezTo>
                <a:cubicBezTo>
                  <a:pt x="6555224" y="499397"/>
                  <a:pt x="6534767" y="604434"/>
                  <a:pt x="6528896" y="642659"/>
                </a:cubicBezTo>
                <a:cubicBezTo>
                  <a:pt x="6535204" y="657287"/>
                  <a:pt x="6515365" y="658191"/>
                  <a:pt x="6523095" y="673307"/>
                </a:cubicBezTo>
                <a:cubicBezTo>
                  <a:pt x="6523388" y="693769"/>
                  <a:pt x="6506868" y="797295"/>
                  <a:pt x="6496169" y="839641"/>
                </a:cubicBezTo>
                <a:cubicBezTo>
                  <a:pt x="6484119" y="887148"/>
                  <a:pt x="6457817" y="937731"/>
                  <a:pt x="6450789" y="958357"/>
                </a:cubicBezTo>
                <a:cubicBezTo>
                  <a:pt x="6443760" y="978983"/>
                  <a:pt x="6459217" y="936930"/>
                  <a:pt x="6453996" y="963398"/>
                </a:cubicBezTo>
                <a:cubicBezTo>
                  <a:pt x="6448777" y="989867"/>
                  <a:pt x="6425575" y="1087010"/>
                  <a:pt x="6419467" y="1117169"/>
                </a:cubicBezTo>
                <a:cubicBezTo>
                  <a:pt x="6431540" y="1118586"/>
                  <a:pt x="6409651" y="1135372"/>
                  <a:pt x="6417348" y="1144352"/>
                </a:cubicBezTo>
                <a:cubicBezTo>
                  <a:pt x="6424109" y="1150681"/>
                  <a:pt x="6419047" y="1157251"/>
                  <a:pt x="6418473" y="1164484"/>
                </a:cubicBezTo>
                <a:cubicBezTo>
                  <a:pt x="6423767" y="1173524"/>
                  <a:pt x="6413947" y="1205209"/>
                  <a:pt x="6406979" y="1213829"/>
                </a:cubicBezTo>
                <a:cubicBezTo>
                  <a:pt x="6382818" y="1235037"/>
                  <a:pt x="6400452" y="1277327"/>
                  <a:pt x="6381928" y="1294823"/>
                </a:cubicBezTo>
                <a:cubicBezTo>
                  <a:pt x="6379195" y="1300845"/>
                  <a:pt x="6378069" y="1306615"/>
                  <a:pt x="6377948" y="1312193"/>
                </a:cubicBezTo>
                <a:lnTo>
                  <a:pt x="6379894" y="1327626"/>
                </a:lnTo>
                <a:lnTo>
                  <a:pt x="6385024" y="1331644"/>
                </a:lnTo>
                <a:lnTo>
                  <a:pt x="6383696" y="1341276"/>
                </a:lnTo>
                <a:cubicBezTo>
                  <a:pt x="6383952" y="1342166"/>
                  <a:pt x="6384208" y="1343055"/>
                  <a:pt x="6384464" y="1343945"/>
                </a:cubicBezTo>
                <a:cubicBezTo>
                  <a:pt x="6385957" y="1349040"/>
                  <a:pt x="6387253" y="1354080"/>
                  <a:pt x="6387748" y="1359134"/>
                </a:cubicBezTo>
                <a:cubicBezTo>
                  <a:pt x="6384363" y="1373109"/>
                  <a:pt x="6372802" y="1397612"/>
                  <a:pt x="6364157" y="1427803"/>
                </a:cubicBezTo>
                <a:cubicBezTo>
                  <a:pt x="6348141" y="1460349"/>
                  <a:pt x="6348362" y="1505076"/>
                  <a:pt x="6335874" y="1540278"/>
                </a:cubicBezTo>
                <a:lnTo>
                  <a:pt x="6331892" y="1547262"/>
                </a:lnTo>
                <a:lnTo>
                  <a:pt x="6332744" y="1577056"/>
                </a:lnTo>
                <a:cubicBezTo>
                  <a:pt x="6335859" y="1582205"/>
                  <a:pt x="6336674" y="1589568"/>
                  <a:pt x="6333604" y="1595898"/>
                </a:cubicBezTo>
                <a:lnTo>
                  <a:pt x="6324749" y="1703726"/>
                </a:lnTo>
                <a:cubicBezTo>
                  <a:pt x="6324080" y="1739332"/>
                  <a:pt x="6318019" y="1754453"/>
                  <a:pt x="6329594" y="1809535"/>
                </a:cubicBezTo>
                <a:cubicBezTo>
                  <a:pt x="6344930" y="1868036"/>
                  <a:pt x="6323725" y="1952670"/>
                  <a:pt x="6329062" y="2018310"/>
                </a:cubicBezTo>
                <a:cubicBezTo>
                  <a:pt x="6308075" y="2053162"/>
                  <a:pt x="6326925" y="2034561"/>
                  <a:pt x="6321735" y="2071355"/>
                </a:cubicBezTo>
                <a:lnTo>
                  <a:pt x="6322678" y="2141166"/>
                </a:lnTo>
                <a:lnTo>
                  <a:pt x="6321340" y="2154548"/>
                </a:lnTo>
                <a:lnTo>
                  <a:pt x="6316582" y="2158153"/>
                </a:lnTo>
                <a:lnTo>
                  <a:pt x="6311428" y="2178174"/>
                </a:lnTo>
                <a:cubicBezTo>
                  <a:pt x="6310177" y="2185696"/>
                  <a:pt x="6309622" y="2193828"/>
                  <a:pt x="6310192" y="2202858"/>
                </a:cubicBezTo>
                <a:cubicBezTo>
                  <a:pt x="6319667" y="2232772"/>
                  <a:pt x="6296459" y="2283357"/>
                  <a:pt x="6309211" y="2320214"/>
                </a:cubicBezTo>
                <a:cubicBezTo>
                  <a:pt x="6307537" y="2355906"/>
                  <a:pt x="6302490" y="2394678"/>
                  <a:pt x="6300151" y="2417011"/>
                </a:cubicBezTo>
                <a:cubicBezTo>
                  <a:pt x="6292303" y="2426377"/>
                  <a:pt x="6304439" y="2456509"/>
                  <a:pt x="6295176" y="2454207"/>
                </a:cubicBezTo>
                <a:cubicBezTo>
                  <a:pt x="6299335" y="2464947"/>
                  <a:pt x="6297305" y="2476105"/>
                  <a:pt x="6293727" y="2487203"/>
                </a:cubicBezTo>
                <a:lnTo>
                  <a:pt x="6285477" y="2512282"/>
                </a:lnTo>
                <a:cubicBezTo>
                  <a:pt x="6285720" y="2512961"/>
                  <a:pt x="6285962" y="2513640"/>
                  <a:pt x="6286205" y="2514318"/>
                </a:cubicBezTo>
                <a:cubicBezTo>
                  <a:pt x="6292347" y="2534324"/>
                  <a:pt x="6298487" y="2554328"/>
                  <a:pt x="6304629" y="2574334"/>
                </a:cubicBezTo>
                <a:lnTo>
                  <a:pt x="6303842" y="2579877"/>
                </a:lnTo>
                <a:cubicBezTo>
                  <a:pt x="6303729" y="2585644"/>
                  <a:pt x="6304006" y="2603388"/>
                  <a:pt x="6303953" y="2608928"/>
                </a:cubicBezTo>
                <a:lnTo>
                  <a:pt x="6303530" y="2613111"/>
                </a:lnTo>
                <a:lnTo>
                  <a:pt x="6297474" y="2621996"/>
                </a:lnTo>
                <a:lnTo>
                  <a:pt x="6299263" y="2634265"/>
                </a:lnTo>
                <a:lnTo>
                  <a:pt x="6293065" y="2647237"/>
                </a:lnTo>
                <a:cubicBezTo>
                  <a:pt x="6294685" y="2648158"/>
                  <a:pt x="6296180" y="2649356"/>
                  <a:pt x="6297496" y="2650786"/>
                </a:cubicBezTo>
                <a:lnTo>
                  <a:pt x="6301708" y="2661993"/>
                </a:lnTo>
                <a:lnTo>
                  <a:pt x="6295884" y="2670949"/>
                </a:lnTo>
                <a:cubicBezTo>
                  <a:pt x="6304913" y="2672007"/>
                  <a:pt x="6294429" y="2681695"/>
                  <a:pt x="6291714" y="2690255"/>
                </a:cubicBezTo>
                <a:lnTo>
                  <a:pt x="6292327" y="2695683"/>
                </a:lnTo>
                <a:lnTo>
                  <a:pt x="6284410" y="2713964"/>
                </a:lnTo>
                <a:lnTo>
                  <a:pt x="6280410" y="2730175"/>
                </a:lnTo>
                <a:lnTo>
                  <a:pt x="6288082" y="2763497"/>
                </a:lnTo>
                <a:lnTo>
                  <a:pt x="6260924" y="3051539"/>
                </a:lnTo>
                <a:cubicBezTo>
                  <a:pt x="6251455" y="3165645"/>
                  <a:pt x="6222174" y="3216611"/>
                  <a:pt x="6210151" y="3335396"/>
                </a:cubicBezTo>
                <a:lnTo>
                  <a:pt x="6212034" y="3456509"/>
                </a:lnTo>
                <a:lnTo>
                  <a:pt x="6197490" y="3531827"/>
                </a:lnTo>
                <a:lnTo>
                  <a:pt x="6208018" y="3570877"/>
                </a:lnTo>
                <a:lnTo>
                  <a:pt x="6205920" y="3583849"/>
                </a:lnTo>
                <a:lnTo>
                  <a:pt x="6199616" y="3592763"/>
                </a:lnTo>
                <a:cubicBezTo>
                  <a:pt x="6191839" y="3613948"/>
                  <a:pt x="6196204" y="3641245"/>
                  <a:pt x="6181288" y="3653485"/>
                </a:cubicBezTo>
                <a:cubicBezTo>
                  <a:pt x="6178087" y="3659316"/>
                  <a:pt x="6176516" y="3664985"/>
                  <a:pt x="6175963" y="3670528"/>
                </a:cubicBezTo>
                <a:lnTo>
                  <a:pt x="6176722" y="3685990"/>
                </a:lnTo>
                <a:lnTo>
                  <a:pt x="6181549" y="3690283"/>
                </a:lnTo>
                <a:lnTo>
                  <a:pt x="6179476" y="3699787"/>
                </a:lnTo>
                <a:cubicBezTo>
                  <a:pt x="6179664" y="3700686"/>
                  <a:pt x="6179852" y="3701586"/>
                  <a:pt x="6180040" y="3702486"/>
                </a:cubicBezTo>
                <a:cubicBezTo>
                  <a:pt x="6181140" y="3707637"/>
                  <a:pt x="6182047" y="3712728"/>
                  <a:pt x="6182155" y="3717784"/>
                </a:cubicBezTo>
                <a:cubicBezTo>
                  <a:pt x="6156678" y="3711701"/>
                  <a:pt x="6178864" y="3759789"/>
                  <a:pt x="6158980" y="3746229"/>
                </a:cubicBezTo>
                <a:cubicBezTo>
                  <a:pt x="6144630" y="3780750"/>
                  <a:pt x="6117520" y="3867558"/>
                  <a:pt x="6096049" y="3924910"/>
                </a:cubicBezTo>
                <a:lnTo>
                  <a:pt x="6069712" y="3989353"/>
                </a:lnTo>
                <a:lnTo>
                  <a:pt x="6067330" y="4033899"/>
                </a:lnTo>
                <a:cubicBezTo>
                  <a:pt x="6065506" y="4070470"/>
                  <a:pt x="6063599" y="4110146"/>
                  <a:pt x="6061081" y="4142250"/>
                </a:cubicBezTo>
                <a:cubicBezTo>
                  <a:pt x="6055260" y="4200007"/>
                  <a:pt x="6045907" y="4278998"/>
                  <a:pt x="6042858" y="4329442"/>
                </a:cubicBezTo>
                <a:cubicBezTo>
                  <a:pt x="6038376" y="4381764"/>
                  <a:pt x="6036461" y="4433012"/>
                  <a:pt x="6034182" y="4456184"/>
                </a:cubicBezTo>
                <a:lnTo>
                  <a:pt x="6029178" y="4468478"/>
                </a:lnTo>
                <a:lnTo>
                  <a:pt x="6029974" y="4469862"/>
                </a:lnTo>
                <a:cubicBezTo>
                  <a:pt x="6031287" y="4476321"/>
                  <a:pt x="6030316" y="4480555"/>
                  <a:pt x="6028340" y="4483797"/>
                </a:cubicBezTo>
                <a:lnTo>
                  <a:pt x="6025168" y="4487091"/>
                </a:lnTo>
                <a:lnTo>
                  <a:pt x="6023164" y="4496728"/>
                </a:lnTo>
                <a:lnTo>
                  <a:pt x="6016839" y="4515918"/>
                </a:lnTo>
                <a:cubicBezTo>
                  <a:pt x="6017189" y="4517049"/>
                  <a:pt x="6017537" y="4518182"/>
                  <a:pt x="6017886" y="4519316"/>
                </a:cubicBezTo>
                <a:lnTo>
                  <a:pt x="6011819" y="4547957"/>
                </a:lnTo>
                <a:lnTo>
                  <a:pt x="6012791" y="4548262"/>
                </a:lnTo>
                <a:cubicBezTo>
                  <a:pt x="6014837" y="4549595"/>
                  <a:pt x="6016087" y="4551811"/>
                  <a:pt x="6015703" y="4555939"/>
                </a:cubicBezTo>
                <a:cubicBezTo>
                  <a:pt x="6031790" y="4548276"/>
                  <a:pt x="6021405" y="4557977"/>
                  <a:pt x="6018854" y="4570815"/>
                </a:cubicBezTo>
                <a:cubicBezTo>
                  <a:pt x="6021736" y="4583801"/>
                  <a:pt x="6030754" y="4622347"/>
                  <a:pt x="6033000" y="4633846"/>
                </a:cubicBezTo>
                <a:lnTo>
                  <a:pt x="6032325" y="4639816"/>
                </a:lnTo>
                <a:lnTo>
                  <a:pt x="6032549" y="4639923"/>
                </a:lnTo>
                <a:cubicBezTo>
                  <a:pt x="6032911" y="4641190"/>
                  <a:pt x="6032878" y="4643141"/>
                  <a:pt x="6032309" y="4646192"/>
                </a:cubicBezTo>
                <a:lnTo>
                  <a:pt x="6031095" y="4650706"/>
                </a:lnTo>
                <a:lnTo>
                  <a:pt x="6029786" y="4662290"/>
                </a:lnTo>
                <a:cubicBezTo>
                  <a:pt x="6030161" y="4663587"/>
                  <a:pt x="6030536" y="4664883"/>
                  <a:pt x="6030911" y="4666180"/>
                </a:cubicBezTo>
                <a:lnTo>
                  <a:pt x="6033630" y="4667585"/>
                </a:lnTo>
                <a:lnTo>
                  <a:pt x="6033189" y="4668660"/>
                </a:lnTo>
                <a:cubicBezTo>
                  <a:pt x="6027286" y="4676831"/>
                  <a:pt x="6019767" y="4679345"/>
                  <a:pt x="6038764" y="4689807"/>
                </a:cubicBezTo>
                <a:cubicBezTo>
                  <a:pt x="6028616" y="4708535"/>
                  <a:pt x="6040474" y="4712235"/>
                  <a:pt x="6042217" y="4737890"/>
                </a:cubicBezTo>
                <a:cubicBezTo>
                  <a:pt x="6033362" y="4748600"/>
                  <a:pt x="6035273" y="4757223"/>
                  <a:pt x="6040543" y="4765657"/>
                </a:cubicBezTo>
                <a:cubicBezTo>
                  <a:pt x="6034416" y="4790618"/>
                  <a:pt x="6040696" y="4813399"/>
                  <a:pt x="6039956" y="4841463"/>
                </a:cubicBezTo>
                <a:lnTo>
                  <a:pt x="6057123" y="4969863"/>
                </a:lnTo>
                <a:lnTo>
                  <a:pt x="6055039" y="4974028"/>
                </a:lnTo>
                <a:cubicBezTo>
                  <a:pt x="6053860" y="4976933"/>
                  <a:pt x="6053409" y="4978909"/>
                  <a:pt x="6053462" y="4980318"/>
                </a:cubicBezTo>
                <a:lnTo>
                  <a:pt x="6053643" y="4980501"/>
                </a:lnTo>
                <a:lnTo>
                  <a:pt x="6051733" y="4986338"/>
                </a:lnTo>
                <a:lnTo>
                  <a:pt x="6049602" y="4991296"/>
                </a:lnTo>
                <a:cubicBezTo>
                  <a:pt x="6058123" y="5019829"/>
                  <a:pt x="6066643" y="5048361"/>
                  <a:pt x="6075165" y="5076895"/>
                </a:cubicBezTo>
                <a:lnTo>
                  <a:pt x="6073751" y="5081568"/>
                </a:lnTo>
                <a:cubicBezTo>
                  <a:pt x="6073034" y="5084748"/>
                  <a:pt x="6072888" y="5086810"/>
                  <a:pt x="6073150" y="5088173"/>
                </a:cubicBezTo>
                <a:lnTo>
                  <a:pt x="6073355" y="5088300"/>
                </a:lnTo>
                <a:lnTo>
                  <a:pt x="6072362" y="5094558"/>
                </a:lnTo>
                <a:cubicBezTo>
                  <a:pt x="6070184" y="5105196"/>
                  <a:pt x="6067588" y="5115626"/>
                  <a:pt x="6064726" y="5125620"/>
                </a:cubicBezTo>
                <a:cubicBezTo>
                  <a:pt x="6063568" y="5154527"/>
                  <a:pt x="6065189" y="5244020"/>
                  <a:pt x="6065415" y="5268004"/>
                </a:cubicBezTo>
                <a:cubicBezTo>
                  <a:pt x="6065637" y="5268513"/>
                  <a:pt x="6065860" y="5269021"/>
                  <a:pt x="6066081" y="5269530"/>
                </a:cubicBezTo>
                <a:lnTo>
                  <a:pt x="6043407" y="5390941"/>
                </a:lnTo>
                <a:cubicBezTo>
                  <a:pt x="6032545" y="5438194"/>
                  <a:pt x="6020942" y="5465286"/>
                  <a:pt x="6025377" y="5539927"/>
                </a:cubicBezTo>
                <a:cubicBezTo>
                  <a:pt x="6019787" y="5610775"/>
                  <a:pt x="6013913" y="5740573"/>
                  <a:pt x="6010052" y="5791594"/>
                </a:cubicBezTo>
                <a:cubicBezTo>
                  <a:pt x="5989401" y="5787060"/>
                  <a:pt x="6018524" y="5849672"/>
                  <a:pt x="5994220" y="5855206"/>
                </a:cubicBezTo>
                <a:cubicBezTo>
                  <a:pt x="5995282" y="5860240"/>
                  <a:pt x="5980598" y="5868910"/>
                  <a:pt x="5982580" y="5873582"/>
                </a:cubicBezTo>
                <a:cubicBezTo>
                  <a:pt x="5982922" y="5874401"/>
                  <a:pt x="5983265" y="5875218"/>
                  <a:pt x="5983608" y="5876037"/>
                </a:cubicBezTo>
                <a:lnTo>
                  <a:pt x="5983535" y="5886534"/>
                </a:lnTo>
                <a:lnTo>
                  <a:pt x="5988737" y="5888644"/>
                </a:lnTo>
                <a:cubicBezTo>
                  <a:pt x="5989948" y="5893707"/>
                  <a:pt x="5991159" y="5898769"/>
                  <a:pt x="5992371" y="5903832"/>
                </a:cubicBezTo>
                <a:cubicBezTo>
                  <a:pt x="5992924" y="5909651"/>
                  <a:pt x="5992578" y="5916068"/>
                  <a:pt x="5990780" y="5923391"/>
                </a:cubicBezTo>
                <a:cubicBezTo>
                  <a:pt x="5975822" y="5948880"/>
                  <a:pt x="6013580" y="5981626"/>
                  <a:pt x="5993870" y="6013205"/>
                </a:cubicBezTo>
                <a:cubicBezTo>
                  <a:pt x="5988486" y="6024901"/>
                  <a:pt x="5991718" y="6066777"/>
                  <a:pt x="5997673" y="6074018"/>
                </a:cubicBezTo>
                <a:cubicBezTo>
                  <a:pt x="5998007" y="6081731"/>
                  <a:pt x="6007861" y="6126985"/>
                  <a:pt x="6014840" y="6130837"/>
                </a:cubicBezTo>
                <a:cubicBezTo>
                  <a:pt x="6022998" y="6137057"/>
                  <a:pt x="5999420" y="6156330"/>
                  <a:pt x="6010704" y="6152982"/>
                </a:cubicBezTo>
                <a:cubicBezTo>
                  <a:pt x="6008682" y="6186619"/>
                  <a:pt x="6039938" y="6191636"/>
                  <a:pt x="6038294" y="6221100"/>
                </a:cubicBezTo>
                <a:cubicBezTo>
                  <a:pt x="6039643" y="6222126"/>
                  <a:pt x="6046356" y="6257468"/>
                  <a:pt x="6052331" y="6287550"/>
                </a:cubicBezTo>
                <a:cubicBezTo>
                  <a:pt x="6058307" y="6317632"/>
                  <a:pt x="6082079" y="6391312"/>
                  <a:pt x="6074143" y="6401595"/>
                </a:cubicBezTo>
                <a:cubicBezTo>
                  <a:pt x="6074931" y="6423902"/>
                  <a:pt x="6059614" y="6432919"/>
                  <a:pt x="6060199" y="6487110"/>
                </a:cubicBezTo>
                <a:cubicBezTo>
                  <a:pt x="6075583" y="6574474"/>
                  <a:pt x="6076150" y="6553611"/>
                  <a:pt x="6081156" y="6588589"/>
                </a:cubicBezTo>
                <a:cubicBezTo>
                  <a:pt x="6102088" y="6637976"/>
                  <a:pt x="6067660" y="6687723"/>
                  <a:pt x="6114944" y="6769963"/>
                </a:cubicBezTo>
                <a:cubicBezTo>
                  <a:pt x="6130462" y="6819284"/>
                  <a:pt x="6119243" y="6817955"/>
                  <a:pt x="6128950" y="6835814"/>
                </a:cubicBezTo>
                <a:lnTo>
                  <a:pt x="6132536" y="6858000"/>
                </a:lnTo>
                <a:lnTo>
                  <a:pt x="4789511" y="6858000"/>
                </a:lnTo>
                <a:lnTo>
                  <a:pt x="1866294" y="6858000"/>
                </a:lnTo>
                <a:lnTo>
                  <a:pt x="1705866" y="6858000"/>
                </a:lnTo>
                <a:lnTo>
                  <a:pt x="1343025" y="6858000"/>
                </a:lnTo>
                <a:lnTo>
                  <a:pt x="523269" y="6858000"/>
                </a:lnTo>
                <a:lnTo>
                  <a:pt x="362841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6D36FD9-7BCA-4CF2-8B6C-9C9D768DDE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4874" y="609660"/>
            <a:ext cx="7580246" cy="133084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kern="120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Verzamel</a:t>
            </a:r>
            <a:r>
              <a:rPr lang="en-US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er </a:t>
            </a:r>
            <a:r>
              <a:rPr lang="en-US" kern="120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zoveel</a:t>
            </a:r>
            <a:r>
              <a:rPr lang="en-US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kern="120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mogelijk</a:t>
            </a:r>
            <a:r>
              <a:rPr lang="en-US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kern="120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voor</a:t>
            </a:r>
            <a:r>
              <a:rPr lang="en-US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kern="120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een</a:t>
            </a:r>
            <a:r>
              <a:rPr lang="en-US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complete </a:t>
            </a:r>
            <a:r>
              <a:rPr lang="en-US" kern="120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beeld</a:t>
            </a:r>
            <a:endParaRPr lang="en-US" kern="120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F170C75F-A771-4250-8A2E-092E70D0F088}"/>
              </a:ext>
            </a:extLst>
          </p:cNvPr>
          <p:cNvSpPr txBox="1"/>
          <p:nvPr/>
        </p:nvSpPr>
        <p:spPr>
          <a:xfrm>
            <a:off x="1137034" y="2194102"/>
            <a:ext cx="4438036" cy="39085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/>
          </a:p>
        </p:txBody>
      </p:sp>
      <p:pic>
        <p:nvPicPr>
          <p:cNvPr id="3078" name="Picture 6" descr="360 graden feedback formulier en vragenlijst">
            <a:extLst>
              <a:ext uri="{FF2B5EF4-FFF2-40B4-BE49-F238E27FC236}">
                <a16:creationId xmlns:a16="http://schemas.microsoft.com/office/drawing/2014/main" id="{D1C483FE-9585-4627-A72F-4944CD498D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80610" y="2107643"/>
            <a:ext cx="4737650" cy="266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kstvak 8">
            <a:extLst>
              <a:ext uri="{FF2B5EF4-FFF2-40B4-BE49-F238E27FC236}">
                <a16:creationId xmlns:a16="http://schemas.microsoft.com/office/drawing/2014/main" id="{8F2D8FCB-0630-45FD-9ADE-E46C15616C90}"/>
              </a:ext>
            </a:extLst>
          </p:cNvPr>
          <p:cNvSpPr txBox="1"/>
          <p:nvPr/>
        </p:nvSpPr>
        <p:spPr>
          <a:xfrm>
            <a:off x="7320465" y="2194102"/>
            <a:ext cx="4140013" cy="39085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40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400"/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B848DC54-A6EC-46CD-8186-3FEFFEB32675}"/>
              </a:ext>
            </a:extLst>
          </p:cNvPr>
          <p:cNvSpPr txBox="1"/>
          <p:nvPr/>
        </p:nvSpPr>
        <p:spPr>
          <a:xfrm>
            <a:off x="4492534" y="-1189070"/>
            <a:ext cx="6068786" cy="49283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/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FD3027B5-248F-4B97-874F-00B9AA2F185B}"/>
              </a:ext>
            </a:extLst>
          </p:cNvPr>
          <p:cNvSpPr txBox="1"/>
          <p:nvPr/>
        </p:nvSpPr>
        <p:spPr>
          <a:xfrm>
            <a:off x="451818" y="1895015"/>
            <a:ext cx="496547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/>
              <a:t>Vraag tenminste 2 medestudenten er een voor je in te vullen,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/>
              <a:t>Denk aan mensen uit je netwerk: gezin, familie, vrienden, collega’s, sport, docenten etc.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/>
              <a:t>Sla ze op in </a:t>
            </a:r>
            <a:r>
              <a:rPr lang="nl-NL" err="1"/>
              <a:t>Simulise</a:t>
            </a:r>
            <a:endParaRPr lang="nl-NL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/>
              <a:t>Trek je conclusies; wat zegt het over jouw kwaliteiten, talenten, belemmeringen en uitdagingen?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/>
              <a:t>Welke mogelijke leerdoelen kun je er aan koppelen?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/>
              <a:t>Na de herfstvakantie gaan we hiermee verder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9886376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6f82ce1-f6df-49a5-8b49-cf8409a27aa4">
      <Terms xmlns="http://schemas.microsoft.com/office/infopath/2007/PartnerControls"/>
    </lcf76f155ced4ddcb4097134ff3c332f>
    <TaxCatchAll xmlns="2c4f0c93-2979-4f27-aab2-70de95932352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58E09137C68A74EA55321485504F917" ma:contentTypeVersion="17" ma:contentTypeDescription="Een nieuw document maken." ma:contentTypeScope="" ma:versionID="0f68ed45c25507020046cd58e7081853">
  <xsd:schema xmlns:xsd="http://www.w3.org/2001/XMLSchema" xmlns:xs="http://www.w3.org/2001/XMLSchema" xmlns:p="http://schemas.microsoft.com/office/2006/metadata/properties" xmlns:ns2="2c4f0c93-2979-4f27-aab2-70de95932352" xmlns:ns3="c6f82ce1-f6df-49a5-8b49-cf8409a27aa4" targetNamespace="http://schemas.microsoft.com/office/2006/metadata/properties" ma:root="true" ma:fieldsID="ed2a775c62b2ef6a30ca6d924b06821c" ns2:_="" ns3:_="">
    <xsd:import namespace="2c4f0c93-2979-4f27-aab2-70de95932352"/>
    <xsd:import namespace="c6f82ce1-f6df-49a5-8b49-cf8409a27aa4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Location" minOccurs="0"/>
                <xsd:element ref="ns3:lcf76f155ced4ddcb4097134ff3c332f" minOccurs="0"/>
                <xsd:element ref="ns2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c4f0c93-2979-4f27-aab2-70de9593235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SearchPeopleOnly="false" ma:SharePointGroup="0" ma:internalName="SharedWithUsers" ma:readOnly="true" ma:showField="ImnNam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bad38e81-2dce-48e2-a4cf-6cf5e967729a}" ma:internalName="TaxCatchAll" ma:showField="CatchAllData" ma:web="2c4f0c93-2979-4f27-aab2-70de9593235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6f82ce1-f6df-49a5-8b49-cf8409a27aa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Afbeeldingtags" ma:readOnly="false" ma:fieldId="{5cf76f15-5ced-4ddc-b409-7134ff3c332f}" ma:taxonomyMulti="true" ma:sspId="2bf06c9d-aefe-4981-8979-7b8905db086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5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F4FF143-0ABB-4CFF-A5DD-2BA0E6EC9068}">
  <ds:schemaRefs>
    <ds:schemaRef ds:uri="2c4f0c93-2979-4f27-aab2-70de95932352"/>
    <ds:schemaRef ds:uri="c6f82ce1-f6df-49a5-8b49-cf8409a27aa4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495A41B1-D997-45C1-B36A-42D33DC9399D}">
  <ds:schemaRefs>
    <ds:schemaRef ds:uri="2c4f0c93-2979-4f27-aab2-70de95932352"/>
    <ds:schemaRef ds:uri="c6f82ce1-f6df-49a5-8b49-cf8409a27aa4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70583B6F-241B-4752-BA3F-65607B61D55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4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Kantoorthema</vt:lpstr>
      <vt:lpstr>PowerPoint Presentation</vt:lpstr>
      <vt:lpstr>360 graden feedback</vt:lpstr>
      <vt:lpstr>Onderdeel IBM-gesprek</vt:lpstr>
      <vt:lpstr>Verzamel er zoveel mogelijk voor een complete beeld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Thomas Noordeloos</dc:creator>
  <cp:revision>1</cp:revision>
  <dcterms:created xsi:type="dcterms:W3CDTF">2021-07-07T07:37:45Z</dcterms:created>
  <dcterms:modified xsi:type="dcterms:W3CDTF">2022-10-19T11:09:29Z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0x010100858E09137C68A74EA55321485504F917</vt:lpwstr>
  </property>
  <property fmtid="{D5CDD505-2E9C-101B-9397-08002B2CF9AE}" pid="3" name="TriggerFlowInfo">
    <vt:lpwstr/>
  </property>
  <property fmtid="{D5CDD505-2E9C-101B-9397-08002B2CF9AE}" pid="4" name="_ExtendedDescription">
    <vt:lpwstr/>
  </property>
  <property fmtid="{D5CDD505-2E9C-101B-9397-08002B2CF9AE}" pid="5" name="MediaServiceImageTags">
    <vt:lpwstr/>
  </property>
</Properties>
</file>