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64" r:id="rId6"/>
    <p:sldId id="257" r:id="rId7"/>
    <p:sldId id="265" r:id="rId8"/>
    <p:sldId id="258" r:id="rId9"/>
    <p:sldId id="259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  <a:srgbClr val="A7FF00"/>
    <a:srgbClr val="B8A1FF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968" autoAdjust="0"/>
  </p:normalViewPr>
  <p:slideViewPr>
    <p:cSldViewPr snapToGrid="0">
      <p:cViewPr>
        <p:scale>
          <a:sx n="78" d="100"/>
          <a:sy n="78" d="100"/>
        </p:scale>
        <p:origin x="19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1538-1FC0-48D9-B70E-2DC3874948F2}" type="datetimeFigureOut">
              <a:rPr lang="nl-NL" smtClean="0"/>
              <a:t>12-10-2022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D9B25-5126-4124-8E8A-22611371FA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447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12-10-2022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12-10-2022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F87D9-0B69-41E6-BCC7-2A763CFB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094E34-B709-4148-AAD2-3E31B39B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12-10-2022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07FF9-DFE7-4583-9ED1-72016D53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20854E-98DB-41E1-A8DE-A4243692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54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90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12-10-2022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Vormentaal">
            <a:extLst>
              <a:ext uri="{FF2B5EF4-FFF2-40B4-BE49-F238E27FC236}">
                <a16:creationId xmlns:a16="http://schemas.microsoft.com/office/drawing/2014/main" id="{2074DCA5-5660-40C3-B12B-972CD979B84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BC48F74-8E96-4434-A02B-EA3EE1F88D7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812758" y="1534444"/>
            <a:ext cx="9144000" cy="911505"/>
          </a:xfrm>
        </p:spPr>
        <p:txBody>
          <a:bodyPr anchor="t">
            <a:normAutofit fontScale="90000"/>
          </a:bodyPr>
          <a:lstStyle/>
          <a:p>
            <a:r>
              <a:rPr lang="nl-NL" sz="5400" b="1" dirty="0">
                <a:latin typeface="Arial Narrow" panose="020B0606020202030204" pitchFamily="34" charset="0"/>
              </a:rPr>
              <a:t>Kennistoets in </a:t>
            </a:r>
            <a:r>
              <a:rPr lang="nl-NL" sz="5400" b="1" dirty="0" err="1">
                <a:latin typeface="Arial Narrow" panose="020B0606020202030204" pitchFamily="34" charset="0"/>
              </a:rPr>
              <a:t>Questionmark</a:t>
            </a:r>
            <a:br>
              <a:rPr lang="nl-NL" sz="5400" b="1" dirty="0">
                <a:latin typeface="Arial Narrow" panose="020B0606020202030204" pitchFamily="34" charset="0"/>
              </a:rPr>
            </a:br>
            <a:br>
              <a:rPr lang="nl-NL" sz="5400" b="1" dirty="0">
                <a:latin typeface="Arial Narrow" panose="020B0606020202030204" pitchFamily="34" charset="0"/>
              </a:rPr>
            </a:br>
            <a:r>
              <a:rPr lang="nl-NL" sz="3200" dirty="0"/>
              <a:t>Inloggen digitaal </a:t>
            </a:r>
            <a:r>
              <a:rPr lang="nl-NL" sz="3200" dirty="0" err="1"/>
              <a:t>toetsprogramma</a:t>
            </a:r>
            <a:r>
              <a:rPr lang="nl-NL" sz="3200" dirty="0"/>
              <a:t> via </a:t>
            </a:r>
            <a:r>
              <a:rPr lang="nl-NL" sz="3200" dirty="0" err="1"/>
              <a:t>Yunet</a:t>
            </a:r>
            <a:br>
              <a:rPr lang="nl-NL" sz="5400" dirty="0"/>
            </a:br>
            <a:endParaRPr lang="nl-NL" sz="5400" b="1" dirty="0">
              <a:latin typeface="Arial Narrow" panose="020B0606020202030204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4462" y="524389"/>
            <a:ext cx="27146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Digitaal toetsen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Nodig: </a:t>
            </a:r>
          </a:p>
          <a:p>
            <a:r>
              <a:rPr lang="nl-NL" dirty="0"/>
              <a:t>Inloggegevens </a:t>
            </a:r>
            <a:r>
              <a:rPr lang="nl-NL" dirty="0" err="1"/>
              <a:t>Yunet</a:t>
            </a:r>
            <a:endParaRPr lang="nl-NL" dirty="0"/>
          </a:p>
          <a:p>
            <a:r>
              <a:rPr lang="nl-NL" dirty="0"/>
              <a:t>Computer mijn rechten om iets te downloaden/installeren </a:t>
            </a:r>
          </a:p>
          <a:p>
            <a:r>
              <a:rPr lang="nl-NL" dirty="0"/>
              <a:t>‘Secure browser’ deze kan je downloaden na het openen van QMP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Doen:  </a:t>
            </a:r>
          </a:p>
          <a:p>
            <a:r>
              <a:rPr lang="nl-NL" dirty="0"/>
              <a:t>Je logt in bij ‘</a:t>
            </a:r>
            <a:r>
              <a:rPr lang="nl-NL" dirty="0" err="1"/>
              <a:t>Yunet</a:t>
            </a:r>
            <a:r>
              <a:rPr lang="nl-NL" dirty="0"/>
              <a:t>’: yuverta.sharepoint.com	</a:t>
            </a:r>
          </a:p>
          <a:p>
            <a:r>
              <a:rPr lang="nl-NL" dirty="0"/>
              <a:t>Volg de stappen op die dia’s hierna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800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4250E5E-E06B-407B-ADEE-C55C72A3F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035" y="1990763"/>
            <a:ext cx="9004664" cy="4026818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Ga naar Apps</a:t>
            </a:r>
          </a:p>
        </p:txBody>
      </p:sp>
      <p:cxnSp>
        <p:nvCxnSpPr>
          <p:cNvPr id="6" name="Rechte verbindingslijn met pijl 5"/>
          <p:cNvCxnSpPr>
            <a:cxnSpLocks/>
          </p:cNvCxnSpPr>
          <p:nvPr/>
        </p:nvCxnSpPr>
        <p:spPr>
          <a:xfrm flipH="1">
            <a:off x="1546918" y="1342473"/>
            <a:ext cx="1787548" cy="6964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28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8CD3FA1E-3D05-4487-9E84-802D4246F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249" y="2250202"/>
            <a:ext cx="9171501" cy="3597322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Ga naar de app ‘QMP Helicon’</a:t>
            </a:r>
          </a:p>
        </p:txBody>
      </p:sp>
      <p:cxnSp>
        <p:nvCxnSpPr>
          <p:cNvPr id="6" name="Rechte verbindingslijn met pijl 5"/>
          <p:cNvCxnSpPr>
            <a:cxnSpLocks/>
          </p:cNvCxnSpPr>
          <p:nvPr/>
        </p:nvCxnSpPr>
        <p:spPr>
          <a:xfrm>
            <a:off x="7081444" y="1574418"/>
            <a:ext cx="1993804" cy="2777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889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Bij ‘toets’ staat er altijd een oefentoets klaar</a:t>
            </a:r>
          </a:p>
        </p:txBody>
      </p:sp>
      <p:pic>
        <p:nvPicPr>
          <p:cNvPr id="3" name="Afbeelding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14697" y="2118133"/>
            <a:ext cx="9584327" cy="2715124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2873829" y="3936274"/>
            <a:ext cx="687977" cy="4180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417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Download </a:t>
            </a:r>
            <a:r>
              <a:rPr lang="nl-NL" dirty="0" err="1"/>
              <a:t>Questionmark</a:t>
            </a:r>
            <a:r>
              <a:rPr lang="nl-NL" dirty="0"/>
              <a:t> Secure 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30969"/>
            <a:ext cx="10096927" cy="4438848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716280" y="1895467"/>
            <a:ext cx="3256344" cy="16227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053353" y="5142365"/>
            <a:ext cx="1088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Indien je de ‘secure browser’ al hebt, kan je meteen op het rechtervakje klikken </a:t>
            </a:r>
          </a:p>
        </p:txBody>
      </p:sp>
    </p:spTree>
    <p:extLst>
      <p:ext uri="{BB962C8B-B14F-4D97-AF65-F5344CB8AC3E}">
        <p14:creationId xmlns:p14="http://schemas.microsoft.com/office/powerpoint/2010/main" val="415322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Na het downloaden kan je de toets openen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40272"/>
            <a:ext cx="10096927" cy="4438848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877492" y="2278644"/>
            <a:ext cx="3256344" cy="16227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7036526" y="1292115"/>
            <a:ext cx="644434" cy="1459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17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Open het bestand met </a:t>
            </a:r>
            <a:r>
              <a:rPr lang="nl-NL" dirty="0" err="1"/>
              <a:t>Questionmark</a:t>
            </a:r>
            <a:r>
              <a:rPr lang="nl-NL" dirty="0"/>
              <a:t> Secure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61" y="1690688"/>
            <a:ext cx="10964597" cy="47604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Ovaal 3"/>
          <p:cNvSpPr/>
          <p:nvPr/>
        </p:nvSpPr>
        <p:spPr>
          <a:xfrm>
            <a:off x="6670765" y="2378469"/>
            <a:ext cx="4232366" cy="31514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905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2ABD1A3B-4A80-43B0-8C7D-8BB0BAB83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473" y="3640197"/>
            <a:ext cx="6153150" cy="1200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37005"/>
            <a:ext cx="10515600" cy="2429811"/>
          </a:xfrm>
        </p:spPr>
        <p:txBody>
          <a:bodyPr>
            <a:normAutofit/>
          </a:bodyPr>
          <a:lstStyle/>
          <a:p>
            <a:r>
              <a:rPr lang="nl-NL" sz="3200" dirty="0"/>
              <a:t>De toets opent in een veilige omgeving die het hele scherm vult. 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>
                <a:solidFill>
                  <a:srgbClr val="FF0000"/>
                </a:solidFill>
              </a:rPr>
              <a:t>Zorg dat programma’s zoals Teams, Skype, </a:t>
            </a:r>
            <a:r>
              <a:rPr lang="nl-NL" sz="3200" dirty="0" err="1">
                <a:solidFill>
                  <a:srgbClr val="FF0000"/>
                </a:solidFill>
              </a:rPr>
              <a:t>Steam</a:t>
            </a:r>
            <a:r>
              <a:rPr lang="nl-NL" sz="3200" dirty="0">
                <a:solidFill>
                  <a:srgbClr val="FF0000"/>
                </a:solidFill>
              </a:rPr>
              <a:t>, </a:t>
            </a:r>
            <a:r>
              <a:rPr lang="nl-NL" sz="3200" dirty="0" err="1">
                <a:solidFill>
                  <a:srgbClr val="FF0000"/>
                </a:solidFill>
              </a:rPr>
              <a:t>etc</a:t>
            </a:r>
            <a:r>
              <a:rPr lang="nl-NL" sz="3200" dirty="0">
                <a:solidFill>
                  <a:srgbClr val="FF0000"/>
                </a:solidFill>
              </a:rPr>
              <a:t> volledig afgesloten zijn!! </a:t>
            </a:r>
          </a:p>
        </p:txBody>
      </p:sp>
      <p:sp>
        <p:nvSpPr>
          <p:cNvPr id="4" name="Ovaal 3"/>
          <p:cNvSpPr/>
          <p:nvPr/>
        </p:nvSpPr>
        <p:spPr>
          <a:xfrm>
            <a:off x="6072165" y="4378592"/>
            <a:ext cx="563765" cy="5637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124825" y="6381205"/>
            <a:ext cx="1088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Na de oefentoets is je computer klaar voor het maken van digitale toetsen. Succes! </a:t>
            </a:r>
          </a:p>
        </p:txBody>
      </p: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C04535BE-D357-444E-B364-7FC3BAB4FCDC}"/>
              </a:ext>
            </a:extLst>
          </p:cNvPr>
          <p:cNvCxnSpPr>
            <a:cxnSpLocks/>
          </p:cNvCxnSpPr>
          <p:nvPr/>
        </p:nvCxnSpPr>
        <p:spPr>
          <a:xfrm>
            <a:off x="3795104" y="2878266"/>
            <a:ext cx="2236726" cy="15888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4096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6F603A88-F378-4340-AF6F-2D3A5A00C5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162</Words>
  <Application>Microsoft Office PowerPoint</Application>
  <PresentationFormat>Breedbeeld</PresentationFormat>
  <Paragraphs>19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Kantoorthema</vt:lpstr>
      <vt:lpstr>Kennistoets in Questionmark  Inloggen digitaal toetsprogramma via Yunet </vt:lpstr>
      <vt:lpstr>Digitaal toetsen</vt:lpstr>
      <vt:lpstr>Ga naar Apps</vt:lpstr>
      <vt:lpstr>Ga naar de app ‘QMP Helicon’</vt:lpstr>
      <vt:lpstr>Bij ‘toets’ staat er altijd een oefentoets klaar</vt:lpstr>
      <vt:lpstr>Download Questionmark Secure </vt:lpstr>
      <vt:lpstr>Na het downloaden kan je de toets openen</vt:lpstr>
      <vt:lpstr>Open het bestand met Questionmark Secure</vt:lpstr>
      <vt:lpstr>De toets opent in een veilige omgeving die het hele scherm vult.   Zorg dat programma’s zoals Teams, Skype, Steam, etc volledig afgesloten zijn!!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12</cp:revision>
  <dcterms:created xsi:type="dcterms:W3CDTF">2021-07-07T07:37:45Z</dcterms:created>
  <dcterms:modified xsi:type="dcterms:W3CDTF">2022-10-12T07:48:33Z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