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63" r:id="rId6"/>
    <p:sldId id="262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A1FF"/>
    <a:srgbClr val="A7FF00"/>
    <a:srgbClr val="000644"/>
    <a:srgbClr val="431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776558-AC8F-4FF4-9B10-3A2ECC53C980}" v="30" dt="2022-10-14T07:51:06.957"/>
  </p1510:revLst>
</p1510:revInfo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Stijl, licht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007" autoAdjust="0"/>
  </p:normalViewPr>
  <p:slideViewPr>
    <p:cSldViewPr snapToGrid="0">
      <p:cViewPr>
        <p:scale>
          <a:sx n="80" d="100"/>
          <a:sy n="80" d="100"/>
        </p:scale>
        <p:origin x="-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van den Berg" userId="2abe570c-d9bf-401a-869f-7699e3ab369a" providerId="ADAL" clId="{18776558-AC8F-4FF4-9B10-3A2ECC53C980}"/>
    <pc:docChg chg="undo custSel addSld delSld modSld">
      <pc:chgData name="Valerie van den Berg" userId="2abe570c-d9bf-401a-869f-7699e3ab369a" providerId="ADAL" clId="{18776558-AC8F-4FF4-9B10-3A2ECC53C980}" dt="2022-10-14T08:38:53.204" v="2074" actId="26606"/>
      <pc:docMkLst>
        <pc:docMk/>
      </pc:docMkLst>
      <pc:sldChg chg="modSp mod">
        <pc:chgData name="Valerie van den Berg" userId="2abe570c-d9bf-401a-869f-7699e3ab369a" providerId="ADAL" clId="{18776558-AC8F-4FF4-9B10-3A2ECC53C980}" dt="2022-10-14T07:54:37.062" v="1642" actId="207"/>
        <pc:sldMkLst>
          <pc:docMk/>
          <pc:sldMk cId="1914404811" sldId="256"/>
        </pc:sldMkLst>
        <pc:spChg chg="mod">
          <ac:chgData name="Valerie van den Berg" userId="2abe570c-d9bf-401a-869f-7699e3ab369a" providerId="ADAL" clId="{18776558-AC8F-4FF4-9B10-3A2ECC53C980}" dt="2022-10-14T07:54:37.062" v="1642" actId="207"/>
          <ac:spMkLst>
            <pc:docMk/>
            <pc:sldMk cId="1914404811" sldId="256"/>
            <ac:spMk id="6" creationId="{81B96BA2-902A-4078-8942-E8A2417A9A29}"/>
          </ac:spMkLst>
        </pc:spChg>
      </pc:sldChg>
      <pc:sldChg chg="del">
        <pc:chgData name="Valerie van den Berg" userId="2abe570c-d9bf-401a-869f-7699e3ab369a" providerId="ADAL" clId="{18776558-AC8F-4FF4-9B10-3A2ECC53C980}" dt="2022-10-14T07:26:08.301" v="3" actId="47"/>
        <pc:sldMkLst>
          <pc:docMk/>
          <pc:sldMk cId="961287482" sldId="259"/>
        </pc:sldMkLst>
      </pc:sldChg>
      <pc:sldChg chg="del">
        <pc:chgData name="Valerie van den Berg" userId="2abe570c-d9bf-401a-869f-7699e3ab369a" providerId="ADAL" clId="{18776558-AC8F-4FF4-9B10-3A2ECC53C980}" dt="2022-10-14T07:26:09.695" v="4" actId="47"/>
        <pc:sldMkLst>
          <pc:docMk/>
          <pc:sldMk cId="457975958" sldId="260"/>
        </pc:sldMkLst>
      </pc:sldChg>
      <pc:sldChg chg="del">
        <pc:chgData name="Valerie van den Berg" userId="2abe570c-d9bf-401a-869f-7699e3ab369a" providerId="ADAL" clId="{18776558-AC8F-4FF4-9B10-3A2ECC53C980}" dt="2022-10-14T07:26:11.080" v="5" actId="47"/>
        <pc:sldMkLst>
          <pc:docMk/>
          <pc:sldMk cId="342421479" sldId="261"/>
        </pc:sldMkLst>
      </pc:sldChg>
      <pc:sldChg chg="addSp delSp modSp mod">
        <pc:chgData name="Valerie van den Berg" userId="2abe570c-d9bf-401a-869f-7699e3ab369a" providerId="ADAL" clId="{18776558-AC8F-4FF4-9B10-3A2ECC53C980}" dt="2022-10-14T08:37:53.695" v="2062" actId="26606"/>
        <pc:sldMkLst>
          <pc:docMk/>
          <pc:sldMk cId="4059886376" sldId="262"/>
        </pc:sldMkLst>
        <pc:spChg chg="mod">
          <ac:chgData name="Valerie van den Berg" userId="2abe570c-d9bf-401a-869f-7699e3ab369a" providerId="ADAL" clId="{18776558-AC8F-4FF4-9B10-3A2ECC53C980}" dt="2022-10-14T08:37:53.695" v="2062" actId="26606"/>
          <ac:spMkLst>
            <pc:docMk/>
            <pc:sldMk cId="4059886376" sldId="262"/>
            <ac:spMk id="2" creationId="{16D36FD9-7BCA-4CF2-8B6C-9C9D768DDE16}"/>
          </ac:spMkLst>
        </pc:spChg>
        <pc:spChg chg="add mod ord">
          <ac:chgData name="Valerie van den Berg" userId="2abe570c-d9bf-401a-869f-7699e3ab369a" providerId="ADAL" clId="{18776558-AC8F-4FF4-9B10-3A2ECC53C980}" dt="2022-10-14T08:37:53.695" v="2062" actId="26606"/>
          <ac:spMkLst>
            <pc:docMk/>
            <pc:sldMk cId="4059886376" sldId="262"/>
            <ac:spMk id="5" creationId="{697DBB9E-7937-BD9E-2773-BD103EB98B96}"/>
          </ac:spMkLst>
        </pc:spChg>
        <pc:spChg chg="add del mod">
          <ac:chgData name="Valerie van den Berg" userId="2abe570c-d9bf-401a-869f-7699e3ab369a" providerId="ADAL" clId="{18776558-AC8F-4FF4-9B10-3A2ECC53C980}" dt="2022-10-14T07:45:05.544" v="1348" actId="21"/>
          <ac:spMkLst>
            <pc:docMk/>
            <pc:sldMk cId="4059886376" sldId="262"/>
            <ac:spMk id="7" creationId="{1A3F0FA3-36C1-C536-18CA-8F529C2BA1B0}"/>
          </ac:spMkLst>
        </pc:spChg>
        <pc:spChg chg="mod">
          <ac:chgData name="Valerie van den Berg" userId="2abe570c-d9bf-401a-869f-7699e3ab369a" providerId="ADAL" clId="{18776558-AC8F-4FF4-9B10-3A2ECC53C980}" dt="2022-10-14T07:38:21.211" v="1103" actId="6549"/>
          <ac:spMkLst>
            <pc:docMk/>
            <pc:sldMk cId="4059886376" sldId="262"/>
            <ac:spMk id="9" creationId="{8F2D8FCB-0630-45FD-9ADE-E46C15616C90}"/>
          </ac:spMkLst>
        </pc:spChg>
        <pc:spChg chg="add del mod">
          <ac:chgData name="Valerie van den Berg" userId="2abe570c-d9bf-401a-869f-7699e3ab369a" providerId="ADAL" clId="{18776558-AC8F-4FF4-9B10-3A2ECC53C980}" dt="2022-10-14T07:39:29.605" v="1155" actId="478"/>
          <ac:spMkLst>
            <pc:docMk/>
            <pc:sldMk cId="4059886376" sldId="262"/>
            <ac:spMk id="10" creationId="{5D414D7E-EE30-2AF7-E9CC-59B787EB0E55}"/>
          </ac:spMkLst>
        </pc:spChg>
        <pc:spChg chg="add del mod">
          <ac:chgData name="Valerie van den Berg" userId="2abe570c-d9bf-401a-869f-7699e3ab369a" providerId="ADAL" clId="{18776558-AC8F-4FF4-9B10-3A2ECC53C980}" dt="2022-10-14T07:45:09.148" v="1349" actId="21"/>
          <ac:spMkLst>
            <pc:docMk/>
            <pc:sldMk cId="4059886376" sldId="262"/>
            <ac:spMk id="11" creationId="{0796623F-E507-2406-E098-FDA1962E1ABF}"/>
          </ac:spMkLst>
        </pc:spChg>
        <pc:spChg chg="add del">
          <ac:chgData name="Valerie van den Berg" userId="2abe570c-d9bf-401a-869f-7699e3ab369a" providerId="ADAL" clId="{18776558-AC8F-4FF4-9B10-3A2ECC53C980}" dt="2022-10-14T07:45:18.712" v="1352" actId="26606"/>
          <ac:spMkLst>
            <pc:docMk/>
            <pc:sldMk cId="4059886376" sldId="262"/>
            <ac:spMk id="4111" creationId="{04812C46-200A-4DEB-A05E-3ED6C68C2387}"/>
          </ac:spMkLst>
        </pc:spChg>
        <pc:spChg chg="add del">
          <ac:chgData name="Valerie van den Berg" userId="2abe570c-d9bf-401a-869f-7699e3ab369a" providerId="ADAL" clId="{18776558-AC8F-4FF4-9B10-3A2ECC53C980}" dt="2022-10-14T07:45:18.712" v="1352" actId="26606"/>
          <ac:spMkLst>
            <pc:docMk/>
            <pc:sldMk cId="4059886376" sldId="262"/>
            <ac:spMk id="4112" creationId="{D1EA859B-E555-4109-94F3-6700E046E008}"/>
          </ac:spMkLst>
        </pc:spChg>
        <pc:spChg chg="add del">
          <ac:chgData name="Valerie van den Berg" userId="2abe570c-d9bf-401a-869f-7699e3ab369a" providerId="ADAL" clId="{18776558-AC8F-4FF4-9B10-3A2ECC53C980}" dt="2022-10-14T07:47:47.488" v="1439" actId="26606"/>
          <ac:spMkLst>
            <pc:docMk/>
            <pc:sldMk cId="4059886376" sldId="262"/>
            <ac:spMk id="4118" creationId="{8FC9BE17-9A7B-462D-AE50-3D8777387304}"/>
          </ac:spMkLst>
        </pc:spChg>
        <pc:spChg chg="add del">
          <ac:chgData name="Valerie van den Berg" userId="2abe570c-d9bf-401a-869f-7699e3ab369a" providerId="ADAL" clId="{18776558-AC8F-4FF4-9B10-3A2ECC53C980}" dt="2022-10-14T07:45:18.696" v="1351" actId="26606"/>
          <ac:spMkLst>
            <pc:docMk/>
            <pc:sldMk cId="4059886376" sldId="262"/>
            <ac:spMk id="4119" creationId="{0288C6B4-AFC3-407F-A595-EFFD38D4CCAF}"/>
          </ac:spMkLst>
        </pc:spChg>
        <pc:spChg chg="add del">
          <ac:chgData name="Valerie van den Berg" userId="2abe570c-d9bf-401a-869f-7699e3ab369a" providerId="ADAL" clId="{18776558-AC8F-4FF4-9B10-3A2ECC53C980}" dt="2022-10-14T07:47:47.488" v="1439" actId="26606"/>
          <ac:spMkLst>
            <pc:docMk/>
            <pc:sldMk cId="4059886376" sldId="262"/>
            <ac:spMk id="4120" creationId="{3EBE8569-6AEC-4B8C-8D53-2DE337CDBA65}"/>
          </ac:spMkLst>
        </pc:spChg>
        <pc:spChg chg="add del">
          <ac:chgData name="Valerie van den Berg" userId="2abe570c-d9bf-401a-869f-7699e3ab369a" providerId="ADAL" clId="{18776558-AC8F-4FF4-9B10-3A2ECC53C980}" dt="2022-10-14T07:45:18.696" v="1351" actId="26606"/>
          <ac:spMkLst>
            <pc:docMk/>
            <pc:sldMk cId="4059886376" sldId="262"/>
            <ac:spMk id="4121" creationId="{CF236821-17FE-429B-8D2C-08E13A64EA40}"/>
          </ac:spMkLst>
        </pc:spChg>
        <pc:spChg chg="add del">
          <ac:chgData name="Valerie van den Berg" userId="2abe570c-d9bf-401a-869f-7699e3ab369a" providerId="ADAL" clId="{18776558-AC8F-4FF4-9B10-3A2ECC53C980}" dt="2022-10-14T07:47:47.488" v="1439" actId="26606"/>
          <ac:spMkLst>
            <pc:docMk/>
            <pc:sldMk cId="4059886376" sldId="262"/>
            <ac:spMk id="4122" creationId="{55D4142C-5077-457F-A6AD-3FECFDB39685}"/>
          </ac:spMkLst>
        </pc:spChg>
        <pc:spChg chg="add del">
          <ac:chgData name="Valerie van den Berg" userId="2abe570c-d9bf-401a-869f-7699e3ab369a" providerId="ADAL" clId="{18776558-AC8F-4FF4-9B10-3A2ECC53C980}" dt="2022-10-14T07:45:18.696" v="1351" actId="26606"/>
          <ac:spMkLst>
            <pc:docMk/>
            <pc:sldMk cId="4059886376" sldId="262"/>
            <ac:spMk id="4123" creationId="{C0BDBCD2-E081-43AB-9119-C55465E59757}"/>
          </ac:spMkLst>
        </pc:spChg>
        <pc:spChg chg="add del">
          <ac:chgData name="Valerie van den Berg" userId="2abe570c-d9bf-401a-869f-7699e3ab369a" providerId="ADAL" clId="{18776558-AC8F-4FF4-9B10-3A2ECC53C980}" dt="2022-10-14T07:47:47.488" v="1439" actId="26606"/>
          <ac:spMkLst>
            <pc:docMk/>
            <pc:sldMk cId="4059886376" sldId="262"/>
            <ac:spMk id="4124" creationId="{7A5F0580-5EE9-419F-96EE-B6529EF6E7D0}"/>
          </ac:spMkLst>
        </pc:spChg>
        <pc:spChg chg="add del">
          <ac:chgData name="Valerie van den Berg" userId="2abe570c-d9bf-401a-869f-7699e3ab369a" providerId="ADAL" clId="{18776558-AC8F-4FF4-9B10-3A2ECC53C980}" dt="2022-10-14T07:45:18.696" v="1351" actId="26606"/>
          <ac:spMkLst>
            <pc:docMk/>
            <pc:sldMk cId="4059886376" sldId="262"/>
            <ac:spMk id="4125" creationId="{98E79BE4-34FE-485A-98A5-92CE8F7C4743}"/>
          </ac:spMkLst>
        </pc:spChg>
        <pc:spChg chg="add del">
          <ac:chgData name="Valerie van den Berg" userId="2abe570c-d9bf-401a-869f-7699e3ab369a" providerId="ADAL" clId="{18776558-AC8F-4FF4-9B10-3A2ECC53C980}" dt="2022-10-14T07:45:18.696" v="1351" actId="26606"/>
          <ac:spMkLst>
            <pc:docMk/>
            <pc:sldMk cId="4059886376" sldId="262"/>
            <ac:spMk id="4127" creationId="{7A5F0580-5EE9-419F-96EE-B6529EF6E7D0}"/>
          </ac:spMkLst>
        </pc:spChg>
        <pc:spChg chg="add del">
          <ac:chgData name="Valerie van den Berg" userId="2abe570c-d9bf-401a-869f-7699e3ab369a" providerId="ADAL" clId="{18776558-AC8F-4FF4-9B10-3A2ECC53C980}" dt="2022-10-14T07:49:24.444" v="1501" actId="26606"/>
          <ac:spMkLst>
            <pc:docMk/>
            <pc:sldMk cId="4059886376" sldId="262"/>
            <ac:spMk id="4129" creationId="{04812C46-200A-4DEB-A05E-3ED6C68C2387}"/>
          </ac:spMkLst>
        </pc:spChg>
        <pc:spChg chg="add del">
          <ac:chgData name="Valerie van den Berg" userId="2abe570c-d9bf-401a-869f-7699e3ab369a" providerId="ADAL" clId="{18776558-AC8F-4FF4-9B10-3A2ECC53C980}" dt="2022-10-14T07:49:24.444" v="1501" actId="26606"/>
          <ac:spMkLst>
            <pc:docMk/>
            <pc:sldMk cId="4059886376" sldId="262"/>
            <ac:spMk id="4131" creationId="{D1EA859B-E555-4109-94F3-6700E046E008}"/>
          </ac:spMkLst>
        </pc:spChg>
        <pc:spChg chg="add del">
          <ac:chgData name="Valerie van den Berg" userId="2abe570c-d9bf-401a-869f-7699e3ab369a" providerId="ADAL" clId="{18776558-AC8F-4FF4-9B10-3A2ECC53C980}" dt="2022-10-14T07:50:01.388" v="1518" actId="26606"/>
          <ac:spMkLst>
            <pc:docMk/>
            <pc:sldMk cId="4059886376" sldId="262"/>
            <ac:spMk id="4136" creationId="{5E39A796-BE83-48B1-B33F-35C4A32AAB57}"/>
          </ac:spMkLst>
        </pc:spChg>
        <pc:spChg chg="add del">
          <ac:chgData name="Valerie van den Berg" userId="2abe570c-d9bf-401a-869f-7699e3ab369a" providerId="ADAL" clId="{18776558-AC8F-4FF4-9B10-3A2ECC53C980}" dt="2022-10-14T07:50:01.388" v="1518" actId="26606"/>
          <ac:spMkLst>
            <pc:docMk/>
            <pc:sldMk cId="4059886376" sldId="262"/>
            <ac:spMk id="4138" creationId="{72F84B47-E267-4194-8194-831DB7B5547F}"/>
          </ac:spMkLst>
        </pc:spChg>
        <pc:spChg chg="add del">
          <ac:chgData name="Valerie van den Berg" userId="2abe570c-d9bf-401a-869f-7699e3ab369a" providerId="ADAL" clId="{18776558-AC8F-4FF4-9B10-3A2ECC53C980}" dt="2022-10-14T08:37:53.695" v="2062" actId="26606"/>
          <ac:spMkLst>
            <pc:docMk/>
            <pc:sldMk cId="4059886376" sldId="262"/>
            <ac:spMk id="4143" creationId="{86BF47BD-DB8D-4367-B0B5-D4A6D1A32F7C}"/>
          </ac:spMkLst>
        </pc:spChg>
        <pc:spChg chg="add">
          <ac:chgData name="Valerie van den Berg" userId="2abe570c-d9bf-401a-869f-7699e3ab369a" providerId="ADAL" clId="{18776558-AC8F-4FF4-9B10-3A2ECC53C980}" dt="2022-10-14T08:37:53.695" v="2062" actId="26606"/>
          <ac:spMkLst>
            <pc:docMk/>
            <pc:sldMk cId="4059886376" sldId="262"/>
            <ac:spMk id="4152" creationId="{E10650BA-D090-4A23-98E3-B48BBAEA9201}"/>
          </ac:spMkLst>
        </pc:spChg>
        <pc:grpChg chg="add del">
          <ac:chgData name="Valerie van den Berg" userId="2abe570c-d9bf-401a-869f-7699e3ab369a" providerId="ADAL" clId="{18776558-AC8F-4FF4-9B10-3A2ECC53C980}" dt="2022-10-14T08:37:53.695" v="2062" actId="26606"/>
          <ac:grpSpMkLst>
            <pc:docMk/>
            <pc:sldMk cId="4059886376" sldId="262"/>
            <ac:grpSpMk id="4145" creationId="{D2A542E6-1924-4FE2-89D1-3CB19468C1F6}"/>
          </ac:grpSpMkLst>
        </pc:grpChg>
        <pc:grpChg chg="add">
          <ac:chgData name="Valerie van den Berg" userId="2abe570c-d9bf-401a-869f-7699e3ab369a" providerId="ADAL" clId="{18776558-AC8F-4FF4-9B10-3A2ECC53C980}" dt="2022-10-14T08:37:53.695" v="2062" actId="26606"/>
          <ac:grpSpMkLst>
            <pc:docMk/>
            <pc:sldMk cId="4059886376" sldId="262"/>
            <ac:grpSpMk id="4154" creationId="{FFB939B9-73CE-4644-87BB-72AEBF001142}"/>
          </ac:grpSpMkLst>
        </pc:grpChg>
        <pc:picChg chg="del">
          <ac:chgData name="Valerie van den Berg" userId="2abe570c-d9bf-401a-869f-7699e3ab369a" providerId="ADAL" clId="{18776558-AC8F-4FF4-9B10-3A2ECC53C980}" dt="2022-10-14T07:37:51.171" v="1095" actId="478"/>
          <ac:picMkLst>
            <pc:docMk/>
            <pc:sldMk cId="4059886376" sldId="262"/>
            <ac:picMk id="4" creationId="{78B1DD20-60A7-4C47-8EB7-4D41D9F5092B}"/>
          </ac:picMkLst>
        </pc:picChg>
        <pc:picChg chg="add del mod ord">
          <ac:chgData name="Valerie van den Berg" userId="2abe570c-d9bf-401a-869f-7699e3ab369a" providerId="ADAL" clId="{18776558-AC8F-4FF4-9B10-3A2ECC53C980}" dt="2022-10-14T07:44:54.716" v="1346" actId="478"/>
          <ac:picMkLst>
            <pc:docMk/>
            <pc:sldMk cId="4059886376" sldId="262"/>
            <ac:picMk id="13" creationId="{09B854B4-750B-176D-99F8-1B103C8953A5}"/>
          </ac:picMkLst>
        </pc:picChg>
        <pc:picChg chg="add mod ord">
          <ac:chgData name="Valerie van den Berg" userId="2abe570c-d9bf-401a-869f-7699e3ab369a" providerId="ADAL" clId="{18776558-AC8F-4FF4-9B10-3A2ECC53C980}" dt="2022-10-14T08:37:53.695" v="2062" actId="26606"/>
          <ac:picMkLst>
            <pc:docMk/>
            <pc:sldMk cId="4059886376" sldId="262"/>
            <ac:picMk id="4114" creationId="{782FF065-F54F-5AC0-D28A-219743BB0B50}"/>
          </ac:picMkLst>
        </pc:picChg>
        <pc:picChg chg="add del">
          <ac:chgData name="Valerie van den Berg" userId="2abe570c-d9bf-401a-869f-7699e3ab369a" providerId="ADAL" clId="{18776558-AC8F-4FF4-9B10-3A2ECC53C980}" dt="2022-10-14T07:45:18.696" v="1351" actId="26606"/>
          <ac:picMkLst>
            <pc:docMk/>
            <pc:sldMk cId="4059886376" sldId="262"/>
            <ac:picMk id="4116" creationId="{68E5901B-8C8B-09C6-2654-EE29B69E2808}"/>
          </ac:picMkLst>
        </pc:picChg>
      </pc:sldChg>
      <pc:sldChg chg="addSp modSp mod">
        <pc:chgData name="Valerie van den Berg" userId="2abe570c-d9bf-401a-869f-7699e3ab369a" providerId="ADAL" clId="{18776558-AC8F-4FF4-9B10-3A2ECC53C980}" dt="2022-10-14T07:29:55.056" v="256" actId="20577"/>
        <pc:sldMkLst>
          <pc:docMk/>
          <pc:sldMk cId="2185309466" sldId="263"/>
        </pc:sldMkLst>
        <pc:spChg chg="add mod">
          <ac:chgData name="Valerie van den Berg" userId="2abe570c-d9bf-401a-869f-7699e3ab369a" providerId="ADAL" clId="{18776558-AC8F-4FF4-9B10-3A2ECC53C980}" dt="2022-10-14T07:29:55.056" v="256" actId="20577"/>
          <ac:spMkLst>
            <pc:docMk/>
            <pc:sldMk cId="2185309466" sldId="263"/>
            <ac:spMk id="4" creationId="{4DC4706A-28D8-C432-3DCB-575F541F7E5C}"/>
          </ac:spMkLst>
        </pc:spChg>
      </pc:sldChg>
      <pc:sldChg chg="del">
        <pc:chgData name="Valerie van den Berg" userId="2abe570c-d9bf-401a-869f-7699e3ab369a" providerId="ADAL" clId="{18776558-AC8F-4FF4-9B10-3A2ECC53C980}" dt="2022-10-14T07:26:25.560" v="6" actId="47"/>
        <pc:sldMkLst>
          <pc:docMk/>
          <pc:sldMk cId="899137186" sldId="264"/>
        </pc:sldMkLst>
      </pc:sldChg>
      <pc:sldChg chg="addSp delSp modSp add mod">
        <pc:chgData name="Valerie van den Berg" userId="2abe570c-d9bf-401a-869f-7699e3ab369a" providerId="ADAL" clId="{18776558-AC8F-4FF4-9B10-3A2ECC53C980}" dt="2022-10-14T08:38:30.408" v="2067" actId="14100"/>
        <pc:sldMkLst>
          <pc:docMk/>
          <pc:sldMk cId="4247291181" sldId="264"/>
        </pc:sldMkLst>
        <pc:spChg chg="mod ord">
          <ac:chgData name="Valerie van den Berg" userId="2abe570c-d9bf-401a-869f-7699e3ab369a" providerId="ADAL" clId="{18776558-AC8F-4FF4-9B10-3A2ECC53C980}" dt="2022-10-14T08:38:16.671" v="2065" actId="26606"/>
          <ac:spMkLst>
            <pc:docMk/>
            <pc:sldMk cId="4247291181" sldId="264"/>
            <ac:spMk id="2" creationId="{16D36FD9-7BCA-4CF2-8B6C-9C9D768DDE16}"/>
          </ac:spMkLst>
        </pc:spChg>
        <pc:spChg chg="del mod">
          <ac:chgData name="Valerie van den Berg" userId="2abe570c-d9bf-401a-869f-7699e3ab369a" providerId="ADAL" clId="{18776558-AC8F-4FF4-9B10-3A2ECC53C980}" dt="2022-10-14T07:45:51.972" v="1370" actId="21"/>
          <ac:spMkLst>
            <pc:docMk/>
            <pc:sldMk cId="4247291181" sldId="264"/>
            <ac:spMk id="5" creationId="{697DBB9E-7937-BD9E-2773-BD103EB98B96}"/>
          </ac:spMkLst>
        </pc:spChg>
        <pc:spChg chg="del">
          <ac:chgData name="Valerie van den Berg" userId="2abe570c-d9bf-401a-869f-7699e3ab369a" providerId="ADAL" clId="{18776558-AC8F-4FF4-9B10-3A2ECC53C980}" dt="2022-10-14T07:47:03.379" v="1424" actId="26606"/>
          <ac:spMkLst>
            <pc:docMk/>
            <pc:sldMk cId="4247291181" sldId="264"/>
            <ac:spMk id="7" creationId="{1A3F0FA3-36C1-C536-18CA-8F529C2BA1B0}"/>
          </ac:spMkLst>
        </pc:spChg>
        <pc:spChg chg="del">
          <ac:chgData name="Valerie van den Berg" userId="2abe570c-d9bf-401a-869f-7699e3ab369a" providerId="ADAL" clId="{18776558-AC8F-4FF4-9B10-3A2ECC53C980}" dt="2022-10-14T07:46:55.135" v="1423" actId="478"/>
          <ac:spMkLst>
            <pc:docMk/>
            <pc:sldMk cId="4247291181" sldId="264"/>
            <ac:spMk id="11" creationId="{0796623F-E507-2406-E098-FDA1962E1ABF}"/>
          </ac:spMkLst>
        </pc:spChg>
        <pc:spChg chg="del">
          <ac:chgData name="Valerie van den Berg" userId="2abe570c-d9bf-401a-869f-7699e3ab369a" providerId="ADAL" clId="{18776558-AC8F-4FF4-9B10-3A2ECC53C980}" dt="2022-10-14T07:47:03.379" v="1424" actId="26606"/>
          <ac:spMkLst>
            <pc:docMk/>
            <pc:sldMk cId="4247291181" sldId="264"/>
            <ac:spMk id="4111" creationId="{04812C46-200A-4DEB-A05E-3ED6C68C2387}"/>
          </ac:spMkLst>
        </pc:spChg>
        <pc:spChg chg="del">
          <ac:chgData name="Valerie van den Berg" userId="2abe570c-d9bf-401a-869f-7699e3ab369a" providerId="ADAL" clId="{18776558-AC8F-4FF4-9B10-3A2ECC53C980}" dt="2022-10-14T07:47:03.379" v="1424" actId="26606"/>
          <ac:spMkLst>
            <pc:docMk/>
            <pc:sldMk cId="4247291181" sldId="264"/>
            <ac:spMk id="4112" creationId="{D1EA859B-E555-4109-94F3-6700E046E008}"/>
          </ac:spMkLst>
        </pc:spChg>
        <pc:spChg chg="add del">
          <ac:chgData name="Valerie van den Berg" userId="2abe570c-d9bf-401a-869f-7699e3ab369a" providerId="ADAL" clId="{18776558-AC8F-4FF4-9B10-3A2ECC53C980}" dt="2022-10-14T07:48:02.641" v="1449" actId="26606"/>
          <ac:spMkLst>
            <pc:docMk/>
            <pc:sldMk cId="4247291181" sldId="264"/>
            <ac:spMk id="4119" creationId="{D1D34770-47A8-402C-AF23-2B653F2D88C1}"/>
          </ac:spMkLst>
        </pc:spChg>
        <pc:spChg chg="add del">
          <ac:chgData name="Valerie van den Berg" userId="2abe570c-d9bf-401a-869f-7699e3ab369a" providerId="ADAL" clId="{18776558-AC8F-4FF4-9B10-3A2ECC53C980}" dt="2022-10-14T08:38:16.671" v="2065" actId="26606"/>
          <ac:spMkLst>
            <pc:docMk/>
            <pc:sldMk cId="4247291181" sldId="264"/>
            <ac:spMk id="4124" creationId="{04812C46-200A-4DEB-A05E-3ED6C68C2387}"/>
          </ac:spMkLst>
        </pc:spChg>
        <pc:spChg chg="add del">
          <ac:chgData name="Valerie van den Berg" userId="2abe570c-d9bf-401a-869f-7699e3ab369a" providerId="ADAL" clId="{18776558-AC8F-4FF4-9B10-3A2ECC53C980}" dt="2022-10-14T08:38:16.671" v="2065" actId="26606"/>
          <ac:spMkLst>
            <pc:docMk/>
            <pc:sldMk cId="4247291181" sldId="264"/>
            <ac:spMk id="4126" creationId="{D1EA859B-E555-4109-94F3-6700E046E008}"/>
          </ac:spMkLst>
        </pc:spChg>
        <pc:spChg chg="add del">
          <ac:chgData name="Valerie van den Berg" userId="2abe570c-d9bf-401a-869f-7699e3ab369a" providerId="ADAL" clId="{18776558-AC8F-4FF4-9B10-3A2ECC53C980}" dt="2022-10-14T08:38:16.671" v="2065" actId="26606"/>
          <ac:spMkLst>
            <pc:docMk/>
            <pc:sldMk cId="4247291181" sldId="264"/>
            <ac:spMk id="4131" creationId="{E10650BA-D090-4A23-98E3-B48BBAEA9201}"/>
          </ac:spMkLst>
        </pc:spChg>
        <pc:grpChg chg="add del">
          <ac:chgData name="Valerie van den Berg" userId="2abe570c-d9bf-401a-869f-7699e3ab369a" providerId="ADAL" clId="{18776558-AC8F-4FF4-9B10-3A2ECC53C980}" dt="2022-10-14T08:38:16.671" v="2065" actId="26606"/>
          <ac:grpSpMkLst>
            <pc:docMk/>
            <pc:sldMk cId="4247291181" sldId="264"/>
            <ac:grpSpMk id="4133" creationId="{FFB939B9-73CE-4644-87BB-72AEBF001142}"/>
          </ac:grpSpMkLst>
        </pc:grpChg>
        <pc:graphicFrameChg chg="add mod modGraphic">
          <ac:chgData name="Valerie van den Berg" userId="2abe570c-d9bf-401a-869f-7699e3ab369a" providerId="ADAL" clId="{18776558-AC8F-4FF4-9B10-3A2ECC53C980}" dt="2022-10-14T08:38:30.408" v="2067" actId="14100"/>
          <ac:graphicFrameMkLst>
            <pc:docMk/>
            <pc:sldMk cId="4247291181" sldId="264"/>
            <ac:graphicFrameMk id="4114" creationId="{13BF61A9-FA62-B642-7420-72A323629DAF}"/>
          </ac:graphicFrameMkLst>
        </pc:graphicFrameChg>
        <pc:picChg chg="del">
          <ac:chgData name="Valerie van den Berg" userId="2abe570c-d9bf-401a-869f-7699e3ab369a" providerId="ADAL" clId="{18776558-AC8F-4FF4-9B10-3A2ECC53C980}" dt="2022-10-14T07:44:57.247" v="1347" actId="478"/>
          <ac:picMkLst>
            <pc:docMk/>
            <pc:sldMk cId="4247291181" sldId="264"/>
            <ac:picMk id="13" creationId="{09B854B4-750B-176D-99F8-1B103C8953A5}"/>
          </ac:picMkLst>
        </pc:picChg>
        <pc:picChg chg="add mod">
          <ac:chgData name="Valerie van den Berg" userId="2abe570c-d9bf-401a-869f-7699e3ab369a" providerId="ADAL" clId="{18776558-AC8F-4FF4-9B10-3A2ECC53C980}" dt="2022-10-14T08:38:16.671" v="2065" actId="26606"/>
          <ac:picMkLst>
            <pc:docMk/>
            <pc:sldMk cId="4247291181" sldId="264"/>
            <ac:picMk id="4115" creationId="{AD091F57-AEC4-BDC8-7FB4-5AB193685C92}"/>
          </ac:picMkLst>
        </pc:picChg>
      </pc:sldChg>
      <pc:sldChg chg="addSp delSp modSp add mod">
        <pc:chgData name="Valerie van den Berg" userId="2abe570c-d9bf-401a-869f-7699e3ab369a" providerId="ADAL" clId="{18776558-AC8F-4FF4-9B10-3A2ECC53C980}" dt="2022-10-14T08:38:03.340" v="2063" actId="26606"/>
        <pc:sldMkLst>
          <pc:docMk/>
          <pc:sldMk cId="2803128534" sldId="265"/>
        </pc:sldMkLst>
        <pc:spChg chg="mod">
          <ac:chgData name="Valerie van den Berg" userId="2abe570c-d9bf-401a-869f-7699e3ab369a" providerId="ADAL" clId="{18776558-AC8F-4FF4-9B10-3A2ECC53C980}" dt="2022-10-14T08:38:03.340" v="2063" actId="26606"/>
          <ac:spMkLst>
            <pc:docMk/>
            <pc:sldMk cId="2803128534" sldId="265"/>
            <ac:spMk id="2" creationId="{16D36FD9-7BCA-4CF2-8B6C-9C9D768DDE16}"/>
          </ac:spMkLst>
        </pc:spChg>
        <pc:spChg chg="del mod">
          <ac:chgData name="Valerie van den Berg" userId="2abe570c-d9bf-401a-869f-7699e3ab369a" providerId="ADAL" clId="{18776558-AC8F-4FF4-9B10-3A2ECC53C980}" dt="2022-10-14T07:47:19.363" v="1426" actId="478"/>
          <ac:spMkLst>
            <pc:docMk/>
            <pc:sldMk cId="2803128534" sldId="265"/>
            <ac:spMk id="5" creationId="{697DBB9E-7937-BD9E-2773-BD103EB98B96}"/>
          </ac:spMkLst>
        </pc:spChg>
        <pc:spChg chg="del">
          <ac:chgData name="Valerie van den Berg" userId="2abe570c-d9bf-401a-869f-7699e3ab369a" providerId="ADAL" clId="{18776558-AC8F-4FF4-9B10-3A2ECC53C980}" dt="2022-10-14T07:47:22.229" v="1427" actId="478"/>
          <ac:spMkLst>
            <pc:docMk/>
            <pc:sldMk cId="2803128534" sldId="265"/>
            <ac:spMk id="7" creationId="{1A3F0FA3-36C1-C536-18CA-8F529C2BA1B0}"/>
          </ac:spMkLst>
        </pc:spChg>
        <pc:spChg chg="add del">
          <ac:chgData name="Valerie van den Berg" userId="2abe570c-d9bf-401a-869f-7699e3ab369a" providerId="ADAL" clId="{18776558-AC8F-4FF4-9B10-3A2ECC53C980}" dt="2022-10-14T07:48:20.238" v="1452" actId="26606"/>
          <ac:spMkLst>
            <pc:docMk/>
            <pc:sldMk cId="2803128534" sldId="265"/>
            <ac:spMk id="11" creationId="{0796623F-E507-2406-E098-FDA1962E1ABF}"/>
          </ac:spMkLst>
        </pc:spChg>
        <pc:spChg chg="add del">
          <ac:chgData name="Valerie van den Berg" userId="2abe570c-d9bf-401a-869f-7699e3ab369a" providerId="ADAL" clId="{18776558-AC8F-4FF4-9B10-3A2ECC53C980}" dt="2022-10-14T07:48:20.238" v="1452" actId="26606"/>
          <ac:spMkLst>
            <pc:docMk/>
            <pc:sldMk cId="2803128534" sldId="265"/>
            <ac:spMk id="4111" creationId="{04812C46-200A-4DEB-A05E-3ED6C68C2387}"/>
          </ac:spMkLst>
        </pc:spChg>
        <pc:spChg chg="add del">
          <ac:chgData name="Valerie van den Berg" userId="2abe570c-d9bf-401a-869f-7699e3ab369a" providerId="ADAL" clId="{18776558-AC8F-4FF4-9B10-3A2ECC53C980}" dt="2022-10-14T07:48:20.238" v="1452" actId="26606"/>
          <ac:spMkLst>
            <pc:docMk/>
            <pc:sldMk cId="2803128534" sldId="265"/>
            <ac:spMk id="4112" creationId="{D1EA859B-E555-4109-94F3-6700E046E008}"/>
          </ac:spMkLst>
        </pc:spChg>
        <pc:spChg chg="add del">
          <ac:chgData name="Valerie van den Berg" userId="2abe570c-d9bf-401a-869f-7699e3ab369a" providerId="ADAL" clId="{18776558-AC8F-4FF4-9B10-3A2ECC53C980}" dt="2022-10-14T07:48:20.224" v="1451" actId="26606"/>
          <ac:spMkLst>
            <pc:docMk/>
            <pc:sldMk cId="2803128534" sldId="265"/>
            <ac:spMk id="4118" creationId="{7517A47C-B2E5-4B79-8061-D74B1311AF6E}"/>
          </ac:spMkLst>
        </pc:spChg>
        <pc:spChg chg="add del">
          <ac:chgData name="Valerie van den Berg" userId="2abe570c-d9bf-401a-869f-7699e3ab369a" providerId="ADAL" clId="{18776558-AC8F-4FF4-9B10-3A2ECC53C980}" dt="2022-10-14T07:48:20.224" v="1451" actId="26606"/>
          <ac:spMkLst>
            <pc:docMk/>
            <pc:sldMk cId="2803128534" sldId="265"/>
            <ac:spMk id="4120" creationId="{C505E780-2083-4CB5-A42A-5E0E2908ECC3}"/>
          </ac:spMkLst>
        </pc:spChg>
        <pc:spChg chg="add del">
          <ac:chgData name="Valerie van den Berg" userId="2abe570c-d9bf-401a-869f-7699e3ab369a" providerId="ADAL" clId="{18776558-AC8F-4FF4-9B10-3A2ECC53C980}" dt="2022-10-14T07:48:20.224" v="1451" actId="26606"/>
          <ac:spMkLst>
            <pc:docMk/>
            <pc:sldMk cId="2803128534" sldId="265"/>
            <ac:spMk id="4122" creationId="{D2C0AE1C-0118-41AE-8A10-7CDCBF10E96F}"/>
          </ac:spMkLst>
        </pc:spChg>
        <pc:spChg chg="add del">
          <ac:chgData name="Valerie van den Berg" userId="2abe570c-d9bf-401a-869f-7699e3ab369a" providerId="ADAL" clId="{18776558-AC8F-4FF4-9B10-3A2ECC53C980}" dt="2022-10-14T07:48:20.224" v="1451" actId="26606"/>
          <ac:spMkLst>
            <pc:docMk/>
            <pc:sldMk cId="2803128534" sldId="265"/>
            <ac:spMk id="4124" creationId="{463EEC44-1BA3-44ED-81FC-A644B04B2A44}"/>
          </ac:spMkLst>
        </pc:spChg>
        <pc:spChg chg="add del">
          <ac:chgData name="Valerie van den Berg" userId="2abe570c-d9bf-401a-869f-7699e3ab369a" providerId="ADAL" clId="{18776558-AC8F-4FF4-9B10-3A2ECC53C980}" dt="2022-10-14T07:48:58.120" v="1459" actId="26606"/>
          <ac:spMkLst>
            <pc:docMk/>
            <pc:sldMk cId="2803128534" sldId="265"/>
            <ac:spMk id="4126" creationId="{04812C46-200A-4DEB-A05E-3ED6C68C2387}"/>
          </ac:spMkLst>
        </pc:spChg>
        <pc:spChg chg="add del">
          <ac:chgData name="Valerie van den Berg" userId="2abe570c-d9bf-401a-869f-7699e3ab369a" providerId="ADAL" clId="{18776558-AC8F-4FF4-9B10-3A2ECC53C980}" dt="2022-10-14T07:48:58.120" v="1459" actId="26606"/>
          <ac:spMkLst>
            <pc:docMk/>
            <pc:sldMk cId="2803128534" sldId="265"/>
            <ac:spMk id="4128" creationId="{D1EA859B-E555-4109-94F3-6700E046E008}"/>
          </ac:spMkLst>
        </pc:spChg>
        <pc:spChg chg="add mod">
          <ac:chgData name="Valerie van den Berg" userId="2abe570c-d9bf-401a-869f-7699e3ab369a" providerId="ADAL" clId="{18776558-AC8F-4FF4-9B10-3A2ECC53C980}" dt="2022-10-14T08:38:03.340" v="2063" actId="26606"/>
          <ac:spMkLst>
            <pc:docMk/>
            <pc:sldMk cId="2803128534" sldId="265"/>
            <ac:spMk id="4129" creationId="{0796623F-E507-2406-E098-FDA1962E1ABF}"/>
          </ac:spMkLst>
        </pc:spChg>
        <pc:spChg chg="add del">
          <ac:chgData name="Valerie van den Berg" userId="2abe570c-d9bf-401a-869f-7699e3ab369a" providerId="ADAL" clId="{18776558-AC8F-4FF4-9B10-3A2ECC53C980}" dt="2022-10-14T07:48:58.103" v="1458" actId="26606"/>
          <ac:spMkLst>
            <pc:docMk/>
            <pc:sldMk cId="2803128534" sldId="265"/>
            <ac:spMk id="4134" creationId="{04C21BAE-6866-4C7A-A7EC-C1B2E572D5BE}"/>
          </ac:spMkLst>
        </pc:spChg>
        <pc:spChg chg="add del">
          <ac:chgData name="Valerie van den Berg" userId="2abe570c-d9bf-401a-869f-7699e3ab369a" providerId="ADAL" clId="{18776558-AC8F-4FF4-9B10-3A2ECC53C980}" dt="2022-10-14T07:48:58.103" v="1458" actId="26606"/>
          <ac:spMkLst>
            <pc:docMk/>
            <pc:sldMk cId="2803128534" sldId="265"/>
            <ac:spMk id="4136" creationId="{7E7D0C94-08B4-48AE-8813-CC4D60294F42}"/>
          </ac:spMkLst>
        </pc:spChg>
        <pc:spChg chg="add del">
          <ac:chgData name="Valerie van den Berg" userId="2abe570c-d9bf-401a-869f-7699e3ab369a" providerId="ADAL" clId="{18776558-AC8F-4FF4-9B10-3A2ECC53C980}" dt="2022-10-14T07:48:58.103" v="1458" actId="26606"/>
          <ac:spMkLst>
            <pc:docMk/>
            <pc:sldMk cId="2803128534" sldId="265"/>
            <ac:spMk id="4138" creationId="{F0C518C2-0AA4-470C-87B9-9CBF428FBA25}"/>
          </ac:spMkLst>
        </pc:spChg>
        <pc:spChg chg="add del">
          <ac:chgData name="Valerie van den Berg" userId="2abe570c-d9bf-401a-869f-7699e3ab369a" providerId="ADAL" clId="{18776558-AC8F-4FF4-9B10-3A2ECC53C980}" dt="2022-10-14T08:38:03.340" v="2063" actId="26606"/>
          <ac:spMkLst>
            <pc:docMk/>
            <pc:sldMk cId="2803128534" sldId="265"/>
            <ac:spMk id="4140" creationId="{5E39A796-BE83-48B1-B33F-35C4A32AAB57}"/>
          </ac:spMkLst>
        </pc:spChg>
        <pc:spChg chg="add del">
          <ac:chgData name="Valerie van den Berg" userId="2abe570c-d9bf-401a-869f-7699e3ab369a" providerId="ADAL" clId="{18776558-AC8F-4FF4-9B10-3A2ECC53C980}" dt="2022-10-14T08:38:03.340" v="2063" actId="26606"/>
          <ac:spMkLst>
            <pc:docMk/>
            <pc:sldMk cId="2803128534" sldId="265"/>
            <ac:spMk id="4141" creationId="{72F84B47-E267-4194-8194-831DB7B5547F}"/>
          </ac:spMkLst>
        </pc:spChg>
        <pc:spChg chg="add">
          <ac:chgData name="Valerie van den Berg" userId="2abe570c-d9bf-401a-869f-7699e3ab369a" providerId="ADAL" clId="{18776558-AC8F-4FF4-9B10-3A2ECC53C980}" dt="2022-10-14T08:38:03.340" v="2063" actId="26606"/>
          <ac:spMkLst>
            <pc:docMk/>
            <pc:sldMk cId="2803128534" sldId="265"/>
            <ac:spMk id="4146" creationId="{E10650BA-D090-4A23-98E3-B48BBAEA9201}"/>
          </ac:spMkLst>
        </pc:spChg>
        <pc:grpChg chg="add">
          <ac:chgData name="Valerie van den Berg" userId="2abe570c-d9bf-401a-869f-7699e3ab369a" providerId="ADAL" clId="{18776558-AC8F-4FF4-9B10-3A2ECC53C980}" dt="2022-10-14T08:38:03.340" v="2063" actId="26606"/>
          <ac:grpSpMkLst>
            <pc:docMk/>
            <pc:sldMk cId="2803128534" sldId="265"/>
            <ac:grpSpMk id="4148" creationId="{FFB939B9-73CE-4644-87BB-72AEBF001142}"/>
          </ac:grpSpMkLst>
        </pc:grpChg>
        <pc:graphicFrameChg chg="add del">
          <ac:chgData name="Valerie van den Berg" userId="2abe570c-d9bf-401a-869f-7699e3ab369a" providerId="ADAL" clId="{18776558-AC8F-4FF4-9B10-3A2ECC53C980}" dt="2022-10-14T07:48:20.224" v="1451" actId="26606"/>
          <ac:graphicFrameMkLst>
            <pc:docMk/>
            <pc:sldMk cId="2803128534" sldId="265"/>
            <ac:graphicFrameMk id="4114" creationId="{0F834A42-9ACD-4464-3013-D6F7419293F5}"/>
          </ac:graphicFrameMkLst>
        </pc:graphicFrameChg>
        <pc:picChg chg="del">
          <ac:chgData name="Valerie van den Berg" userId="2abe570c-d9bf-401a-869f-7699e3ab369a" providerId="ADAL" clId="{18776558-AC8F-4FF4-9B10-3A2ECC53C980}" dt="2022-10-14T07:44:51.121" v="1345" actId="478"/>
          <ac:picMkLst>
            <pc:docMk/>
            <pc:sldMk cId="2803128534" sldId="265"/>
            <ac:picMk id="13" creationId="{09B854B4-750B-176D-99F8-1B103C8953A5}"/>
          </ac:picMkLst>
        </pc:picChg>
        <pc:picChg chg="add mod ord">
          <ac:chgData name="Valerie van den Berg" userId="2abe570c-d9bf-401a-869f-7699e3ab369a" providerId="ADAL" clId="{18776558-AC8F-4FF4-9B10-3A2ECC53C980}" dt="2022-10-14T08:38:03.340" v="2063" actId="26606"/>
          <ac:picMkLst>
            <pc:docMk/>
            <pc:sldMk cId="2803128534" sldId="265"/>
            <ac:picMk id="4127" creationId="{D42F9216-2EFE-5871-A2C0-DCDE601C7174}"/>
          </ac:picMkLst>
        </pc:picChg>
      </pc:sldChg>
      <pc:sldChg chg="addSp delSp modSp add mod setClrOvrMap">
        <pc:chgData name="Valerie van den Berg" userId="2abe570c-d9bf-401a-869f-7699e3ab369a" providerId="ADAL" clId="{18776558-AC8F-4FF4-9B10-3A2ECC53C980}" dt="2022-10-14T08:38:53.204" v="2074" actId="26606"/>
        <pc:sldMkLst>
          <pc:docMk/>
          <pc:sldMk cId="765956279" sldId="266"/>
        </pc:sldMkLst>
        <pc:spChg chg="mod">
          <ac:chgData name="Valerie van den Berg" userId="2abe570c-d9bf-401a-869f-7699e3ab369a" providerId="ADAL" clId="{18776558-AC8F-4FF4-9B10-3A2ECC53C980}" dt="2022-10-14T08:38:53.204" v="2074" actId="26606"/>
          <ac:spMkLst>
            <pc:docMk/>
            <pc:sldMk cId="765956279" sldId="266"/>
            <ac:spMk id="2" creationId="{16D36FD9-7BCA-4CF2-8B6C-9C9D768DDE16}"/>
          </ac:spMkLst>
        </pc:spChg>
        <pc:spChg chg="mod">
          <ac:chgData name="Valerie van den Berg" userId="2abe570c-d9bf-401a-869f-7699e3ab369a" providerId="ADAL" clId="{18776558-AC8F-4FF4-9B10-3A2ECC53C980}" dt="2022-10-14T08:38:53.204" v="2074" actId="26606"/>
          <ac:spMkLst>
            <pc:docMk/>
            <pc:sldMk cId="765956279" sldId="266"/>
            <ac:spMk id="4129" creationId="{0796623F-E507-2406-E098-FDA1962E1ABF}"/>
          </ac:spMkLst>
        </pc:spChg>
        <pc:spChg chg="add del">
          <ac:chgData name="Valerie van den Berg" userId="2abe570c-d9bf-401a-869f-7699e3ab369a" providerId="ADAL" clId="{18776558-AC8F-4FF4-9B10-3A2ECC53C980}" dt="2022-10-14T08:09:07.038" v="1806" actId="26606"/>
          <ac:spMkLst>
            <pc:docMk/>
            <pc:sldMk cId="765956279" sldId="266"/>
            <ac:spMk id="4140" creationId="{5E39A796-BE83-48B1-B33F-35C4A32AAB57}"/>
          </ac:spMkLst>
        </pc:spChg>
        <pc:spChg chg="add del">
          <ac:chgData name="Valerie van den Berg" userId="2abe570c-d9bf-401a-869f-7699e3ab369a" providerId="ADAL" clId="{18776558-AC8F-4FF4-9B10-3A2ECC53C980}" dt="2022-10-14T08:09:07.038" v="1806" actId="26606"/>
          <ac:spMkLst>
            <pc:docMk/>
            <pc:sldMk cId="765956279" sldId="266"/>
            <ac:spMk id="4141" creationId="{72F84B47-E267-4194-8194-831DB7B5547F}"/>
          </ac:spMkLst>
        </pc:spChg>
        <pc:spChg chg="add del">
          <ac:chgData name="Valerie van den Berg" userId="2abe570c-d9bf-401a-869f-7699e3ab369a" providerId="ADAL" clId="{18776558-AC8F-4FF4-9B10-3A2ECC53C980}" dt="2022-10-14T08:09:07.031" v="1805" actId="26606"/>
          <ac:spMkLst>
            <pc:docMk/>
            <pc:sldMk cId="765956279" sldId="266"/>
            <ac:spMk id="4146" creationId="{9AA72BD9-2C5A-4EDC-931F-5AA08EACA0F3}"/>
          </ac:spMkLst>
        </pc:spChg>
        <pc:spChg chg="add del">
          <ac:chgData name="Valerie van den Berg" userId="2abe570c-d9bf-401a-869f-7699e3ab369a" providerId="ADAL" clId="{18776558-AC8F-4FF4-9B10-3A2ECC53C980}" dt="2022-10-14T08:09:07.031" v="1805" actId="26606"/>
          <ac:spMkLst>
            <pc:docMk/>
            <pc:sldMk cId="765956279" sldId="266"/>
            <ac:spMk id="4148" creationId="{DD3981AC-7B61-4947-BCF3-F7AA7FA385B9}"/>
          </ac:spMkLst>
        </pc:spChg>
        <pc:spChg chg="add del">
          <ac:chgData name="Valerie van den Berg" userId="2abe570c-d9bf-401a-869f-7699e3ab369a" providerId="ADAL" clId="{18776558-AC8F-4FF4-9B10-3A2ECC53C980}" dt="2022-10-14T08:09:07.031" v="1805" actId="26606"/>
          <ac:spMkLst>
            <pc:docMk/>
            <pc:sldMk cId="765956279" sldId="266"/>
            <ac:spMk id="4150" creationId="{55D4142C-5077-457F-A6AD-3FECFDB39685}"/>
          </ac:spMkLst>
        </pc:spChg>
        <pc:spChg chg="add del">
          <ac:chgData name="Valerie van den Berg" userId="2abe570c-d9bf-401a-869f-7699e3ab369a" providerId="ADAL" clId="{18776558-AC8F-4FF4-9B10-3A2ECC53C980}" dt="2022-10-14T08:09:07.031" v="1805" actId="26606"/>
          <ac:spMkLst>
            <pc:docMk/>
            <pc:sldMk cId="765956279" sldId="266"/>
            <ac:spMk id="4152" creationId="{7A5F0580-5EE9-419F-96EE-B6529EF6E7D0}"/>
          </ac:spMkLst>
        </pc:spChg>
        <pc:spChg chg="add del">
          <ac:chgData name="Valerie van den Berg" userId="2abe570c-d9bf-401a-869f-7699e3ab369a" providerId="ADAL" clId="{18776558-AC8F-4FF4-9B10-3A2ECC53C980}" dt="2022-10-14T08:09:16.280" v="1808" actId="26606"/>
          <ac:spMkLst>
            <pc:docMk/>
            <pc:sldMk cId="765956279" sldId="266"/>
            <ac:spMk id="4154" creationId="{04812C46-200A-4DEB-A05E-3ED6C68C2387}"/>
          </ac:spMkLst>
        </pc:spChg>
        <pc:spChg chg="add del">
          <ac:chgData name="Valerie van den Berg" userId="2abe570c-d9bf-401a-869f-7699e3ab369a" providerId="ADAL" clId="{18776558-AC8F-4FF4-9B10-3A2ECC53C980}" dt="2022-10-14T08:09:16.280" v="1808" actId="26606"/>
          <ac:spMkLst>
            <pc:docMk/>
            <pc:sldMk cId="765956279" sldId="266"/>
            <ac:spMk id="4155" creationId="{D1EA859B-E555-4109-94F3-6700E046E008}"/>
          </ac:spMkLst>
        </pc:spChg>
        <pc:spChg chg="add del">
          <ac:chgData name="Valerie van den Berg" userId="2abe570c-d9bf-401a-869f-7699e3ab369a" providerId="ADAL" clId="{18776558-AC8F-4FF4-9B10-3A2ECC53C980}" dt="2022-10-14T08:38:53.204" v="2074" actId="26606"/>
          <ac:spMkLst>
            <pc:docMk/>
            <pc:sldMk cId="765956279" sldId="266"/>
            <ac:spMk id="4168" creationId="{245A9F99-D9B1-4094-A2E2-B90AC1DB7B9C}"/>
          </ac:spMkLst>
        </pc:spChg>
        <pc:spChg chg="add del">
          <ac:chgData name="Valerie van den Berg" userId="2abe570c-d9bf-401a-869f-7699e3ab369a" providerId="ADAL" clId="{18776558-AC8F-4FF4-9B10-3A2ECC53C980}" dt="2022-10-14T08:38:53.204" v="2074" actId="26606"/>
          <ac:spMkLst>
            <pc:docMk/>
            <pc:sldMk cId="765956279" sldId="266"/>
            <ac:spMk id="4170" creationId="{B7FAF607-473A-4A43-A23D-BBFF5C4117BB}"/>
          </ac:spMkLst>
        </pc:spChg>
        <pc:spChg chg="add del">
          <ac:chgData name="Valerie van den Berg" userId="2abe570c-d9bf-401a-869f-7699e3ab369a" providerId="ADAL" clId="{18776558-AC8F-4FF4-9B10-3A2ECC53C980}" dt="2022-10-14T08:38:44.820" v="2069" actId="26606"/>
          <ac:spMkLst>
            <pc:docMk/>
            <pc:sldMk cId="765956279" sldId="266"/>
            <ac:spMk id="4180" creationId="{D1942232-83D0-49E2-AF9B-1F97E3C1EF8E}"/>
          </ac:spMkLst>
        </pc:spChg>
        <pc:spChg chg="add del">
          <ac:chgData name="Valerie van den Berg" userId="2abe570c-d9bf-401a-869f-7699e3ab369a" providerId="ADAL" clId="{18776558-AC8F-4FF4-9B10-3A2ECC53C980}" dt="2022-10-14T08:38:44.820" v="2069" actId="26606"/>
          <ac:spMkLst>
            <pc:docMk/>
            <pc:sldMk cId="765956279" sldId="266"/>
            <ac:spMk id="4182" creationId="{E9E70D72-6E23-4015-A4A6-85C120C19167}"/>
          </ac:spMkLst>
        </pc:spChg>
        <pc:spChg chg="add del">
          <ac:chgData name="Valerie van den Berg" userId="2abe570c-d9bf-401a-869f-7699e3ab369a" providerId="ADAL" clId="{18776558-AC8F-4FF4-9B10-3A2ECC53C980}" dt="2022-10-14T08:38:50.701" v="2071" actId="26606"/>
          <ac:spMkLst>
            <pc:docMk/>
            <pc:sldMk cId="765956279" sldId="266"/>
            <ac:spMk id="4196" creationId="{85F55C16-BC21-49EF-A4FF-C3155BB93BD3}"/>
          </ac:spMkLst>
        </pc:spChg>
        <pc:spChg chg="add del">
          <ac:chgData name="Valerie van den Berg" userId="2abe570c-d9bf-401a-869f-7699e3ab369a" providerId="ADAL" clId="{18776558-AC8F-4FF4-9B10-3A2ECC53C980}" dt="2022-10-14T08:38:50.701" v="2071" actId="26606"/>
          <ac:spMkLst>
            <pc:docMk/>
            <pc:sldMk cId="765956279" sldId="266"/>
            <ac:spMk id="4197" creationId="{0C5F069E-AFE6-4825-8945-46F2918A5019}"/>
          </ac:spMkLst>
        </pc:spChg>
        <pc:spChg chg="add del">
          <ac:chgData name="Valerie van den Berg" userId="2abe570c-d9bf-401a-869f-7699e3ab369a" providerId="ADAL" clId="{18776558-AC8F-4FF4-9B10-3A2ECC53C980}" dt="2022-10-14T08:38:53.180" v="2073" actId="26606"/>
          <ac:spMkLst>
            <pc:docMk/>
            <pc:sldMk cId="765956279" sldId="266"/>
            <ac:spMk id="4199" creationId="{A440A548-C0D4-4418-940E-EDC2F1D9A599}"/>
          </ac:spMkLst>
        </pc:spChg>
        <pc:spChg chg="add del">
          <ac:chgData name="Valerie van den Berg" userId="2abe570c-d9bf-401a-869f-7699e3ab369a" providerId="ADAL" clId="{18776558-AC8F-4FF4-9B10-3A2ECC53C980}" dt="2022-10-14T08:38:53.180" v="2073" actId="26606"/>
          <ac:spMkLst>
            <pc:docMk/>
            <pc:sldMk cId="765956279" sldId="266"/>
            <ac:spMk id="4200" creationId="{E708B267-8CD2-4684-A57B-9F1070769203}"/>
          </ac:spMkLst>
        </pc:spChg>
        <pc:spChg chg="add">
          <ac:chgData name="Valerie van den Berg" userId="2abe570c-d9bf-401a-869f-7699e3ab369a" providerId="ADAL" clId="{18776558-AC8F-4FF4-9B10-3A2ECC53C980}" dt="2022-10-14T08:38:53.204" v="2074" actId="26606"/>
          <ac:spMkLst>
            <pc:docMk/>
            <pc:sldMk cId="765956279" sldId="266"/>
            <ac:spMk id="4203" creationId="{B6FACB3C-9069-4791-BC5C-0DB7CD19B853}"/>
          </ac:spMkLst>
        </pc:spChg>
        <pc:spChg chg="add">
          <ac:chgData name="Valerie van den Berg" userId="2abe570c-d9bf-401a-869f-7699e3ab369a" providerId="ADAL" clId="{18776558-AC8F-4FF4-9B10-3A2ECC53C980}" dt="2022-10-14T08:38:53.204" v="2074" actId="26606"/>
          <ac:spMkLst>
            <pc:docMk/>
            <pc:sldMk cId="765956279" sldId="266"/>
            <ac:spMk id="4204" creationId="{71F2038E-D777-4B76-81DD-DD13EE91B9DD}"/>
          </ac:spMkLst>
        </pc:spChg>
        <pc:grpChg chg="add del">
          <ac:chgData name="Valerie van den Berg" userId="2abe570c-d9bf-401a-869f-7699e3ab369a" providerId="ADAL" clId="{18776558-AC8F-4FF4-9B10-3A2ECC53C980}" dt="2022-10-14T08:38:53.204" v="2074" actId="26606"/>
          <ac:grpSpMkLst>
            <pc:docMk/>
            <pc:sldMk cId="765956279" sldId="266"/>
            <ac:grpSpMk id="4172" creationId="{C5F6476F-D303-44D3-B30F-1BA348F0F64A}"/>
          </ac:grpSpMkLst>
        </pc:grpChg>
        <pc:grpChg chg="add del">
          <ac:chgData name="Valerie van den Berg" userId="2abe570c-d9bf-401a-869f-7699e3ab369a" providerId="ADAL" clId="{18776558-AC8F-4FF4-9B10-3A2ECC53C980}" dt="2022-10-14T08:38:44.820" v="2069" actId="26606"/>
          <ac:grpSpMkLst>
            <pc:docMk/>
            <pc:sldMk cId="765956279" sldId="266"/>
            <ac:grpSpMk id="4184" creationId="{C28A977F-B603-4D81-B0FC-C8DE048A7931}"/>
          </ac:grpSpMkLst>
        </pc:grpChg>
        <pc:grpChg chg="add del">
          <ac:chgData name="Valerie van den Berg" userId="2abe570c-d9bf-401a-869f-7699e3ab369a" providerId="ADAL" clId="{18776558-AC8F-4FF4-9B10-3A2ECC53C980}" dt="2022-10-14T08:38:44.820" v="2069" actId="26606"/>
          <ac:grpSpMkLst>
            <pc:docMk/>
            <pc:sldMk cId="765956279" sldId="266"/>
            <ac:grpSpMk id="4190" creationId="{C78D9229-E61D-4FEE-8321-2F8B64A8CADF}"/>
          </ac:grpSpMkLst>
        </pc:grpChg>
        <pc:grpChg chg="add del">
          <ac:chgData name="Valerie van den Berg" userId="2abe570c-d9bf-401a-869f-7699e3ab369a" providerId="ADAL" clId="{18776558-AC8F-4FF4-9B10-3A2ECC53C980}" dt="2022-10-14T08:38:53.180" v="2073" actId="26606"/>
          <ac:grpSpMkLst>
            <pc:docMk/>
            <pc:sldMk cId="765956279" sldId="266"/>
            <ac:grpSpMk id="4201" creationId="{41E5AB36-9328-47E9-95AD-E38AC1C0E18D}"/>
          </ac:grpSpMkLst>
        </pc:grpChg>
        <pc:grpChg chg="add">
          <ac:chgData name="Valerie van den Berg" userId="2abe570c-d9bf-401a-869f-7699e3ab369a" providerId="ADAL" clId="{18776558-AC8F-4FF4-9B10-3A2ECC53C980}" dt="2022-10-14T08:38:53.204" v="2074" actId="26606"/>
          <ac:grpSpMkLst>
            <pc:docMk/>
            <pc:sldMk cId="765956279" sldId="266"/>
            <ac:grpSpMk id="4205" creationId="{DD354807-230F-4402-B1B9-F733A8F1F190}"/>
          </ac:grpSpMkLst>
        </pc:grpChg>
        <pc:picChg chg="del mod ord">
          <ac:chgData name="Valerie van den Berg" userId="2abe570c-d9bf-401a-869f-7699e3ab369a" providerId="ADAL" clId="{18776558-AC8F-4FF4-9B10-3A2ECC53C980}" dt="2022-10-14T08:09:11.155" v="1807" actId="478"/>
          <ac:picMkLst>
            <pc:docMk/>
            <pc:sldMk cId="765956279" sldId="266"/>
            <ac:picMk id="4127" creationId="{D42F9216-2EFE-5871-A2C0-DCDE601C7174}"/>
          </ac:picMkLst>
        </pc:picChg>
        <pc:picChg chg="add del">
          <ac:chgData name="Valerie van den Berg" userId="2abe570c-d9bf-401a-869f-7699e3ab369a" providerId="ADAL" clId="{18776558-AC8F-4FF4-9B10-3A2ECC53C980}" dt="2022-10-14T08:09:23.614" v="1809" actId="478"/>
          <ac:picMkLst>
            <pc:docMk/>
            <pc:sldMk cId="765956279" sldId="266"/>
            <ac:picMk id="4157" creationId="{1D43A609-8C4E-330C-F861-34EAF617F80F}"/>
          </ac:picMkLst>
        </pc:picChg>
        <pc:picChg chg="add mod ord">
          <ac:chgData name="Valerie van den Berg" userId="2abe570c-d9bf-401a-869f-7699e3ab369a" providerId="ADAL" clId="{18776558-AC8F-4FF4-9B10-3A2ECC53C980}" dt="2022-10-14T08:38:53.204" v="2074" actId="26606"/>
          <ac:picMkLst>
            <pc:docMk/>
            <pc:sldMk cId="765956279" sldId="266"/>
            <ac:picMk id="4165" creationId="{9D9345E9-CD85-B330-0225-771A5A38AF70}"/>
          </ac:picMkLst>
        </pc:picChg>
        <pc:cxnChg chg="add del">
          <ac:chgData name="Valerie van den Berg" userId="2abe570c-d9bf-401a-869f-7699e3ab369a" providerId="ADAL" clId="{18776558-AC8F-4FF4-9B10-3A2ECC53C980}" dt="2022-10-14T08:35:55.855" v="1810" actId="26606"/>
          <ac:cxnSpMkLst>
            <pc:docMk/>
            <pc:sldMk cId="765956279" sldId="266"/>
            <ac:cxnSpMk id="4161" creationId="{A7F400EE-A8A5-48AF-B4D6-291B52C6F0B0}"/>
          </ac:cxnSpMkLst>
        </pc:cxn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30E9CD-9E8A-4278-AFB2-FBEC2EDF6D1B}" type="doc">
      <dgm:prSet loTypeId="urn:microsoft.com/office/officeart/2005/8/layout/vProcess5" loCatId="process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B5DB5BBF-8D2B-44AE-BD91-6585111FAD7E}">
      <dgm:prSet/>
      <dgm:spPr/>
      <dgm:t>
        <a:bodyPr/>
        <a:lstStyle/>
        <a:p>
          <a:r>
            <a:rPr lang="en-US" dirty="0" err="1"/>
            <a:t>Werken</a:t>
          </a:r>
          <a:r>
            <a:rPr lang="en-US" dirty="0"/>
            <a:t>?</a:t>
          </a:r>
        </a:p>
      </dgm:t>
    </dgm:pt>
    <dgm:pt modelId="{52B88AE6-ED58-4F5D-963E-205B75A0A6E6}" type="parTrans" cxnId="{1B77EB62-76FE-4B51-A2E7-FCB568E9D91E}">
      <dgm:prSet/>
      <dgm:spPr/>
      <dgm:t>
        <a:bodyPr/>
        <a:lstStyle/>
        <a:p>
          <a:endParaRPr lang="en-US"/>
        </a:p>
      </dgm:t>
    </dgm:pt>
    <dgm:pt modelId="{AF564C70-F77F-4686-AC8F-33E38CEE22D5}" type="sibTrans" cxnId="{1B77EB62-76FE-4B51-A2E7-FCB568E9D91E}">
      <dgm:prSet/>
      <dgm:spPr/>
      <dgm:t>
        <a:bodyPr/>
        <a:lstStyle/>
        <a:p>
          <a:endParaRPr lang="en-US"/>
        </a:p>
      </dgm:t>
    </dgm:pt>
    <dgm:pt modelId="{CBF8710C-DF9C-42FD-8D41-F67E3D95B4E0}">
      <dgm:prSet/>
      <dgm:spPr/>
      <dgm:t>
        <a:bodyPr/>
        <a:lstStyle/>
        <a:p>
          <a:r>
            <a:rPr lang="en-US"/>
            <a:t>In welk domein wil je gaan werken?</a:t>
          </a:r>
        </a:p>
      </dgm:t>
    </dgm:pt>
    <dgm:pt modelId="{F446ED1C-C39E-4F14-BC14-660E5B594A53}" type="parTrans" cxnId="{49A635F6-7DFC-4EF9-80CE-829235C0CE9E}">
      <dgm:prSet/>
      <dgm:spPr/>
      <dgm:t>
        <a:bodyPr/>
        <a:lstStyle/>
        <a:p>
          <a:endParaRPr lang="en-US"/>
        </a:p>
      </dgm:t>
    </dgm:pt>
    <dgm:pt modelId="{808FFBD2-0630-4090-8A58-1980257662EE}" type="sibTrans" cxnId="{49A635F6-7DFC-4EF9-80CE-829235C0CE9E}">
      <dgm:prSet/>
      <dgm:spPr/>
      <dgm:t>
        <a:bodyPr/>
        <a:lstStyle/>
        <a:p>
          <a:endParaRPr lang="en-US"/>
        </a:p>
      </dgm:t>
    </dgm:pt>
    <dgm:pt modelId="{EE1D8045-7564-4CA7-A2E2-CF21407EA38D}">
      <dgm:prSet/>
      <dgm:spPr/>
      <dgm:t>
        <a:bodyPr/>
        <a:lstStyle/>
        <a:p>
          <a:r>
            <a:rPr lang="en-US"/>
            <a:t>Zoek twee vacatures die jou aanspreken en motiveer waarom.</a:t>
          </a:r>
        </a:p>
      </dgm:t>
    </dgm:pt>
    <dgm:pt modelId="{F951EDDA-00A5-4A28-B5E4-7E05810CDCB9}" type="parTrans" cxnId="{A2FB7DCE-C0B8-4F85-BDEF-8E3CF2B6E43A}">
      <dgm:prSet/>
      <dgm:spPr/>
      <dgm:t>
        <a:bodyPr/>
        <a:lstStyle/>
        <a:p>
          <a:endParaRPr lang="en-US"/>
        </a:p>
      </dgm:t>
    </dgm:pt>
    <dgm:pt modelId="{2754CF44-3AC2-48BF-9AAB-276BC497D2EF}" type="sibTrans" cxnId="{A2FB7DCE-C0B8-4F85-BDEF-8E3CF2B6E43A}">
      <dgm:prSet/>
      <dgm:spPr/>
      <dgm:t>
        <a:bodyPr/>
        <a:lstStyle/>
        <a:p>
          <a:endParaRPr lang="en-US"/>
        </a:p>
      </dgm:t>
    </dgm:pt>
    <dgm:pt modelId="{BB0A69BF-4F03-43EA-8F78-79F4D0B83B85}">
      <dgm:prSet/>
      <dgm:spPr/>
      <dgm:t>
        <a:bodyPr/>
        <a:lstStyle/>
        <a:p>
          <a:r>
            <a:rPr lang="en-US"/>
            <a:t>Wat zeggen je ouders, verzorgers, vrienden, familie tegen je qua wat bij je past?</a:t>
          </a:r>
        </a:p>
      </dgm:t>
    </dgm:pt>
    <dgm:pt modelId="{AF26C549-43F5-4657-8BE6-217B73D996FA}" type="parTrans" cxnId="{6BB491DC-15A5-4E75-88A1-F557E2AB135E}">
      <dgm:prSet/>
      <dgm:spPr/>
      <dgm:t>
        <a:bodyPr/>
        <a:lstStyle/>
        <a:p>
          <a:endParaRPr lang="en-US"/>
        </a:p>
      </dgm:t>
    </dgm:pt>
    <dgm:pt modelId="{4D6BBA8E-171E-4AC8-ADDA-C915E04DDAC7}" type="sibTrans" cxnId="{6BB491DC-15A5-4E75-88A1-F557E2AB135E}">
      <dgm:prSet/>
      <dgm:spPr/>
      <dgm:t>
        <a:bodyPr/>
        <a:lstStyle/>
        <a:p>
          <a:endParaRPr lang="en-US"/>
        </a:p>
      </dgm:t>
    </dgm:pt>
    <dgm:pt modelId="{0605D445-3323-4B47-BC7D-6AB4C2F49706}">
      <dgm:prSet/>
      <dgm:spPr/>
      <dgm:t>
        <a:bodyPr/>
        <a:lstStyle/>
        <a:p>
          <a:r>
            <a:rPr lang="nl-NL" dirty="0"/>
            <a:t>Upload in </a:t>
          </a:r>
          <a:r>
            <a:rPr lang="nl-NL" dirty="0" err="1"/>
            <a:t>Simulise</a:t>
          </a:r>
          <a:endParaRPr lang="nl-NL" dirty="0"/>
        </a:p>
      </dgm:t>
    </dgm:pt>
    <dgm:pt modelId="{AEFD71DF-FDE4-46EA-ABA2-8A81D76576C7}" type="parTrans" cxnId="{D73EF941-41AF-4842-81A8-66C30EDC44D2}">
      <dgm:prSet/>
      <dgm:spPr/>
      <dgm:t>
        <a:bodyPr/>
        <a:lstStyle/>
        <a:p>
          <a:endParaRPr lang="nl-NL"/>
        </a:p>
      </dgm:t>
    </dgm:pt>
    <dgm:pt modelId="{DB7CAC82-E273-49E3-B3FB-4EC66427B164}" type="sibTrans" cxnId="{D73EF941-41AF-4842-81A8-66C30EDC44D2}">
      <dgm:prSet/>
      <dgm:spPr/>
      <dgm:t>
        <a:bodyPr/>
        <a:lstStyle/>
        <a:p>
          <a:endParaRPr lang="nl-NL"/>
        </a:p>
      </dgm:t>
    </dgm:pt>
    <dgm:pt modelId="{F53F9694-AF1A-486B-B3EE-E1053BC7FB48}" type="pres">
      <dgm:prSet presAssocID="{8330E9CD-9E8A-4278-AFB2-FBEC2EDF6D1B}" presName="outerComposite" presStyleCnt="0">
        <dgm:presLayoutVars>
          <dgm:chMax val="5"/>
          <dgm:dir/>
          <dgm:resizeHandles val="exact"/>
        </dgm:presLayoutVars>
      </dgm:prSet>
      <dgm:spPr/>
    </dgm:pt>
    <dgm:pt modelId="{6B5E5055-645D-465E-84FA-7C509E50ED1B}" type="pres">
      <dgm:prSet presAssocID="{8330E9CD-9E8A-4278-AFB2-FBEC2EDF6D1B}" presName="dummyMaxCanvas" presStyleCnt="0">
        <dgm:presLayoutVars/>
      </dgm:prSet>
      <dgm:spPr/>
    </dgm:pt>
    <dgm:pt modelId="{29871C97-49D0-4455-B4DC-385C156C9CAC}" type="pres">
      <dgm:prSet presAssocID="{8330E9CD-9E8A-4278-AFB2-FBEC2EDF6D1B}" presName="FiveNodes_1" presStyleLbl="node1" presStyleIdx="0" presStyleCnt="5">
        <dgm:presLayoutVars>
          <dgm:bulletEnabled val="1"/>
        </dgm:presLayoutVars>
      </dgm:prSet>
      <dgm:spPr/>
    </dgm:pt>
    <dgm:pt modelId="{149CE582-83B1-411B-8426-AA32023D4178}" type="pres">
      <dgm:prSet presAssocID="{8330E9CD-9E8A-4278-AFB2-FBEC2EDF6D1B}" presName="FiveNodes_2" presStyleLbl="node1" presStyleIdx="1" presStyleCnt="5">
        <dgm:presLayoutVars>
          <dgm:bulletEnabled val="1"/>
        </dgm:presLayoutVars>
      </dgm:prSet>
      <dgm:spPr/>
    </dgm:pt>
    <dgm:pt modelId="{C055C91C-D8DF-4D7C-BC65-54203C5D155B}" type="pres">
      <dgm:prSet presAssocID="{8330E9CD-9E8A-4278-AFB2-FBEC2EDF6D1B}" presName="FiveNodes_3" presStyleLbl="node1" presStyleIdx="2" presStyleCnt="5">
        <dgm:presLayoutVars>
          <dgm:bulletEnabled val="1"/>
        </dgm:presLayoutVars>
      </dgm:prSet>
      <dgm:spPr/>
    </dgm:pt>
    <dgm:pt modelId="{A73A53A7-9629-43DE-87F3-8CBBBEE5A4F4}" type="pres">
      <dgm:prSet presAssocID="{8330E9CD-9E8A-4278-AFB2-FBEC2EDF6D1B}" presName="FiveNodes_4" presStyleLbl="node1" presStyleIdx="3" presStyleCnt="5">
        <dgm:presLayoutVars>
          <dgm:bulletEnabled val="1"/>
        </dgm:presLayoutVars>
      </dgm:prSet>
      <dgm:spPr/>
    </dgm:pt>
    <dgm:pt modelId="{42259428-9422-41BC-A291-A9FAE0C67050}" type="pres">
      <dgm:prSet presAssocID="{8330E9CD-9E8A-4278-AFB2-FBEC2EDF6D1B}" presName="FiveNodes_5" presStyleLbl="node1" presStyleIdx="4" presStyleCnt="5">
        <dgm:presLayoutVars>
          <dgm:bulletEnabled val="1"/>
        </dgm:presLayoutVars>
      </dgm:prSet>
      <dgm:spPr/>
    </dgm:pt>
    <dgm:pt modelId="{E60D72DB-8F47-44F6-9DD0-228F5D50853E}" type="pres">
      <dgm:prSet presAssocID="{8330E9CD-9E8A-4278-AFB2-FBEC2EDF6D1B}" presName="FiveConn_1-2" presStyleLbl="fgAccFollowNode1" presStyleIdx="0" presStyleCnt="4">
        <dgm:presLayoutVars>
          <dgm:bulletEnabled val="1"/>
        </dgm:presLayoutVars>
      </dgm:prSet>
      <dgm:spPr/>
    </dgm:pt>
    <dgm:pt modelId="{C340AB8F-F60B-4A1D-AD86-4F8D81BAE8F2}" type="pres">
      <dgm:prSet presAssocID="{8330E9CD-9E8A-4278-AFB2-FBEC2EDF6D1B}" presName="FiveConn_2-3" presStyleLbl="fgAccFollowNode1" presStyleIdx="1" presStyleCnt="4">
        <dgm:presLayoutVars>
          <dgm:bulletEnabled val="1"/>
        </dgm:presLayoutVars>
      </dgm:prSet>
      <dgm:spPr/>
    </dgm:pt>
    <dgm:pt modelId="{4D53202C-2949-4F8C-B8BB-382ADAE76E0A}" type="pres">
      <dgm:prSet presAssocID="{8330E9CD-9E8A-4278-AFB2-FBEC2EDF6D1B}" presName="FiveConn_3-4" presStyleLbl="fgAccFollowNode1" presStyleIdx="2" presStyleCnt="4">
        <dgm:presLayoutVars>
          <dgm:bulletEnabled val="1"/>
        </dgm:presLayoutVars>
      </dgm:prSet>
      <dgm:spPr/>
    </dgm:pt>
    <dgm:pt modelId="{696699E0-9340-4A30-A2FD-797899DED12A}" type="pres">
      <dgm:prSet presAssocID="{8330E9CD-9E8A-4278-AFB2-FBEC2EDF6D1B}" presName="FiveConn_4-5" presStyleLbl="fgAccFollowNode1" presStyleIdx="3" presStyleCnt="4">
        <dgm:presLayoutVars>
          <dgm:bulletEnabled val="1"/>
        </dgm:presLayoutVars>
      </dgm:prSet>
      <dgm:spPr/>
    </dgm:pt>
    <dgm:pt modelId="{FF3CB8FA-85E6-4776-A4BA-40B26DB91BD3}" type="pres">
      <dgm:prSet presAssocID="{8330E9CD-9E8A-4278-AFB2-FBEC2EDF6D1B}" presName="FiveNodes_1_text" presStyleLbl="node1" presStyleIdx="4" presStyleCnt="5">
        <dgm:presLayoutVars>
          <dgm:bulletEnabled val="1"/>
        </dgm:presLayoutVars>
      </dgm:prSet>
      <dgm:spPr/>
    </dgm:pt>
    <dgm:pt modelId="{B489EC54-E5CA-4878-AB3B-4B57653CA749}" type="pres">
      <dgm:prSet presAssocID="{8330E9CD-9E8A-4278-AFB2-FBEC2EDF6D1B}" presName="FiveNodes_2_text" presStyleLbl="node1" presStyleIdx="4" presStyleCnt="5">
        <dgm:presLayoutVars>
          <dgm:bulletEnabled val="1"/>
        </dgm:presLayoutVars>
      </dgm:prSet>
      <dgm:spPr/>
    </dgm:pt>
    <dgm:pt modelId="{DEDE9049-4B02-4129-AE44-6B7F790BCF0C}" type="pres">
      <dgm:prSet presAssocID="{8330E9CD-9E8A-4278-AFB2-FBEC2EDF6D1B}" presName="FiveNodes_3_text" presStyleLbl="node1" presStyleIdx="4" presStyleCnt="5">
        <dgm:presLayoutVars>
          <dgm:bulletEnabled val="1"/>
        </dgm:presLayoutVars>
      </dgm:prSet>
      <dgm:spPr/>
    </dgm:pt>
    <dgm:pt modelId="{B582028F-CB53-4941-92EC-54864CD78214}" type="pres">
      <dgm:prSet presAssocID="{8330E9CD-9E8A-4278-AFB2-FBEC2EDF6D1B}" presName="FiveNodes_4_text" presStyleLbl="node1" presStyleIdx="4" presStyleCnt="5">
        <dgm:presLayoutVars>
          <dgm:bulletEnabled val="1"/>
        </dgm:presLayoutVars>
      </dgm:prSet>
      <dgm:spPr/>
    </dgm:pt>
    <dgm:pt modelId="{E93D3478-B969-4617-A55E-DEE63076A6D5}" type="pres">
      <dgm:prSet presAssocID="{8330E9CD-9E8A-4278-AFB2-FBEC2EDF6D1B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99328110-4E20-45E5-B8BF-9EBB3D758B18}" type="presOf" srcId="{AF564C70-F77F-4686-AC8F-33E38CEE22D5}" destId="{E60D72DB-8F47-44F6-9DD0-228F5D50853E}" srcOrd="0" destOrd="0" presId="urn:microsoft.com/office/officeart/2005/8/layout/vProcess5"/>
    <dgm:cxn modelId="{3ED50013-FF2E-485C-ADAE-4D8149FB8375}" type="presOf" srcId="{CBF8710C-DF9C-42FD-8D41-F67E3D95B4E0}" destId="{B489EC54-E5CA-4878-AB3B-4B57653CA749}" srcOrd="1" destOrd="0" presId="urn:microsoft.com/office/officeart/2005/8/layout/vProcess5"/>
    <dgm:cxn modelId="{5E98412B-D60C-4A4F-ABA6-04CC4B199B3F}" type="presOf" srcId="{EE1D8045-7564-4CA7-A2E2-CF21407EA38D}" destId="{DEDE9049-4B02-4129-AE44-6B7F790BCF0C}" srcOrd="1" destOrd="0" presId="urn:microsoft.com/office/officeart/2005/8/layout/vProcess5"/>
    <dgm:cxn modelId="{EF78A25D-93C3-4BC0-99B5-05F1C2EB6419}" type="presOf" srcId="{808FFBD2-0630-4090-8A58-1980257662EE}" destId="{C340AB8F-F60B-4A1D-AD86-4F8D81BAE8F2}" srcOrd="0" destOrd="0" presId="urn:microsoft.com/office/officeart/2005/8/layout/vProcess5"/>
    <dgm:cxn modelId="{D73EF941-41AF-4842-81A8-66C30EDC44D2}" srcId="{8330E9CD-9E8A-4278-AFB2-FBEC2EDF6D1B}" destId="{0605D445-3323-4B47-BC7D-6AB4C2F49706}" srcOrd="4" destOrd="0" parTransId="{AEFD71DF-FDE4-46EA-ABA2-8A81D76576C7}" sibTransId="{DB7CAC82-E273-49E3-B3FB-4EC66427B164}"/>
    <dgm:cxn modelId="{1B77EB62-76FE-4B51-A2E7-FCB568E9D91E}" srcId="{8330E9CD-9E8A-4278-AFB2-FBEC2EDF6D1B}" destId="{B5DB5BBF-8D2B-44AE-BD91-6585111FAD7E}" srcOrd="0" destOrd="0" parTransId="{52B88AE6-ED58-4F5D-963E-205B75A0A6E6}" sibTransId="{AF564C70-F77F-4686-AC8F-33E38CEE22D5}"/>
    <dgm:cxn modelId="{5386634F-C613-40C2-A1C0-F13AB7413574}" type="presOf" srcId="{BB0A69BF-4F03-43EA-8F78-79F4D0B83B85}" destId="{A73A53A7-9629-43DE-87F3-8CBBBEE5A4F4}" srcOrd="0" destOrd="0" presId="urn:microsoft.com/office/officeart/2005/8/layout/vProcess5"/>
    <dgm:cxn modelId="{07B67B70-57CA-4E47-BD21-F1F882FD10A9}" type="presOf" srcId="{8330E9CD-9E8A-4278-AFB2-FBEC2EDF6D1B}" destId="{F53F9694-AF1A-486B-B3EE-E1053BC7FB48}" srcOrd="0" destOrd="0" presId="urn:microsoft.com/office/officeart/2005/8/layout/vProcess5"/>
    <dgm:cxn modelId="{0FA88274-8BE2-437B-A9DF-54DDE457BDC3}" type="presOf" srcId="{2754CF44-3AC2-48BF-9AAB-276BC497D2EF}" destId="{4D53202C-2949-4F8C-B8BB-382ADAE76E0A}" srcOrd="0" destOrd="0" presId="urn:microsoft.com/office/officeart/2005/8/layout/vProcess5"/>
    <dgm:cxn modelId="{43FD4577-2093-4953-8A1A-A4681FD5583B}" type="presOf" srcId="{0605D445-3323-4B47-BC7D-6AB4C2F49706}" destId="{42259428-9422-41BC-A291-A9FAE0C67050}" srcOrd="0" destOrd="0" presId="urn:microsoft.com/office/officeart/2005/8/layout/vProcess5"/>
    <dgm:cxn modelId="{5A280079-6D9B-4FD9-9339-274301DE3758}" type="presOf" srcId="{CBF8710C-DF9C-42FD-8D41-F67E3D95B4E0}" destId="{149CE582-83B1-411B-8426-AA32023D4178}" srcOrd="0" destOrd="0" presId="urn:microsoft.com/office/officeart/2005/8/layout/vProcess5"/>
    <dgm:cxn modelId="{BCE9408A-5F33-4B82-A253-E5289EC117B0}" type="presOf" srcId="{0605D445-3323-4B47-BC7D-6AB4C2F49706}" destId="{E93D3478-B969-4617-A55E-DEE63076A6D5}" srcOrd="1" destOrd="0" presId="urn:microsoft.com/office/officeart/2005/8/layout/vProcess5"/>
    <dgm:cxn modelId="{1EB4D0AF-03C7-4D96-A6C2-77B31007C67D}" type="presOf" srcId="{BB0A69BF-4F03-43EA-8F78-79F4D0B83B85}" destId="{B582028F-CB53-4941-92EC-54864CD78214}" srcOrd="1" destOrd="0" presId="urn:microsoft.com/office/officeart/2005/8/layout/vProcess5"/>
    <dgm:cxn modelId="{5C11C7B2-7F32-49D4-8DE6-3DA6D5058D68}" type="presOf" srcId="{4D6BBA8E-171E-4AC8-ADDA-C915E04DDAC7}" destId="{696699E0-9340-4A30-A2FD-797899DED12A}" srcOrd="0" destOrd="0" presId="urn:microsoft.com/office/officeart/2005/8/layout/vProcess5"/>
    <dgm:cxn modelId="{FEEE73B8-D21F-427B-B7C7-28FFC8F66DE2}" type="presOf" srcId="{B5DB5BBF-8D2B-44AE-BD91-6585111FAD7E}" destId="{FF3CB8FA-85E6-4776-A4BA-40B26DB91BD3}" srcOrd="1" destOrd="0" presId="urn:microsoft.com/office/officeart/2005/8/layout/vProcess5"/>
    <dgm:cxn modelId="{A2FB7DCE-C0B8-4F85-BDEF-8E3CF2B6E43A}" srcId="{8330E9CD-9E8A-4278-AFB2-FBEC2EDF6D1B}" destId="{EE1D8045-7564-4CA7-A2E2-CF21407EA38D}" srcOrd="2" destOrd="0" parTransId="{F951EDDA-00A5-4A28-B5E4-7E05810CDCB9}" sibTransId="{2754CF44-3AC2-48BF-9AAB-276BC497D2EF}"/>
    <dgm:cxn modelId="{B26AF2D2-9C04-479F-815B-31AA7F804F4D}" type="presOf" srcId="{EE1D8045-7564-4CA7-A2E2-CF21407EA38D}" destId="{C055C91C-D8DF-4D7C-BC65-54203C5D155B}" srcOrd="0" destOrd="0" presId="urn:microsoft.com/office/officeart/2005/8/layout/vProcess5"/>
    <dgm:cxn modelId="{4E2E59D3-F69F-4973-8FDF-0227AAA61272}" type="presOf" srcId="{B5DB5BBF-8D2B-44AE-BD91-6585111FAD7E}" destId="{29871C97-49D0-4455-B4DC-385C156C9CAC}" srcOrd="0" destOrd="0" presId="urn:microsoft.com/office/officeart/2005/8/layout/vProcess5"/>
    <dgm:cxn modelId="{6BB491DC-15A5-4E75-88A1-F557E2AB135E}" srcId="{8330E9CD-9E8A-4278-AFB2-FBEC2EDF6D1B}" destId="{BB0A69BF-4F03-43EA-8F78-79F4D0B83B85}" srcOrd="3" destOrd="0" parTransId="{AF26C549-43F5-4657-8BE6-217B73D996FA}" sibTransId="{4D6BBA8E-171E-4AC8-ADDA-C915E04DDAC7}"/>
    <dgm:cxn modelId="{49A635F6-7DFC-4EF9-80CE-829235C0CE9E}" srcId="{8330E9CD-9E8A-4278-AFB2-FBEC2EDF6D1B}" destId="{CBF8710C-DF9C-42FD-8D41-F67E3D95B4E0}" srcOrd="1" destOrd="0" parTransId="{F446ED1C-C39E-4F14-BC14-660E5B594A53}" sibTransId="{808FFBD2-0630-4090-8A58-1980257662EE}"/>
    <dgm:cxn modelId="{8AAE5F50-BB3D-4E91-8FBF-E24D79196FCC}" type="presParOf" srcId="{F53F9694-AF1A-486B-B3EE-E1053BC7FB48}" destId="{6B5E5055-645D-465E-84FA-7C509E50ED1B}" srcOrd="0" destOrd="0" presId="urn:microsoft.com/office/officeart/2005/8/layout/vProcess5"/>
    <dgm:cxn modelId="{64F75CED-339C-4208-AC9F-9A2C95C95482}" type="presParOf" srcId="{F53F9694-AF1A-486B-B3EE-E1053BC7FB48}" destId="{29871C97-49D0-4455-B4DC-385C156C9CAC}" srcOrd="1" destOrd="0" presId="urn:microsoft.com/office/officeart/2005/8/layout/vProcess5"/>
    <dgm:cxn modelId="{2A8C66DC-31AA-43D6-9962-33ED3BC850CC}" type="presParOf" srcId="{F53F9694-AF1A-486B-B3EE-E1053BC7FB48}" destId="{149CE582-83B1-411B-8426-AA32023D4178}" srcOrd="2" destOrd="0" presId="urn:microsoft.com/office/officeart/2005/8/layout/vProcess5"/>
    <dgm:cxn modelId="{F017CFAB-1C20-409C-9387-C159F244DE54}" type="presParOf" srcId="{F53F9694-AF1A-486B-B3EE-E1053BC7FB48}" destId="{C055C91C-D8DF-4D7C-BC65-54203C5D155B}" srcOrd="3" destOrd="0" presId="urn:microsoft.com/office/officeart/2005/8/layout/vProcess5"/>
    <dgm:cxn modelId="{59690F66-0B5E-4691-BB1C-87CBD148C1D4}" type="presParOf" srcId="{F53F9694-AF1A-486B-B3EE-E1053BC7FB48}" destId="{A73A53A7-9629-43DE-87F3-8CBBBEE5A4F4}" srcOrd="4" destOrd="0" presId="urn:microsoft.com/office/officeart/2005/8/layout/vProcess5"/>
    <dgm:cxn modelId="{9C84C1AD-4017-493D-9020-E2A100D23092}" type="presParOf" srcId="{F53F9694-AF1A-486B-B3EE-E1053BC7FB48}" destId="{42259428-9422-41BC-A291-A9FAE0C67050}" srcOrd="5" destOrd="0" presId="urn:microsoft.com/office/officeart/2005/8/layout/vProcess5"/>
    <dgm:cxn modelId="{7099A348-50B3-4B25-934F-416C08CAD1E7}" type="presParOf" srcId="{F53F9694-AF1A-486B-B3EE-E1053BC7FB48}" destId="{E60D72DB-8F47-44F6-9DD0-228F5D50853E}" srcOrd="6" destOrd="0" presId="urn:microsoft.com/office/officeart/2005/8/layout/vProcess5"/>
    <dgm:cxn modelId="{CA2B1E55-EFAC-46BE-9039-A94CD329CE86}" type="presParOf" srcId="{F53F9694-AF1A-486B-B3EE-E1053BC7FB48}" destId="{C340AB8F-F60B-4A1D-AD86-4F8D81BAE8F2}" srcOrd="7" destOrd="0" presId="urn:microsoft.com/office/officeart/2005/8/layout/vProcess5"/>
    <dgm:cxn modelId="{4EBBFB8A-5CE9-441C-81DB-EB15AFB91385}" type="presParOf" srcId="{F53F9694-AF1A-486B-B3EE-E1053BC7FB48}" destId="{4D53202C-2949-4F8C-B8BB-382ADAE76E0A}" srcOrd="8" destOrd="0" presId="urn:microsoft.com/office/officeart/2005/8/layout/vProcess5"/>
    <dgm:cxn modelId="{4F7555D1-E590-4A2C-BAF2-B274B8C8A6F8}" type="presParOf" srcId="{F53F9694-AF1A-486B-B3EE-E1053BC7FB48}" destId="{696699E0-9340-4A30-A2FD-797899DED12A}" srcOrd="9" destOrd="0" presId="urn:microsoft.com/office/officeart/2005/8/layout/vProcess5"/>
    <dgm:cxn modelId="{27EF7C7C-53D4-40D5-A9F3-4076722CA991}" type="presParOf" srcId="{F53F9694-AF1A-486B-B3EE-E1053BC7FB48}" destId="{FF3CB8FA-85E6-4776-A4BA-40B26DB91BD3}" srcOrd="10" destOrd="0" presId="urn:microsoft.com/office/officeart/2005/8/layout/vProcess5"/>
    <dgm:cxn modelId="{8429B548-E95F-4757-B900-0D09EEB497C0}" type="presParOf" srcId="{F53F9694-AF1A-486B-B3EE-E1053BC7FB48}" destId="{B489EC54-E5CA-4878-AB3B-4B57653CA749}" srcOrd="11" destOrd="0" presId="urn:microsoft.com/office/officeart/2005/8/layout/vProcess5"/>
    <dgm:cxn modelId="{71711460-E532-45A3-9613-E53906CD0B98}" type="presParOf" srcId="{F53F9694-AF1A-486B-B3EE-E1053BC7FB48}" destId="{DEDE9049-4B02-4129-AE44-6B7F790BCF0C}" srcOrd="12" destOrd="0" presId="urn:microsoft.com/office/officeart/2005/8/layout/vProcess5"/>
    <dgm:cxn modelId="{4B8C9BDC-B985-4900-959A-7335FCF6E9CF}" type="presParOf" srcId="{F53F9694-AF1A-486B-B3EE-E1053BC7FB48}" destId="{B582028F-CB53-4941-92EC-54864CD78214}" srcOrd="13" destOrd="0" presId="urn:microsoft.com/office/officeart/2005/8/layout/vProcess5"/>
    <dgm:cxn modelId="{2838A23A-92DD-4C6C-8C86-F547399BF279}" type="presParOf" srcId="{F53F9694-AF1A-486B-B3EE-E1053BC7FB48}" destId="{E93D3478-B969-4617-A55E-DEE63076A6D5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871C97-49D0-4455-B4DC-385C156C9CAC}">
      <dsp:nvSpPr>
        <dsp:cNvPr id="0" name=""/>
        <dsp:cNvSpPr/>
      </dsp:nvSpPr>
      <dsp:spPr>
        <a:xfrm>
          <a:off x="0" y="0"/>
          <a:ext cx="3190398" cy="7920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 err="1"/>
            <a:t>Werken</a:t>
          </a:r>
          <a:r>
            <a:rPr lang="en-US" sz="1500" kern="1200" dirty="0"/>
            <a:t>?</a:t>
          </a:r>
        </a:p>
      </dsp:txBody>
      <dsp:txXfrm>
        <a:off x="23200" y="23200"/>
        <a:ext cx="2242986" cy="745699"/>
      </dsp:txXfrm>
    </dsp:sp>
    <dsp:sp modelId="{149CE582-83B1-411B-8426-AA32023D4178}">
      <dsp:nvSpPr>
        <dsp:cNvPr id="0" name=""/>
        <dsp:cNvSpPr/>
      </dsp:nvSpPr>
      <dsp:spPr>
        <a:xfrm>
          <a:off x="238244" y="902112"/>
          <a:ext cx="3190398" cy="7920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In welk domein wil je gaan werken?</a:t>
          </a:r>
        </a:p>
      </dsp:txBody>
      <dsp:txXfrm>
        <a:off x="261444" y="925312"/>
        <a:ext cx="2390890" cy="745699"/>
      </dsp:txXfrm>
    </dsp:sp>
    <dsp:sp modelId="{C055C91C-D8DF-4D7C-BC65-54203C5D155B}">
      <dsp:nvSpPr>
        <dsp:cNvPr id="0" name=""/>
        <dsp:cNvSpPr/>
      </dsp:nvSpPr>
      <dsp:spPr>
        <a:xfrm>
          <a:off x="476488" y="1804225"/>
          <a:ext cx="3190398" cy="7920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Zoek twee vacatures die jou aanspreken en motiveer waarom.</a:t>
          </a:r>
        </a:p>
      </dsp:txBody>
      <dsp:txXfrm>
        <a:off x="499688" y="1827425"/>
        <a:ext cx="2390890" cy="745699"/>
      </dsp:txXfrm>
    </dsp:sp>
    <dsp:sp modelId="{A73A53A7-9629-43DE-87F3-8CBBBEE5A4F4}">
      <dsp:nvSpPr>
        <dsp:cNvPr id="0" name=""/>
        <dsp:cNvSpPr/>
      </dsp:nvSpPr>
      <dsp:spPr>
        <a:xfrm>
          <a:off x="714732" y="2706338"/>
          <a:ext cx="3190398" cy="7920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Wat zeggen je ouders, verzorgers, vrienden, familie tegen je qua wat bij je past?</a:t>
          </a:r>
        </a:p>
      </dsp:txBody>
      <dsp:txXfrm>
        <a:off x="737932" y="2729538"/>
        <a:ext cx="2390890" cy="745698"/>
      </dsp:txXfrm>
    </dsp:sp>
    <dsp:sp modelId="{42259428-9422-41BC-A291-A9FAE0C67050}">
      <dsp:nvSpPr>
        <dsp:cNvPr id="0" name=""/>
        <dsp:cNvSpPr/>
      </dsp:nvSpPr>
      <dsp:spPr>
        <a:xfrm>
          <a:off x="952976" y="3608451"/>
          <a:ext cx="3190398" cy="7920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 dirty="0"/>
            <a:t>Upload in </a:t>
          </a:r>
          <a:r>
            <a:rPr lang="nl-NL" sz="1500" kern="1200" dirty="0" err="1"/>
            <a:t>Simulise</a:t>
          </a:r>
          <a:endParaRPr lang="nl-NL" sz="1500" kern="1200" dirty="0"/>
        </a:p>
      </dsp:txBody>
      <dsp:txXfrm>
        <a:off x="976176" y="3631651"/>
        <a:ext cx="2390890" cy="745699"/>
      </dsp:txXfrm>
    </dsp:sp>
    <dsp:sp modelId="{E60D72DB-8F47-44F6-9DD0-228F5D50853E}">
      <dsp:nvSpPr>
        <dsp:cNvPr id="0" name=""/>
        <dsp:cNvSpPr/>
      </dsp:nvSpPr>
      <dsp:spPr>
        <a:xfrm>
          <a:off x="2675534" y="578672"/>
          <a:ext cx="514864" cy="514864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2791378" y="578672"/>
        <a:ext cx="283176" cy="387435"/>
      </dsp:txXfrm>
    </dsp:sp>
    <dsp:sp modelId="{C340AB8F-F60B-4A1D-AD86-4F8D81BAE8F2}">
      <dsp:nvSpPr>
        <dsp:cNvPr id="0" name=""/>
        <dsp:cNvSpPr/>
      </dsp:nvSpPr>
      <dsp:spPr>
        <a:xfrm>
          <a:off x="2913778" y="1480785"/>
          <a:ext cx="514864" cy="514864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3029622" y="1480785"/>
        <a:ext cx="283176" cy="387435"/>
      </dsp:txXfrm>
    </dsp:sp>
    <dsp:sp modelId="{4D53202C-2949-4F8C-B8BB-382ADAE76E0A}">
      <dsp:nvSpPr>
        <dsp:cNvPr id="0" name=""/>
        <dsp:cNvSpPr/>
      </dsp:nvSpPr>
      <dsp:spPr>
        <a:xfrm>
          <a:off x="3152022" y="2369696"/>
          <a:ext cx="514864" cy="514864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3267866" y="2369696"/>
        <a:ext cx="283176" cy="387435"/>
      </dsp:txXfrm>
    </dsp:sp>
    <dsp:sp modelId="{696699E0-9340-4A30-A2FD-797899DED12A}">
      <dsp:nvSpPr>
        <dsp:cNvPr id="0" name=""/>
        <dsp:cNvSpPr/>
      </dsp:nvSpPr>
      <dsp:spPr>
        <a:xfrm>
          <a:off x="3390266" y="3280610"/>
          <a:ext cx="514864" cy="514864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3506110" y="3280610"/>
        <a:ext cx="283176" cy="3874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226B76-4D6E-4E01-A7FB-359EFBB2A1CC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E50A4-8BF8-4115-BAC4-E354297838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6637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Vormentaal">
            <a:extLst>
              <a:ext uri="{FF2B5EF4-FFF2-40B4-BE49-F238E27FC236}">
                <a16:creationId xmlns:a16="http://schemas.microsoft.com/office/drawing/2014/main" id="{B1A8BD68-CFB7-4CE8-927C-EC6ABA7511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6C8E20B-A0BF-4CD6-AEE6-FAEAB7BE14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7894417-9658-4824-AB01-4E994083AE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824CAF-DF54-4A8A-A4C4-E08E0DB6F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A008C39-37FF-4EBA-8913-006DB03B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F78F163C-C938-43FA-A41C-FC704C35311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24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0591A0-60A4-4847-AF78-F5902E00D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837452B-0951-4A8E-A308-0F1DC67E4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75F331-83B5-4EAC-B87D-4CC6AA48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7201D60-3EB0-4848-9483-BA0B7A382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382EEA5-DFCC-4140-A4BA-7684F9CE9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4075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AC9D59A-D458-4DDF-94BA-24798633E0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9415F9B-FAA3-4C44-A97A-1464DEF44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7FD2AF-8CB4-45F1-97D8-4297B01B3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FFB73D-C98E-4D31-8992-B05E3E633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437391-13BE-45E9-AE69-B660F3A96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414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9F6768AA-6EFF-47EC-90A7-8C4D4510E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C041AC9-116B-4F01-8FC8-907E718B2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DFFB96-23F6-436F-B999-260145B38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ACEA7AC-038A-4FE9-8417-7A5B7BC14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2CD80BFB-C780-410E-B4A6-97DA0C4041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274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394600-9DAC-4D92-8597-8AB85823B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7AAB87-9E9D-4848-B01F-B686DFFC7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A525AA0-CCF7-4BA9-BE63-E4E6D9DD0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C6792A8-FDDC-4370-9B77-0D977ABEC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20C28A-39F5-413C-AEB2-CCA744B74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4882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2AB93F-D037-4CCB-8B21-F2F48F4AA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F5F613-CCBA-40B2-B2E2-8537C79A80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9D08B1D-4D0F-4632-B2CC-189A95048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AE51300-EA7D-4A03-B30C-EE3D97655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D438FE8-C55B-4E7D-820A-04DB0D9FB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23F88EC-826B-45A7-BCC1-8FF2569B3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6340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6FDB4A-0726-418D-AC69-D0382940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C7A7694-8529-4E68-B4C2-04052E31F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56FB180-AFE4-4D00-A208-D87655B56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FB310F7-6ED9-4016-BDEF-02F3CDCF2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D454CAF-1BDC-49F9-9A71-37EC6D1120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7CB9E7B-CA38-4CF5-B792-B9B9AD1D3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37B29A3-3C01-4965-B6F9-6264E15F6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0B58FCE-5190-4C2C-8297-252D9C3D2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6800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77D59E-AD22-4185-BBE5-357BA5A1D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07E239D-5E0C-449F-81DF-D7DBEFCB6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899C400-FC30-49B8-BAD9-C9B20D88B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4C94181-7815-4425-9624-A810A606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1005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418D205-BD52-4479-8D7B-5B94BF970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BB03264-8772-4C87-9873-46A5C58D7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0D3F510-7A1C-4D3A-9ACC-357B3B4FB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611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FA6BB1-BA56-4F7E-B5AC-FFAD68F2A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738D1A-8E36-4D4A-9AFD-A3796AEC9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4CD43AE-05A6-4D80-8524-F4B0D4692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EF1BEB8-B227-4DC2-88BD-9C784972D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9CBC929-F245-4389-9B94-033123B2E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B2DDE71-26EB-4B01-83B5-AD76F2896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9474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F891FD-1294-4E40-A4FA-045E31042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5C01C26-C661-4F67-B009-34A685856D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63F6712-826C-49AC-9801-0CE31E43C7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B48CC51-7422-46FC-A8DC-0AE2255F3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857513D-3F4D-4775-8EE5-7110300EC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7F1DF89-CDC4-4602-8256-373B2C0A3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6003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0B5335E-426E-4FF0-8BD0-AFA8ACBB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11905F-E1EF-40AB-9922-3DF6880C6E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34E063-366F-47A5-A903-1168B0A1F4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8F1765-D70C-4E4A-B52C-213A0677F4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C37449-F706-428B-B279-352BF37C0A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6255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ssenjaarkenniscentrum.nl/wp-content/uploads/2021/10/eGids-studiesucces-en-tussenjaar.pdf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>
            <a:extLst>
              <a:ext uri="{FF2B5EF4-FFF2-40B4-BE49-F238E27FC236}">
                <a16:creationId xmlns:a16="http://schemas.microsoft.com/office/drawing/2014/main" id="{7E256807-68E5-45A0-8DD0-5696A7E4E94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9848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400" b="1">
                <a:solidFill>
                  <a:srgbClr val="B8A1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L&amp;O (leren en ontwikkelen)</a:t>
            </a:r>
            <a:endParaRPr lang="nl-NL" sz="4400" dirty="0">
              <a:solidFill>
                <a:srgbClr val="B8A1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1B96BA2-902A-4078-8942-E8A2417A9A29}"/>
              </a:ext>
            </a:extLst>
          </p:cNvPr>
          <p:cNvSpPr txBox="1">
            <a:spLocks/>
          </p:cNvSpPr>
          <p:nvPr/>
        </p:nvSpPr>
        <p:spPr bwMode="auto">
          <a:xfrm>
            <a:off x="1915404" y="1736438"/>
            <a:ext cx="9984496" cy="333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nl-NL" sz="20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rPr>
              <a:t>Agenda</a:t>
            </a:r>
          </a:p>
          <a:p>
            <a:r>
              <a:rPr lang="nl-NL" sz="2000" b="1" dirty="0" err="1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Weekopstart</a:t>
            </a:r>
            <a:endParaRPr lang="nl-NL" sz="2000" b="1" dirty="0">
              <a:solidFill>
                <a:schemeClr val="tx1">
                  <a:lumMod val="95000"/>
                  <a:lumOff val="5000"/>
                </a:schemeClr>
              </a:solidFill>
              <a:cs typeface="Arial"/>
            </a:endParaRPr>
          </a:p>
          <a:p>
            <a:r>
              <a:rPr lang="nl-NL" sz="20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QMP testen </a:t>
            </a:r>
            <a:r>
              <a:rPr lang="nl-NL" sz="20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  <a:sym typeface="Wingdings" panose="05000000000000000000" pitchFamily="2" charset="2"/>
              </a:rPr>
              <a:t> werkt het niet? Stuur even een berichtje naar Marieke</a:t>
            </a:r>
            <a:endParaRPr lang="nl-NL" sz="2000" b="1" dirty="0">
              <a:solidFill>
                <a:schemeClr val="tx1">
                  <a:lumMod val="95000"/>
                  <a:lumOff val="5000"/>
                </a:schemeClr>
              </a:solidFill>
              <a:cs typeface="Arial"/>
            </a:endParaRPr>
          </a:p>
          <a:p>
            <a:r>
              <a:rPr lang="nl-NL" sz="20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Deze week in het thema van ‘Netwerken’ en voorbereiden op doorstuderen/ werken</a:t>
            </a:r>
          </a:p>
          <a:p>
            <a:pPr marL="0" indent="0">
              <a:buNone/>
            </a:pPr>
            <a:endParaRPr lang="nl-NL" sz="2000" b="1" dirty="0">
              <a:solidFill>
                <a:srgbClr val="000644"/>
              </a:solidFill>
              <a:latin typeface="Arial"/>
              <a:cs typeface="Arial"/>
            </a:endParaRPr>
          </a:p>
        </p:txBody>
      </p:sp>
      <p:graphicFrame>
        <p:nvGraphicFramePr>
          <p:cNvPr id="7" name="Tabel 13">
            <a:extLst>
              <a:ext uri="{FF2B5EF4-FFF2-40B4-BE49-F238E27FC236}">
                <a16:creationId xmlns:a16="http://schemas.microsoft.com/office/drawing/2014/main" id="{E301E4D4-09EB-42FE-AC70-36D3DFBAE6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31074"/>
              </p:ext>
            </p:extLst>
          </p:nvPr>
        </p:nvGraphicFramePr>
        <p:xfrm>
          <a:off x="2032961" y="6161520"/>
          <a:ext cx="7459328" cy="48256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38909">
                  <a:extLst>
                    <a:ext uri="{9D8B030D-6E8A-4147-A177-3AD203B41FA5}">
                      <a16:colId xmlns:a16="http://schemas.microsoft.com/office/drawing/2014/main" val="64876989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6959719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458696249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04233705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03298566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256723198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73331059"/>
                    </a:ext>
                  </a:extLst>
                </a:gridCol>
                <a:gridCol w="726612">
                  <a:extLst>
                    <a:ext uri="{9D8B030D-6E8A-4147-A177-3AD203B41FA5}">
                      <a16:colId xmlns:a16="http://schemas.microsoft.com/office/drawing/2014/main" val="2175227633"/>
                    </a:ext>
                  </a:extLst>
                </a:gridCol>
                <a:gridCol w="713064">
                  <a:extLst>
                    <a:ext uri="{9D8B030D-6E8A-4147-A177-3AD203B41FA5}">
                      <a16:colId xmlns:a16="http://schemas.microsoft.com/office/drawing/2014/main" val="1428987022"/>
                    </a:ext>
                  </a:extLst>
                </a:gridCol>
                <a:gridCol w="847289">
                  <a:extLst>
                    <a:ext uri="{9D8B030D-6E8A-4147-A177-3AD203B41FA5}">
                      <a16:colId xmlns:a16="http://schemas.microsoft.com/office/drawing/2014/main" val="279876203"/>
                    </a:ext>
                  </a:extLst>
                </a:gridCol>
              </a:tblGrid>
              <a:tr h="482561"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1</a:t>
                      </a:r>
                      <a:endParaRPr lang="nl-NL" sz="1200" b="1" kern="12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2</a:t>
                      </a:r>
                      <a:endParaRPr lang="nl-NL" sz="1200" b="1" kern="12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3</a:t>
                      </a:r>
                      <a:endParaRPr lang="nl-NL" sz="1200" b="1" kern="12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4</a:t>
                      </a:r>
                      <a:endParaRPr lang="nl-NL" sz="1200" b="1" kern="12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5</a:t>
                      </a:r>
                      <a:endParaRPr lang="nl-NL" sz="1200" b="1" kern="12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6</a:t>
                      </a:r>
                      <a:endParaRPr lang="nl-NL" sz="1200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tx1"/>
                          </a:solidFill>
                        </a:rPr>
                        <a:t>Week 7</a:t>
                      </a:r>
                      <a:endParaRPr lang="nl-NL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8</a:t>
                      </a:r>
                      <a:endParaRPr lang="nl-NL" sz="1200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9</a:t>
                      </a:r>
                      <a:endParaRPr lang="nl-NL" sz="1200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10</a:t>
                      </a:r>
                      <a:endParaRPr lang="nl-NL" sz="1200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5624924"/>
                  </a:ext>
                </a:extLst>
              </a:tr>
            </a:tbl>
          </a:graphicData>
        </a:graphic>
      </p:graphicFrame>
      <p:pic>
        <p:nvPicPr>
          <p:cNvPr id="9" name="Afbeelding 8">
            <a:extLst>
              <a:ext uri="{FF2B5EF4-FFF2-40B4-BE49-F238E27FC236}">
                <a16:creationId xmlns:a16="http://schemas.microsoft.com/office/drawing/2014/main" id="{D97B8CFA-CDB8-40FD-96FE-27726BF102A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12"/>
          <a:stretch/>
        </p:blipFill>
        <p:spPr>
          <a:xfrm>
            <a:off x="896515" y="1736252"/>
            <a:ext cx="836782" cy="70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404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" name="Rectangle 80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76" descr="Gloeilamp op een gele achtergrond met geschetste lichtbundels en een kabel">
            <a:extLst>
              <a:ext uri="{FF2B5EF4-FFF2-40B4-BE49-F238E27FC236}">
                <a16:creationId xmlns:a16="http://schemas.microsoft.com/office/drawing/2014/main" id="{780F1D69-135C-41A8-A5A5-9EB824D105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37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83" name="Rectangle 82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D36FD9-7BCA-4CF2-8B6C-9C9D768DD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>
                <a:solidFill>
                  <a:srgbClr val="FFFFFF"/>
                </a:solidFill>
              </a:rPr>
              <a:t>Ontdek, vergelijk en kies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F2D8FCB-0630-45FD-9ADE-E46C15616C90}"/>
              </a:ext>
            </a:extLst>
          </p:cNvPr>
          <p:cNvSpPr txBox="1"/>
          <p:nvPr/>
        </p:nvSpPr>
        <p:spPr>
          <a:xfrm>
            <a:off x="7255563" y="2557587"/>
            <a:ext cx="4314645" cy="37173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848DC54-A6EC-46CD-8186-3FEFFEB32675}"/>
              </a:ext>
            </a:extLst>
          </p:cNvPr>
          <p:cNvSpPr txBox="1"/>
          <p:nvPr/>
        </p:nvSpPr>
        <p:spPr>
          <a:xfrm>
            <a:off x="4492534" y="-1189070"/>
            <a:ext cx="6068786" cy="492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DC4706A-28D8-C432-3DCB-575F541F7E5C}"/>
              </a:ext>
            </a:extLst>
          </p:cNvPr>
          <p:cNvSpPr txBox="1"/>
          <p:nvPr/>
        </p:nvSpPr>
        <p:spPr>
          <a:xfrm>
            <a:off x="621792" y="4442791"/>
            <a:ext cx="55702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Heb je werkboek (onderwijsbeurs) af?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Evaluatieformulier ingevuld? (</a:t>
            </a:r>
            <a:r>
              <a:rPr lang="nl-NL" dirty="0" err="1"/>
              <a:t>Simulise</a:t>
            </a:r>
            <a:r>
              <a:rPr lang="nl-NL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Ga je werken of neem je een tussenjaar? Zijn je opdrachten af in </a:t>
            </a:r>
            <a:r>
              <a:rPr lang="nl-NL" dirty="0" err="1"/>
              <a:t>Simulise</a:t>
            </a:r>
            <a:r>
              <a:rPr lang="nl-NL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85309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52" name="Rectangle 4151">
            <a:extLst>
              <a:ext uri="{FF2B5EF4-FFF2-40B4-BE49-F238E27FC236}">
                <a16:creationId xmlns:a16="http://schemas.microsoft.com/office/drawing/2014/main" id="{E10650BA-D090-4A23-98E3-B48BBAEA92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14" name="Picture 4113" descr="Gekleurde punaises op een kalender">
            <a:extLst>
              <a:ext uri="{FF2B5EF4-FFF2-40B4-BE49-F238E27FC236}">
                <a16:creationId xmlns:a16="http://schemas.microsoft.com/office/drawing/2014/main" id="{782FF065-F54F-5AC0-D28A-219743BB0B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255" r="14781" b="-2"/>
          <a:stretch/>
        </p:blipFill>
        <p:spPr>
          <a:xfrm>
            <a:off x="-9527" y="3725"/>
            <a:ext cx="5846165" cy="6850548"/>
          </a:xfrm>
          <a:prstGeom prst="rect">
            <a:avLst/>
          </a:prstGeom>
        </p:spPr>
      </p:pic>
      <p:grpSp>
        <p:nvGrpSpPr>
          <p:cNvPr id="4154" name="Group 4153">
            <a:extLst>
              <a:ext uri="{FF2B5EF4-FFF2-40B4-BE49-F238E27FC236}">
                <a16:creationId xmlns:a16="http://schemas.microsoft.com/office/drawing/2014/main" id="{FFB939B9-73CE-4644-87BB-72AEBF001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9527" y="-6558"/>
            <a:ext cx="6254832" cy="6874766"/>
            <a:chOff x="-9149" y="3725"/>
            <a:chExt cx="6254832" cy="6887203"/>
          </a:xfrm>
        </p:grpSpPr>
        <p:sp>
          <p:nvSpPr>
            <p:cNvPr id="4155" name="Freeform: Shape 4154">
              <a:extLst>
                <a:ext uri="{FF2B5EF4-FFF2-40B4-BE49-F238E27FC236}">
                  <a16:creationId xmlns:a16="http://schemas.microsoft.com/office/drawing/2014/main" id="{15F2A0CF-7879-4629-AC2B-4069D77A3C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9149" y="238645"/>
              <a:ext cx="5933139" cy="6387893"/>
            </a:xfrm>
            <a:custGeom>
              <a:avLst/>
              <a:gdLst>
                <a:gd name="connsiteX0" fmla="*/ 5852909 w 5933139"/>
                <a:gd name="connsiteY0" fmla="*/ 2469528 h 6335678"/>
                <a:gd name="connsiteX1" fmla="*/ 5830799 w 5933139"/>
                <a:gd name="connsiteY1" fmla="*/ 2394015 h 6335678"/>
                <a:gd name="connsiteX2" fmla="*/ 5805878 w 5933139"/>
                <a:gd name="connsiteY2" fmla="*/ 2319439 h 6335678"/>
                <a:gd name="connsiteX3" fmla="*/ 5778708 w 5933139"/>
                <a:gd name="connsiteY3" fmla="*/ 2245800 h 6335678"/>
                <a:gd name="connsiteX4" fmla="*/ 5652978 w 5933139"/>
                <a:gd name="connsiteY4" fmla="*/ 1959675 h 6335678"/>
                <a:gd name="connsiteX5" fmla="*/ 5327691 w 5933139"/>
                <a:gd name="connsiteY5" fmla="*/ 1432958 h 6335678"/>
                <a:gd name="connsiteX6" fmla="*/ 4921458 w 5933139"/>
                <a:gd name="connsiteY6" fmla="*/ 973322 h 6335678"/>
                <a:gd name="connsiteX7" fmla="*/ 4450018 w 5933139"/>
                <a:gd name="connsiteY7" fmla="*/ 586764 h 6335678"/>
                <a:gd name="connsiteX8" fmla="*/ 4193311 w 5933139"/>
                <a:gd name="connsiteY8" fmla="*/ 423558 h 6335678"/>
                <a:gd name="connsiteX9" fmla="*/ 3924237 w 5933139"/>
                <a:gd name="connsiteY9" fmla="*/ 281901 h 6335678"/>
                <a:gd name="connsiteX10" fmla="*/ 3352175 w 5933139"/>
                <a:gd name="connsiteY10" fmla="*/ 75786 h 6335678"/>
                <a:gd name="connsiteX11" fmla="*/ 3051997 w 5933139"/>
                <a:gd name="connsiteY11" fmla="*/ 19011 h 6335678"/>
                <a:gd name="connsiteX12" fmla="*/ 2745823 w 5933139"/>
                <a:gd name="connsiteY12" fmla="*/ 86 h 6335678"/>
                <a:gd name="connsiteX13" fmla="*/ 2141720 w 5933139"/>
                <a:gd name="connsiteY13" fmla="*/ 55550 h 6335678"/>
                <a:gd name="connsiteX14" fmla="*/ 1551295 w 5933139"/>
                <a:gd name="connsiteY14" fmla="*/ 216319 h 6335678"/>
                <a:gd name="connsiteX15" fmla="*/ 1001718 w 5933139"/>
                <a:gd name="connsiteY15" fmla="*/ 498134 h 6335678"/>
                <a:gd name="connsiteX16" fmla="*/ 754755 w 5933139"/>
                <a:gd name="connsiteY16" fmla="*/ 685886 h 6335678"/>
                <a:gd name="connsiteX17" fmla="*/ 533462 w 5933139"/>
                <a:gd name="connsiteY17" fmla="*/ 903056 h 6335678"/>
                <a:gd name="connsiteX18" fmla="*/ 0 w 5933139"/>
                <a:gd name="connsiteY18" fmla="*/ 1646568 h 6335678"/>
                <a:gd name="connsiteX19" fmla="*/ 0 w 5933139"/>
                <a:gd name="connsiteY19" fmla="*/ 4709059 h 6335678"/>
                <a:gd name="connsiteX20" fmla="*/ 120671 w 5933139"/>
                <a:gd name="connsiteY20" fmla="*/ 4907491 h 6335678"/>
                <a:gd name="connsiteX21" fmla="*/ 507979 w 5933139"/>
                <a:gd name="connsiteY21" fmla="*/ 5384178 h 6335678"/>
                <a:gd name="connsiteX22" fmla="*/ 972112 w 5933139"/>
                <a:gd name="connsiteY22" fmla="*/ 5778607 h 6335678"/>
                <a:gd name="connsiteX23" fmla="*/ 1229943 w 5933139"/>
                <a:gd name="connsiteY23" fmla="*/ 5939939 h 6335678"/>
                <a:gd name="connsiteX24" fmla="*/ 1502389 w 5933139"/>
                <a:gd name="connsiteY24" fmla="*/ 6073913 h 6335678"/>
                <a:gd name="connsiteX25" fmla="*/ 2673870 w 5933139"/>
                <a:gd name="connsiteY25" fmla="*/ 6333993 h 6335678"/>
                <a:gd name="connsiteX26" fmla="*/ 2749196 w 5933139"/>
                <a:gd name="connsiteY26" fmla="*/ 6335679 h 6335678"/>
                <a:gd name="connsiteX27" fmla="*/ 2787983 w 5933139"/>
                <a:gd name="connsiteY27" fmla="*/ 6335492 h 6335678"/>
                <a:gd name="connsiteX28" fmla="*/ 2826770 w 5933139"/>
                <a:gd name="connsiteY28" fmla="*/ 6334368 h 6335678"/>
                <a:gd name="connsiteX29" fmla="*/ 2981918 w 5933139"/>
                <a:gd name="connsiteY29" fmla="*/ 6319939 h 6335678"/>
                <a:gd name="connsiteX30" fmla="*/ 3285282 w 5933139"/>
                <a:gd name="connsiteY30" fmla="*/ 6241803 h 6335678"/>
                <a:gd name="connsiteX31" fmla="*/ 3566347 w 5933139"/>
                <a:gd name="connsiteY31" fmla="*/ 6104831 h 6335678"/>
                <a:gd name="connsiteX32" fmla="*/ 3818369 w 5933139"/>
                <a:gd name="connsiteY32" fmla="*/ 5926823 h 6335678"/>
                <a:gd name="connsiteX33" fmla="*/ 4044908 w 5933139"/>
                <a:gd name="connsiteY33" fmla="*/ 5726329 h 6335678"/>
                <a:gd name="connsiteX34" fmla="*/ 4151151 w 5933139"/>
                <a:gd name="connsiteY34" fmla="*/ 5622147 h 6335678"/>
                <a:gd name="connsiteX35" fmla="*/ 4253834 w 5933139"/>
                <a:gd name="connsiteY35" fmla="*/ 5516841 h 6335678"/>
                <a:gd name="connsiteX36" fmla="*/ 4452453 w 5933139"/>
                <a:gd name="connsiteY36" fmla="*/ 5306979 h 6335678"/>
                <a:gd name="connsiteX37" fmla="*/ 4548578 w 5933139"/>
                <a:gd name="connsiteY37" fmla="*/ 5202797 h 6335678"/>
                <a:gd name="connsiteX38" fmla="*/ 4596546 w 5933139"/>
                <a:gd name="connsiteY38" fmla="*/ 5151456 h 6335678"/>
                <a:gd name="connsiteX39" fmla="*/ 4643016 w 5933139"/>
                <a:gd name="connsiteY39" fmla="*/ 5103300 h 6335678"/>
                <a:gd name="connsiteX40" fmla="*/ 4739515 w 5933139"/>
                <a:gd name="connsiteY40" fmla="*/ 5013172 h 6335678"/>
                <a:gd name="connsiteX41" fmla="*/ 4842198 w 5933139"/>
                <a:gd name="connsiteY41" fmla="*/ 4930164 h 6335678"/>
                <a:gd name="connsiteX42" fmla="*/ 5071360 w 5933139"/>
                <a:gd name="connsiteY42" fmla="*/ 4780449 h 6335678"/>
                <a:gd name="connsiteX43" fmla="*/ 5332001 w 5933139"/>
                <a:gd name="connsiteY43" fmla="*/ 4615932 h 6335678"/>
                <a:gd name="connsiteX44" fmla="*/ 5397396 w 5933139"/>
                <a:gd name="connsiteY44" fmla="*/ 4563655 h 6335678"/>
                <a:gd name="connsiteX45" fmla="*/ 5459417 w 5933139"/>
                <a:gd name="connsiteY45" fmla="*/ 4505380 h 6335678"/>
                <a:gd name="connsiteX46" fmla="*/ 5567159 w 5933139"/>
                <a:gd name="connsiteY46" fmla="*/ 4374029 h 6335678"/>
                <a:gd name="connsiteX47" fmla="*/ 5651292 w 5933139"/>
                <a:gd name="connsiteY47" fmla="*/ 4231810 h 6335678"/>
                <a:gd name="connsiteX48" fmla="*/ 5716686 w 5933139"/>
                <a:gd name="connsiteY48" fmla="*/ 4085655 h 6335678"/>
                <a:gd name="connsiteX49" fmla="*/ 5820681 w 5933139"/>
                <a:gd name="connsiteY49" fmla="*/ 3791848 h 6335678"/>
                <a:gd name="connsiteX50" fmla="*/ 5898629 w 5933139"/>
                <a:gd name="connsiteY50" fmla="*/ 3487922 h 6335678"/>
                <a:gd name="connsiteX51" fmla="*/ 5932170 w 5933139"/>
                <a:gd name="connsiteY51" fmla="*/ 3174066 h 6335678"/>
                <a:gd name="connsiteX52" fmla="*/ 5872209 w 5933139"/>
                <a:gd name="connsiteY52" fmla="*/ 2545978 h 6335678"/>
                <a:gd name="connsiteX53" fmla="*/ 5852909 w 5933139"/>
                <a:gd name="connsiteY53" fmla="*/ 2469528 h 6335678"/>
                <a:gd name="connsiteX54" fmla="*/ 5507386 w 5933139"/>
                <a:gd name="connsiteY54" fmla="*/ 3724580 h 6335678"/>
                <a:gd name="connsiteX55" fmla="*/ 5453609 w 5933139"/>
                <a:gd name="connsiteY55" fmla="*/ 3989906 h 6335678"/>
                <a:gd name="connsiteX56" fmla="*/ 5344181 w 5933139"/>
                <a:gd name="connsiteY56" fmla="*/ 4220380 h 6335678"/>
                <a:gd name="connsiteX57" fmla="*/ 5171419 w 5933139"/>
                <a:gd name="connsiteY57" fmla="*/ 4388644 h 6335678"/>
                <a:gd name="connsiteX58" fmla="*/ 5057868 w 5933139"/>
                <a:gd name="connsiteY58" fmla="*/ 4453851 h 6335678"/>
                <a:gd name="connsiteX59" fmla="*/ 4930265 w 5933139"/>
                <a:gd name="connsiteY59" fmla="*/ 4516810 h 6335678"/>
                <a:gd name="connsiteX60" fmla="*/ 4660067 w 5933139"/>
                <a:gd name="connsiteY60" fmla="*/ 4664276 h 6335678"/>
                <a:gd name="connsiteX61" fmla="*/ 4408794 w 5933139"/>
                <a:gd name="connsiteY61" fmla="*/ 4857836 h 6335678"/>
                <a:gd name="connsiteX62" fmla="*/ 4352207 w 5933139"/>
                <a:gd name="connsiteY62" fmla="*/ 4911988 h 6335678"/>
                <a:gd name="connsiteX63" fmla="*/ 4299366 w 5933139"/>
                <a:gd name="connsiteY63" fmla="*/ 4965390 h 6335678"/>
                <a:gd name="connsiteX64" fmla="*/ 4197621 w 5933139"/>
                <a:gd name="connsiteY64" fmla="*/ 5074257 h 6335678"/>
                <a:gd name="connsiteX65" fmla="*/ 4008744 w 5933139"/>
                <a:gd name="connsiteY65" fmla="*/ 5297985 h 6335678"/>
                <a:gd name="connsiteX66" fmla="*/ 3917304 w 5933139"/>
                <a:gd name="connsiteY66" fmla="*/ 5409100 h 6335678"/>
                <a:gd name="connsiteX67" fmla="*/ 3826052 w 5933139"/>
                <a:gd name="connsiteY67" fmla="*/ 5518153 h 6335678"/>
                <a:gd name="connsiteX68" fmla="*/ 3637925 w 5933139"/>
                <a:gd name="connsiteY68" fmla="*/ 5725017 h 6335678"/>
                <a:gd name="connsiteX69" fmla="*/ 3433497 w 5933139"/>
                <a:gd name="connsiteY69" fmla="*/ 5906586 h 6335678"/>
                <a:gd name="connsiteX70" fmla="*/ 3204522 w 5933139"/>
                <a:gd name="connsiteY70" fmla="*/ 6046744 h 6335678"/>
                <a:gd name="connsiteX71" fmla="*/ 2950439 w 5933139"/>
                <a:gd name="connsiteY71" fmla="*/ 6129190 h 6335678"/>
                <a:gd name="connsiteX72" fmla="*/ 2816839 w 5933139"/>
                <a:gd name="connsiteY72" fmla="*/ 6146428 h 6335678"/>
                <a:gd name="connsiteX73" fmla="*/ 2749009 w 5933139"/>
                <a:gd name="connsiteY73" fmla="*/ 6149051 h 6335678"/>
                <a:gd name="connsiteX74" fmla="*/ 2678930 w 5933139"/>
                <a:gd name="connsiteY74" fmla="*/ 6148677 h 6335678"/>
                <a:gd name="connsiteX75" fmla="*/ 2125793 w 5933139"/>
                <a:gd name="connsiteY75" fmla="*/ 6065481 h 6335678"/>
                <a:gd name="connsiteX76" fmla="*/ 1610506 w 5933139"/>
                <a:gd name="connsiteY76" fmla="*/ 5851310 h 6335678"/>
                <a:gd name="connsiteX77" fmla="*/ 1373099 w 5933139"/>
                <a:gd name="connsiteY77" fmla="*/ 5706279 h 6335678"/>
                <a:gd name="connsiteX78" fmla="*/ 1315949 w 5933139"/>
                <a:gd name="connsiteY78" fmla="*/ 5666743 h 6335678"/>
                <a:gd name="connsiteX79" fmla="*/ 1259923 w 5933139"/>
                <a:gd name="connsiteY79" fmla="*/ 5625894 h 6335678"/>
                <a:gd name="connsiteX80" fmla="*/ 1204647 w 5933139"/>
                <a:gd name="connsiteY80" fmla="*/ 5583922 h 6335678"/>
                <a:gd name="connsiteX81" fmla="*/ 1150308 w 5933139"/>
                <a:gd name="connsiteY81" fmla="*/ 5540826 h 6335678"/>
                <a:gd name="connsiteX82" fmla="*/ 751569 w 5933139"/>
                <a:gd name="connsiteY82" fmla="*/ 5158015 h 6335678"/>
                <a:gd name="connsiteX83" fmla="*/ 663315 w 5933139"/>
                <a:gd name="connsiteY83" fmla="*/ 5052146 h 6335678"/>
                <a:gd name="connsiteX84" fmla="*/ 580869 w 5933139"/>
                <a:gd name="connsiteY84" fmla="*/ 4942718 h 6335678"/>
                <a:gd name="connsiteX85" fmla="*/ 432279 w 5933139"/>
                <a:gd name="connsiteY85" fmla="*/ 4713369 h 6335678"/>
                <a:gd name="connsiteX86" fmla="*/ 205553 w 5933139"/>
                <a:gd name="connsiteY86" fmla="*/ 4219443 h 6335678"/>
                <a:gd name="connsiteX87" fmla="*/ 79448 w 5933139"/>
                <a:gd name="connsiteY87" fmla="*/ 3693850 h 6335678"/>
                <a:gd name="connsiteX88" fmla="*/ 53590 w 5933139"/>
                <a:gd name="connsiteY88" fmla="*/ 3425339 h 6335678"/>
                <a:gd name="connsiteX89" fmla="*/ 49655 w 5933139"/>
                <a:gd name="connsiteY89" fmla="*/ 3155890 h 6335678"/>
                <a:gd name="connsiteX90" fmla="*/ 67830 w 5933139"/>
                <a:gd name="connsiteY90" fmla="*/ 2886817 h 6335678"/>
                <a:gd name="connsiteX91" fmla="*/ 108679 w 5933139"/>
                <a:gd name="connsiteY91" fmla="*/ 2619992 h 6335678"/>
                <a:gd name="connsiteX92" fmla="*/ 263077 w 5933139"/>
                <a:gd name="connsiteY92" fmla="*/ 2101520 h 6335678"/>
                <a:gd name="connsiteX93" fmla="*/ 837575 w 5933139"/>
                <a:gd name="connsiteY93" fmla="*/ 1186370 h 6335678"/>
                <a:gd name="connsiteX94" fmla="*/ 1031698 w 5933139"/>
                <a:gd name="connsiteY94" fmla="*/ 996932 h 6335678"/>
                <a:gd name="connsiteX95" fmla="*/ 1236688 w 5933139"/>
                <a:gd name="connsiteY95" fmla="*/ 819298 h 6335678"/>
                <a:gd name="connsiteX96" fmla="*/ 1687143 w 5933139"/>
                <a:gd name="connsiteY96" fmla="*/ 511438 h 6335678"/>
                <a:gd name="connsiteX97" fmla="*/ 2196246 w 5933139"/>
                <a:gd name="connsiteY97" fmla="*/ 300639 h 6335678"/>
                <a:gd name="connsiteX98" fmla="*/ 2745823 w 5933139"/>
                <a:gd name="connsiteY98" fmla="*/ 229248 h 6335678"/>
                <a:gd name="connsiteX99" fmla="*/ 3019206 w 5933139"/>
                <a:gd name="connsiteY99" fmla="*/ 252108 h 6335678"/>
                <a:gd name="connsiteX100" fmla="*/ 3288092 w 5933139"/>
                <a:gd name="connsiteY100" fmla="*/ 313006 h 6335678"/>
                <a:gd name="connsiteX101" fmla="*/ 3548172 w 5933139"/>
                <a:gd name="connsiteY101" fmla="*/ 407069 h 6335678"/>
                <a:gd name="connsiteX102" fmla="*/ 3611505 w 5933139"/>
                <a:gd name="connsiteY102" fmla="*/ 435176 h 6335678"/>
                <a:gd name="connsiteX103" fmla="*/ 3674089 w 5933139"/>
                <a:gd name="connsiteY103" fmla="*/ 464968 h 6335678"/>
                <a:gd name="connsiteX104" fmla="*/ 3735736 w 5933139"/>
                <a:gd name="connsiteY104" fmla="*/ 496823 h 6335678"/>
                <a:gd name="connsiteX105" fmla="*/ 3796634 w 5933139"/>
                <a:gd name="connsiteY105" fmla="*/ 530176 h 6335678"/>
                <a:gd name="connsiteX106" fmla="*/ 4251585 w 5933139"/>
                <a:gd name="connsiteY106" fmla="*/ 847405 h 6335678"/>
                <a:gd name="connsiteX107" fmla="*/ 4644515 w 5933139"/>
                <a:gd name="connsiteY107" fmla="*/ 1236775 h 6335678"/>
                <a:gd name="connsiteX108" fmla="*/ 4816527 w 5933139"/>
                <a:gd name="connsiteY108" fmla="*/ 1451883 h 6335678"/>
                <a:gd name="connsiteX109" fmla="*/ 4970738 w 5933139"/>
                <a:gd name="connsiteY109" fmla="*/ 1678610 h 6335678"/>
                <a:gd name="connsiteX110" fmla="*/ 5223885 w 5933139"/>
                <a:gd name="connsiteY110" fmla="*/ 2159232 h 6335678"/>
                <a:gd name="connsiteX111" fmla="*/ 5395709 w 5933139"/>
                <a:gd name="connsiteY111" fmla="*/ 2666087 h 6335678"/>
                <a:gd name="connsiteX112" fmla="*/ 5458855 w 5933139"/>
                <a:gd name="connsiteY112" fmla="*/ 2924292 h 6335678"/>
                <a:gd name="connsiteX113" fmla="*/ 5499142 w 5933139"/>
                <a:gd name="connsiteY113" fmla="*/ 3186995 h 6335678"/>
                <a:gd name="connsiteX114" fmla="*/ 5516755 w 5933139"/>
                <a:gd name="connsiteY114" fmla="*/ 3454007 h 6335678"/>
                <a:gd name="connsiteX115" fmla="*/ 5507386 w 5933139"/>
                <a:gd name="connsiteY115" fmla="*/ 3724580 h 6335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5933139" h="6335678">
                  <a:moveTo>
                    <a:pt x="5852909" y="2469528"/>
                  </a:moveTo>
                  <a:lnTo>
                    <a:pt x="5830799" y="2394015"/>
                  </a:lnTo>
                  <a:lnTo>
                    <a:pt x="5805878" y="2319439"/>
                  </a:lnTo>
                  <a:cubicBezTo>
                    <a:pt x="5797446" y="2294705"/>
                    <a:pt x="5787890" y="2270346"/>
                    <a:pt x="5778708" y="2245800"/>
                  </a:cubicBezTo>
                  <a:cubicBezTo>
                    <a:pt x="5740858" y="2148364"/>
                    <a:pt x="5699073" y="2052614"/>
                    <a:pt x="5652978" y="1959675"/>
                  </a:cubicBezTo>
                  <a:cubicBezTo>
                    <a:pt x="5559664" y="1773985"/>
                    <a:pt x="5450986" y="1597663"/>
                    <a:pt x="5327691" y="1432958"/>
                  </a:cubicBezTo>
                  <a:cubicBezTo>
                    <a:pt x="5204960" y="1268067"/>
                    <a:pt x="5068362" y="1114980"/>
                    <a:pt x="4921458" y="973322"/>
                  </a:cubicBezTo>
                  <a:cubicBezTo>
                    <a:pt x="4774742" y="831665"/>
                    <a:pt x="4616408" y="703125"/>
                    <a:pt x="4450018" y="586764"/>
                  </a:cubicBezTo>
                  <a:cubicBezTo>
                    <a:pt x="4366822" y="528489"/>
                    <a:pt x="4281003" y="474337"/>
                    <a:pt x="4193311" y="423558"/>
                  </a:cubicBezTo>
                  <a:cubicBezTo>
                    <a:pt x="4105806" y="372404"/>
                    <a:pt x="4015865" y="325560"/>
                    <a:pt x="3924237" y="281901"/>
                  </a:cubicBezTo>
                  <a:cubicBezTo>
                    <a:pt x="3740983" y="195333"/>
                    <a:pt x="3549483" y="125067"/>
                    <a:pt x="3352175" y="75786"/>
                  </a:cubicBezTo>
                  <a:cubicBezTo>
                    <a:pt x="3253428" y="51240"/>
                    <a:pt x="3153368" y="31565"/>
                    <a:pt x="3051997" y="19011"/>
                  </a:cubicBezTo>
                  <a:cubicBezTo>
                    <a:pt x="2950814" y="5895"/>
                    <a:pt x="2848506" y="-851"/>
                    <a:pt x="2745823" y="86"/>
                  </a:cubicBezTo>
                  <a:cubicBezTo>
                    <a:pt x="2543643" y="1585"/>
                    <a:pt x="2341838" y="20135"/>
                    <a:pt x="2141720" y="55550"/>
                  </a:cubicBezTo>
                  <a:cubicBezTo>
                    <a:pt x="1941976" y="91339"/>
                    <a:pt x="1743356" y="143055"/>
                    <a:pt x="1551295" y="216319"/>
                  </a:cubicBezTo>
                  <a:cubicBezTo>
                    <a:pt x="1359233" y="289396"/>
                    <a:pt x="1173917" y="383459"/>
                    <a:pt x="1001718" y="498134"/>
                  </a:cubicBezTo>
                  <a:cubicBezTo>
                    <a:pt x="915712" y="555659"/>
                    <a:pt x="832141" y="617119"/>
                    <a:pt x="754755" y="685886"/>
                  </a:cubicBezTo>
                  <a:cubicBezTo>
                    <a:pt x="677555" y="754841"/>
                    <a:pt x="604666" y="828293"/>
                    <a:pt x="533462" y="903056"/>
                  </a:cubicBezTo>
                  <a:cubicBezTo>
                    <a:pt x="323413" y="1125660"/>
                    <a:pt x="143906" y="1376370"/>
                    <a:pt x="0" y="1646568"/>
                  </a:cubicBezTo>
                  <a:lnTo>
                    <a:pt x="0" y="4709059"/>
                  </a:lnTo>
                  <a:cubicBezTo>
                    <a:pt x="37850" y="4776702"/>
                    <a:pt x="78136" y="4843033"/>
                    <a:pt x="120671" y="4907491"/>
                  </a:cubicBezTo>
                  <a:cubicBezTo>
                    <a:pt x="234034" y="5078941"/>
                    <a:pt x="365198" y="5239336"/>
                    <a:pt x="507979" y="5384178"/>
                  </a:cubicBezTo>
                  <a:cubicBezTo>
                    <a:pt x="650948" y="5529395"/>
                    <a:pt x="805909" y="5662059"/>
                    <a:pt x="972112" y="5778607"/>
                  </a:cubicBezTo>
                  <a:cubicBezTo>
                    <a:pt x="1055308" y="5836881"/>
                    <a:pt x="1141314" y="5890846"/>
                    <a:pt x="1229943" y="5939939"/>
                  </a:cubicBezTo>
                  <a:cubicBezTo>
                    <a:pt x="1318385" y="5989406"/>
                    <a:pt x="1409450" y="6033815"/>
                    <a:pt x="1502389" y="6073913"/>
                  </a:cubicBezTo>
                  <a:cubicBezTo>
                    <a:pt x="1874145" y="6233559"/>
                    <a:pt x="2272884" y="6320689"/>
                    <a:pt x="2673870" y="6333993"/>
                  </a:cubicBezTo>
                  <a:lnTo>
                    <a:pt x="2749196" y="6335679"/>
                  </a:lnTo>
                  <a:lnTo>
                    <a:pt x="2787983" y="6335492"/>
                  </a:lnTo>
                  <a:lnTo>
                    <a:pt x="2826770" y="6334368"/>
                  </a:lnTo>
                  <a:cubicBezTo>
                    <a:pt x="2878486" y="6332494"/>
                    <a:pt x="2930390" y="6327247"/>
                    <a:pt x="2981918" y="6319939"/>
                  </a:cubicBezTo>
                  <a:cubicBezTo>
                    <a:pt x="3085163" y="6304949"/>
                    <a:pt x="3187096" y="6278529"/>
                    <a:pt x="3285282" y="6241803"/>
                  </a:cubicBezTo>
                  <a:cubicBezTo>
                    <a:pt x="3383467" y="6205265"/>
                    <a:pt x="3477530" y="6158608"/>
                    <a:pt x="3566347" y="6104831"/>
                  </a:cubicBezTo>
                  <a:cubicBezTo>
                    <a:pt x="3655164" y="6051053"/>
                    <a:pt x="3739109" y="5990905"/>
                    <a:pt x="3818369" y="5926823"/>
                  </a:cubicBezTo>
                  <a:cubicBezTo>
                    <a:pt x="3897630" y="5862739"/>
                    <a:pt x="3973143" y="5795471"/>
                    <a:pt x="4044908" y="5726329"/>
                  </a:cubicBezTo>
                  <a:cubicBezTo>
                    <a:pt x="4080884" y="5691852"/>
                    <a:pt x="4116299" y="5656999"/>
                    <a:pt x="4151151" y="5622147"/>
                  </a:cubicBezTo>
                  <a:cubicBezTo>
                    <a:pt x="4185816" y="5586920"/>
                    <a:pt x="4220106" y="5552068"/>
                    <a:pt x="4253834" y="5516841"/>
                  </a:cubicBezTo>
                  <a:cubicBezTo>
                    <a:pt x="4321289" y="5446388"/>
                    <a:pt x="4387808" y="5376871"/>
                    <a:pt x="4452453" y="5306979"/>
                  </a:cubicBezTo>
                  <a:lnTo>
                    <a:pt x="4548578" y="5202797"/>
                  </a:lnTo>
                  <a:lnTo>
                    <a:pt x="4596546" y="5151456"/>
                  </a:lnTo>
                  <a:cubicBezTo>
                    <a:pt x="4612661" y="5134592"/>
                    <a:pt x="4627276" y="5119040"/>
                    <a:pt x="4643016" y="5103300"/>
                  </a:cubicBezTo>
                  <a:cubicBezTo>
                    <a:pt x="4674308" y="5072196"/>
                    <a:pt x="4706162" y="5041841"/>
                    <a:pt x="4739515" y="5013172"/>
                  </a:cubicBezTo>
                  <a:cubicBezTo>
                    <a:pt x="4772493" y="4984128"/>
                    <a:pt x="4806596" y="4956397"/>
                    <a:pt x="4842198" y="4930164"/>
                  </a:cubicBezTo>
                  <a:cubicBezTo>
                    <a:pt x="4913026" y="4876949"/>
                    <a:pt x="4988914" y="4828980"/>
                    <a:pt x="5071360" y="4780449"/>
                  </a:cubicBezTo>
                  <a:cubicBezTo>
                    <a:pt x="5153243" y="4731544"/>
                    <a:pt x="5243372" y="4682076"/>
                    <a:pt x="5332001" y="4615932"/>
                  </a:cubicBezTo>
                  <a:cubicBezTo>
                    <a:pt x="5354111" y="4599443"/>
                    <a:pt x="5376035" y="4582205"/>
                    <a:pt x="5397396" y="4563655"/>
                  </a:cubicBezTo>
                  <a:cubicBezTo>
                    <a:pt x="5418757" y="4545104"/>
                    <a:pt x="5439368" y="4525617"/>
                    <a:pt x="5459417" y="4505380"/>
                  </a:cubicBezTo>
                  <a:cubicBezTo>
                    <a:pt x="5499329" y="4464719"/>
                    <a:pt x="5535493" y="4420311"/>
                    <a:pt x="5567159" y="4374029"/>
                  </a:cubicBezTo>
                  <a:cubicBezTo>
                    <a:pt x="5599388" y="4328121"/>
                    <a:pt x="5626558" y="4279965"/>
                    <a:pt x="5651292" y="4231810"/>
                  </a:cubicBezTo>
                  <a:cubicBezTo>
                    <a:pt x="5675651" y="4183466"/>
                    <a:pt x="5697012" y="4134561"/>
                    <a:pt x="5716686" y="4085655"/>
                  </a:cubicBezTo>
                  <a:cubicBezTo>
                    <a:pt x="5756223" y="3987845"/>
                    <a:pt x="5789576" y="3891158"/>
                    <a:pt x="5820681" y="3791848"/>
                  </a:cubicBezTo>
                  <a:cubicBezTo>
                    <a:pt x="5851972" y="3692726"/>
                    <a:pt x="5878955" y="3591167"/>
                    <a:pt x="5898629" y="3487922"/>
                  </a:cubicBezTo>
                  <a:cubicBezTo>
                    <a:pt x="5918116" y="3384490"/>
                    <a:pt x="5929172" y="3279372"/>
                    <a:pt x="5932170" y="3174066"/>
                  </a:cubicBezTo>
                  <a:cubicBezTo>
                    <a:pt x="5937604" y="2963454"/>
                    <a:pt x="5920552" y="2750968"/>
                    <a:pt x="5872209" y="2545978"/>
                  </a:cubicBezTo>
                  <a:cubicBezTo>
                    <a:pt x="5865838" y="2520307"/>
                    <a:pt x="5860029" y="2494637"/>
                    <a:pt x="5852909" y="2469528"/>
                  </a:cubicBezTo>
                  <a:close/>
                  <a:moveTo>
                    <a:pt x="5507386" y="3724580"/>
                  </a:moveTo>
                  <a:cubicBezTo>
                    <a:pt x="5497830" y="3814521"/>
                    <a:pt x="5480591" y="3905586"/>
                    <a:pt x="5453609" y="3989906"/>
                  </a:cubicBezTo>
                  <a:cubicBezTo>
                    <a:pt x="5426439" y="4074413"/>
                    <a:pt x="5390088" y="4152924"/>
                    <a:pt x="5344181" y="4220380"/>
                  </a:cubicBezTo>
                  <a:cubicBezTo>
                    <a:pt x="5297898" y="4287835"/>
                    <a:pt x="5241311" y="4342549"/>
                    <a:pt x="5171419" y="4388644"/>
                  </a:cubicBezTo>
                  <a:cubicBezTo>
                    <a:pt x="5136755" y="4411879"/>
                    <a:pt x="5098342" y="4433052"/>
                    <a:pt x="5057868" y="4453851"/>
                  </a:cubicBezTo>
                  <a:cubicBezTo>
                    <a:pt x="5017395" y="4474837"/>
                    <a:pt x="4974298" y="4495449"/>
                    <a:pt x="4930265" y="4516810"/>
                  </a:cubicBezTo>
                  <a:cubicBezTo>
                    <a:pt x="4841823" y="4559719"/>
                    <a:pt x="4748696" y="4607126"/>
                    <a:pt x="4660067" y="4664276"/>
                  </a:cubicBezTo>
                  <a:cubicBezTo>
                    <a:pt x="4571251" y="4721238"/>
                    <a:pt x="4486181" y="4786071"/>
                    <a:pt x="4408794" y="4857836"/>
                  </a:cubicBezTo>
                  <a:cubicBezTo>
                    <a:pt x="4389682" y="4875637"/>
                    <a:pt x="4370008" y="4894375"/>
                    <a:pt x="4352207" y="4911988"/>
                  </a:cubicBezTo>
                  <a:lnTo>
                    <a:pt x="4299366" y="4965390"/>
                  </a:lnTo>
                  <a:cubicBezTo>
                    <a:pt x="4264514" y="5001179"/>
                    <a:pt x="4230599" y="5037531"/>
                    <a:pt x="4197621" y="5074257"/>
                  </a:cubicBezTo>
                  <a:cubicBezTo>
                    <a:pt x="4131664" y="5147896"/>
                    <a:pt x="4070204" y="5223784"/>
                    <a:pt x="4008744" y="5297985"/>
                  </a:cubicBezTo>
                  <a:lnTo>
                    <a:pt x="3917304" y="5409100"/>
                  </a:lnTo>
                  <a:cubicBezTo>
                    <a:pt x="3886949" y="5446013"/>
                    <a:pt x="3856782" y="5482364"/>
                    <a:pt x="3826052" y="5518153"/>
                  </a:cubicBezTo>
                  <a:cubicBezTo>
                    <a:pt x="3764592" y="5589544"/>
                    <a:pt x="3702758" y="5659435"/>
                    <a:pt x="3637925" y="5725017"/>
                  </a:cubicBezTo>
                  <a:cubicBezTo>
                    <a:pt x="3573093" y="5790412"/>
                    <a:pt x="3505637" y="5852059"/>
                    <a:pt x="3433497" y="5906586"/>
                  </a:cubicBezTo>
                  <a:cubicBezTo>
                    <a:pt x="3361544" y="5961112"/>
                    <a:pt x="3285469" y="6009268"/>
                    <a:pt x="3204522" y="6046744"/>
                  </a:cubicBezTo>
                  <a:cubicBezTo>
                    <a:pt x="3123763" y="6084594"/>
                    <a:pt x="3038506" y="6112513"/>
                    <a:pt x="2950439" y="6129190"/>
                  </a:cubicBezTo>
                  <a:cubicBezTo>
                    <a:pt x="2906405" y="6137809"/>
                    <a:pt x="2861810" y="6143055"/>
                    <a:pt x="2816839" y="6146428"/>
                  </a:cubicBezTo>
                  <a:cubicBezTo>
                    <a:pt x="2794354" y="6147927"/>
                    <a:pt x="2771681" y="6148677"/>
                    <a:pt x="2749009" y="6149051"/>
                  </a:cubicBezTo>
                  <a:lnTo>
                    <a:pt x="2678930" y="6148677"/>
                  </a:lnTo>
                  <a:cubicBezTo>
                    <a:pt x="2491927" y="6144367"/>
                    <a:pt x="2305675" y="6116260"/>
                    <a:pt x="2125793" y="6065481"/>
                  </a:cubicBezTo>
                  <a:cubicBezTo>
                    <a:pt x="1945911" y="6014515"/>
                    <a:pt x="1773524" y="5940501"/>
                    <a:pt x="1610506" y="5851310"/>
                  </a:cubicBezTo>
                  <a:cubicBezTo>
                    <a:pt x="1528997" y="5806714"/>
                    <a:pt x="1449924" y="5757808"/>
                    <a:pt x="1373099" y="5706279"/>
                  </a:cubicBezTo>
                  <a:lnTo>
                    <a:pt x="1315949" y="5666743"/>
                  </a:lnTo>
                  <a:lnTo>
                    <a:pt x="1259923" y="5625894"/>
                  </a:lnTo>
                  <a:lnTo>
                    <a:pt x="1204647" y="5583922"/>
                  </a:lnTo>
                  <a:cubicBezTo>
                    <a:pt x="1186284" y="5569869"/>
                    <a:pt x="1168483" y="5555066"/>
                    <a:pt x="1150308" y="5540826"/>
                  </a:cubicBezTo>
                  <a:cubicBezTo>
                    <a:pt x="1006402" y="5424839"/>
                    <a:pt x="872615" y="5296860"/>
                    <a:pt x="751569" y="5158015"/>
                  </a:cubicBezTo>
                  <a:cubicBezTo>
                    <a:pt x="721214" y="5123350"/>
                    <a:pt x="691983" y="5087935"/>
                    <a:pt x="663315" y="5052146"/>
                  </a:cubicBezTo>
                  <a:cubicBezTo>
                    <a:pt x="635021" y="5016170"/>
                    <a:pt x="607289" y="4980006"/>
                    <a:pt x="580869" y="4942718"/>
                  </a:cubicBezTo>
                  <a:cubicBezTo>
                    <a:pt x="527654" y="4868517"/>
                    <a:pt x="478186" y="4791880"/>
                    <a:pt x="432279" y="4713369"/>
                  </a:cubicBezTo>
                  <a:cubicBezTo>
                    <a:pt x="340651" y="4556159"/>
                    <a:pt x="264764" y="4390330"/>
                    <a:pt x="205553" y="4219443"/>
                  </a:cubicBezTo>
                  <a:cubicBezTo>
                    <a:pt x="146154" y="4048555"/>
                    <a:pt x="104369" y="3872045"/>
                    <a:pt x="79448" y="3693850"/>
                  </a:cubicBezTo>
                  <a:cubicBezTo>
                    <a:pt x="67268" y="3604659"/>
                    <a:pt x="58087" y="3515092"/>
                    <a:pt x="53590" y="3425339"/>
                  </a:cubicBezTo>
                  <a:cubicBezTo>
                    <a:pt x="47969" y="3335585"/>
                    <a:pt x="47406" y="3245644"/>
                    <a:pt x="49655" y="3155890"/>
                  </a:cubicBezTo>
                  <a:cubicBezTo>
                    <a:pt x="52278" y="3066137"/>
                    <a:pt x="58274" y="2976383"/>
                    <a:pt x="67830" y="2886817"/>
                  </a:cubicBezTo>
                  <a:cubicBezTo>
                    <a:pt x="77761" y="2797438"/>
                    <a:pt x="91253" y="2708246"/>
                    <a:pt x="108679" y="2619992"/>
                  </a:cubicBezTo>
                  <a:cubicBezTo>
                    <a:pt x="143906" y="2443108"/>
                    <a:pt x="195809" y="2269409"/>
                    <a:pt x="263077" y="2101520"/>
                  </a:cubicBezTo>
                  <a:cubicBezTo>
                    <a:pt x="397614" y="1765740"/>
                    <a:pt x="593048" y="1453382"/>
                    <a:pt x="837575" y="1186370"/>
                  </a:cubicBezTo>
                  <a:cubicBezTo>
                    <a:pt x="898473" y="1119289"/>
                    <a:pt x="964242" y="1056893"/>
                    <a:pt x="1031698" y="996932"/>
                  </a:cubicBezTo>
                  <a:cubicBezTo>
                    <a:pt x="1099154" y="936784"/>
                    <a:pt x="1166235" y="876261"/>
                    <a:pt x="1236688" y="819298"/>
                  </a:cubicBezTo>
                  <a:cubicBezTo>
                    <a:pt x="1377221" y="704999"/>
                    <a:pt x="1526935" y="600442"/>
                    <a:pt x="1687143" y="511438"/>
                  </a:cubicBezTo>
                  <a:cubicBezTo>
                    <a:pt x="1847163" y="422621"/>
                    <a:pt x="2017676" y="348795"/>
                    <a:pt x="2196246" y="300639"/>
                  </a:cubicBezTo>
                  <a:cubicBezTo>
                    <a:pt x="2374629" y="251921"/>
                    <a:pt x="2560320" y="227749"/>
                    <a:pt x="2745823" y="229248"/>
                  </a:cubicBezTo>
                  <a:cubicBezTo>
                    <a:pt x="2837076" y="230372"/>
                    <a:pt x="2928516" y="238055"/>
                    <a:pt x="3019206" y="252108"/>
                  </a:cubicBezTo>
                  <a:cubicBezTo>
                    <a:pt x="3109710" y="266724"/>
                    <a:pt x="3199650" y="286773"/>
                    <a:pt x="3288092" y="313006"/>
                  </a:cubicBezTo>
                  <a:cubicBezTo>
                    <a:pt x="3376347" y="339426"/>
                    <a:pt x="3463477" y="370343"/>
                    <a:pt x="3548172" y="407069"/>
                  </a:cubicBezTo>
                  <a:cubicBezTo>
                    <a:pt x="3569345" y="416438"/>
                    <a:pt x="3590519" y="425432"/>
                    <a:pt x="3611505" y="435176"/>
                  </a:cubicBezTo>
                  <a:lnTo>
                    <a:pt x="3674089" y="464968"/>
                  </a:lnTo>
                  <a:lnTo>
                    <a:pt x="3735736" y="496823"/>
                  </a:lnTo>
                  <a:cubicBezTo>
                    <a:pt x="3756160" y="507690"/>
                    <a:pt x="3776397" y="519120"/>
                    <a:pt x="3796634" y="530176"/>
                  </a:cubicBezTo>
                  <a:cubicBezTo>
                    <a:pt x="3957965" y="621054"/>
                    <a:pt x="4110303" y="728046"/>
                    <a:pt x="4251585" y="847405"/>
                  </a:cubicBezTo>
                  <a:cubicBezTo>
                    <a:pt x="4393242" y="966390"/>
                    <a:pt x="4524781" y="1096991"/>
                    <a:pt x="4644515" y="1236775"/>
                  </a:cubicBezTo>
                  <a:cubicBezTo>
                    <a:pt x="4704663" y="1306479"/>
                    <a:pt x="4762375" y="1378057"/>
                    <a:pt x="4816527" y="1451883"/>
                  </a:cubicBezTo>
                  <a:cubicBezTo>
                    <a:pt x="4870679" y="1525897"/>
                    <a:pt x="4922020" y="1601598"/>
                    <a:pt x="4970738" y="1678610"/>
                  </a:cubicBezTo>
                  <a:cubicBezTo>
                    <a:pt x="5067799" y="1833008"/>
                    <a:pt x="5152494" y="1993965"/>
                    <a:pt x="5223885" y="2159232"/>
                  </a:cubicBezTo>
                  <a:cubicBezTo>
                    <a:pt x="5295275" y="2324686"/>
                    <a:pt x="5349615" y="2495199"/>
                    <a:pt x="5395709" y="2666087"/>
                  </a:cubicBezTo>
                  <a:cubicBezTo>
                    <a:pt x="5418757" y="2751718"/>
                    <a:pt x="5440680" y="2837537"/>
                    <a:pt x="5458855" y="2924292"/>
                  </a:cubicBezTo>
                  <a:cubicBezTo>
                    <a:pt x="5477406" y="3011048"/>
                    <a:pt x="5490522" y="3098740"/>
                    <a:pt x="5499142" y="3186995"/>
                  </a:cubicBezTo>
                  <a:cubicBezTo>
                    <a:pt x="5507761" y="3275250"/>
                    <a:pt x="5513944" y="3364254"/>
                    <a:pt x="5516755" y="3454007"/>
                  </a:cubicBezTo>
                  <a:cubicBezTo>
                    <a:pt x="5518629" y="3543761"/>
                    <a:pt x="5516755" y="3634264"/>
                    <a:pt x="5507386" y="372458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18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6" name="Freeform: Shape 4155">
              <a:extLst>
                <a:ext uri="{FF2B5EF4-FFF2-40B4-BE49-F238E27FC236}">
                  <a16:creationId xmlns:a16="http://schemas.microsoft.com/office/drawing/2014/main" id="{C7E50BFD-51AC-4ACE-820C-A285E6672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9149" y="241478"/>
              <a:ext cx="5953893" cy="6434152"/>
            </a:xfrm>
            <a:custGeom>
              <a:avLst/>
              <a:gdLst>
                <a:gd name="connsiteX0" fmla="*/ 2739452 w 5953893"/>
                <a:gd name="connsiteY0" fmla="*/ 0 h 6434152"/>
                <a:gd name="connsiteX1" fmla="*/ 0 w 5953893"/>
                <a:gd name="connsiteY1" fmla="*/ 1610693 h 6434152"/>
                <a:gd name="connsiteX2" fmla="*/ 0 w 5953893"/>
                <a:gd name="connsiteY2" fmla="*/ 4823273 h 6434152"/>
                <a:gd name="connsiteX3" fmla="*/ 352456 w 5953893"/>
                <a:gd name="connsiteY3" fmla="*/ 5326193 h 6434152"/>
                <a:gd name="connsiteX4" fmla="*/ 2739452 w 5953893"/>
                <a:gd name="connsiteY4" fmla="*/ 6434153 h 6434152"/>
                <a:gd name="connsiteX5" fmla="*/ 4618282 w 5953893"/>
                <a:gd name="connsiteY5" fmla="*/ 5167859 h 6434152"/>
                <a:gd name="connsiteX6" fmla="*/ 5860029 w 5953893"/>
                <a:gd name="connsiteY6" fmla="*/ 3948409 h 6434152"/>
                <a:gd name="connsiteX7" fmla="*/ 2739452 w 5953893"/>
                <a:gd name="connsiteY7" fmla="*/ 0 h 6434152"/>
                <a:gd name="connsiteX8" fmla="*/ 5317011 w 5953893"/>
                <a:gd name="connsiteY8" fmla="*/ 3797009 h 6434152"/>
                <a:gd name="connsiteX9" fmla="*/ 5176478 w 5953893"/>
                <a:gd name="connsiteY9" fmla="*/ 4100747 h 6434152"/>
                <a:gd name="connsiteX10" fmla="*/ 4942257 w 5953893"/>
                <a:gd name="connsiteY10" fmla="*/ 4250274 h 6434152"/>
                <a:gd name="connsiteX11" fmla="*/ 4216171 w 5953893"/>
                <a:gd name="connsiteY11" fmla="*/ 4773243 h 6434152"/>
                <a:gd name="connsiteX12" fmla="*/ 3905125 w 5953893"/>
                <a:gd name="connsiteY12" fmla="*/ 5105837 h 6434152"/>
                <a:gd name="connsiteX13" fmla="*/ 3308329 w 5953893"/>
                <a:gd name="connsiteY13" fmla="*/ 5682022 h 6434152"/>
                <a:gd name="connsiteX14" fmla="*/ 2739452 w 5953893"/>
                <a:gd name="connsiteY14" fmla="*/ 5870898 h 6434152"/>
                <a:gd name="connsiteX15" fmla="*/ 1647419 w 5953893"/>
                <a:gd name="connsiteY15" fmla="*/ 5625809 h 6434152"/>
                <a:gd name="connsiteX16" fmla="*/ 781175 w 5953893"/>
                <a:gd name="connsiteY16" fmla="*/ 4960620 h 6434152"/>
                <a:gd name="connsiteX17" fmla="*/ 312545 w 5953893"/>
                <a:gd name="connsiteY17" fmla="*/ 4165205 h 6434152"/>
                <a:gd name="connsiteX18" fmla="*/ 142032 w 5953893"/>
                <a:gd name="connsiteY18" fmla="*/ 3217451 h 6434152"/>
                <a:gd name="connsiteX19" fmla="*/ 347210 w 5953893"/>
                <a:gd name="connsiteY19" fmla="*/ 2181444 h 6434152"/>
                <a:gd name="connsiteX20" fmla="*/ 906155 w 5953893"/>
                <a:gd name="connsiteY20" fmla="*/ 1337497 h 6434152"/>
                <a:gd name="connsiteX21" fmla="*/ 2739265 w 5953893"/>
                <a:gd name="connsiteY21" fmla="*/ 563818 h 6434152"/>
                <a:gd name="connsiteX22" fmla="*/ 3849849 w 5953893"/>
                <a:gd name="connsiteY22" fmla="*/ 881796 h 6434152"/>
                <a:gd name="connsiteX23" fmla="*/ 4834515 w 5953893"/>
                <a:gd name="connsiteY23" fmla="*/ 1742419 h 6434152"/>
                <a:gd name="connsiteX24" fmla="*/ 5325256 w 5953893"/>
                <a:gd name="connsiteY24" fmla="*/ 2742076 h 6434152"/>
                <a:gd name="connsiteX25" fmla="*/ 5317011 w 5953893"/>
                <a:gd name="connsiteY25" fmla="*/ 3797009 h 6434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53893" h="6434152">
                  <a:moveTo>
                    <a:pt x="2739452" y="0"/>
                  </a:moveTo>
                  <a:cubicBezTo>
                    <a:pt x="1568346" y="0"/>
                    <a:pt x="546204" y="647950"/>
                    <a:pt x="0" y="1610693"/>
                  </a:cubicBezTo>
                  <a:lnTo>
                    <a:pt x="0" y="4823273"/>
                  </a:lnTo>
                  <a:cubicBezTo>
                    <a:pt x="101746" y="5002593"/>
                    <a:pt x="219793" y="5171045"/>
                    <a:pt x="352456" y="5326193"/>
                  </a:cubicBezTo>
                  <a:cubicBezTo>
                    <a:pt x="932013" y="6005060"/>
                    <a:pt x="1786453" y="6434153"/>
                    <a:pt x="2739452" y="6434153"/>
                  </a:cubicBezTo>
                  <a:cubicBezTo>
                    <a:pt x="3612442" y="6434153"/>
                    <a:pt x="4046220" y="5750227"/>
                    <a:pt x="4618282" y="5167859"/>
                  </a:cubicBezTo>
                  <a:cubicBezTo>
                    <a:pt x="5190344" y="4585679"/>
                    <a:pt x="5621311" y="4803036"/>
                    <a:pt x="5860029" y="3948409"/>
                  </a:cubicBezTo>
                  <a:cubicBezTo>
                    <a:pt x="6403423" y="2003810"/>
                    <a:pt x="4485244" y="0"/>
                    <a:pt x="2739452" y="0"/>
                  </a:cubicBezTo>
                  <a:close/>
                  <a:moveTo>
                    <a:pt x="5317011" y="3797009"/>
                  </a:moveTo>
                  <a:cubicBezTo>
                    <a:pt x="5275976" y="3943538"/>
                    <a:pt x="5228756" y="4045658"/>
                    <a:pt x="5176478" y="4100747"/>
                  </a:cubicBezTo>
                  <a:cubicBezTo>
                    <a:pt x="5131883" y="4147591"/>
                    <a:pt x="5061991" y="4186004"/>
                    <a:pt x="4942257" y="4250274"/>
                  </a:cubicBezTo>
                  <a:cubicBezTo>
                    <a:pt x="4753381" y="4351458"/>
                    <a:pt x="4494613" y="4489929"/>
                    <a:pt x="4216171" y="4773243"/>
                  </a:cubicBezTo>
                  <a:cubicBezTo>
                    <a:pt x="4106555" y="4884733"/>
                    <a:pt x="4004247" y="4997159"/>
                    <a:pt x="3905125" y="5105837"/>
                  </a:cubicBezTo>
                  <a:cubicBezTo>
                    <a:pt x="3701071" y="5329753"/>
                    <a:pt x="3508260" y="5541302"/>
                    <a:pt x="3308329" y="5682022"/>
                  </a:cubicBezTo>
                  <a:cubicBezTo>
                    <a:pt x="3122826" y="5812624"/>
                    <a:pt x="2947441" y="5870898"/>
                    <a:pt x="2739452" y="5870898"/>
                  </a:cubicBezTo>
                  <a:cubicBezTo>
                    <a:pt x="2357765" y="5870898"/>
                    <a:pt x="1990319" y="5788452"/>
                    <a:pt x="1647419" y="5625809"/>
                  </a:cubicBezTo>
                  <a:cubicBezTo>
                    <a:pt x="1319509" y="5470286"/>
                    <a:pt x="1019893" y="5240187"/>
                    <a:pt x="781175" y="4960620"/>
                  </a:cubicBezTo>
                  <a:cubicBezTo>
                    <a:pt x="579370" y="4724151"/>
                    <a:pt x="421598" y="4456576"/>
                    <a:pt x="312545" y="4165205"/>
                  </a:cubicBezTo>
                  <a:cubicBezTo>
                    <a:pt x="199369" y="3863153"/>
                    <a:pt x="142032" y="3544237"/>
                    <a:pt x="142032" y="3217451"/>
                  </a:cubicBezTo>
                  <a:cubicBezTo>
                    <a:pt x="142032" y="2857688"/>
                    <a:pt x="211174" y="2509166"/>
                    <a:pt x="347210" y="2181444"/>
                  </a:cubicBezTo>
                  <a:cubicBezTo>
                    <a:pt x="478561" y="1865339"/>
                    <a:pt x="666688" y="1581275"/>
                    <a:pt x="906155" y="1337497"/>
                  </a:cubicBezTo>
                  <a:cubicBezTo>
                    <a:pt x="1396334" y="838512"/>
                    <a:pt x="2047469" y="563818"/>
                    <a:pt x="2739265" y="563818"/>
                  </a:cubicBezTo>
                  <a:cubicBezTo>
                    <a:pt x="3094157" y="563818"/>
                    <a:pt x="3478280" y="673808"/>
                    <a:pt x="3849849" y="881796"/>
                  </a:cubicBezTo>
                  <a:cubicBezTo>
                    <a:pt x="4226851" y="1092783"/>
                    <a:pt x="4567316" y="1390338"/>
                    <a:pt x="4834515" y="1742419"/>
                  </a:cubicBezTo>
                  <a:cubicBezTo>
                    <a:pt x="5070798" y="2053653"/>
                    <a:pt x="5240374" y="2399363"/>
                    <a:pt x="5325256" y="2742076"/>
                  </a:cubicBezTo>
                  <a:cubicBezTo>
                    <a:pt x="5414634" y="3102964"/>
                    <a:pt x="5411824" y="3458044"/>
                    <a:pt x="5317011" y="3797009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18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7" name="Freeform: Shape 4156">
              <a:extLst>
                <a:ext uri="{FF2B5EF4-FFF2-40B4-BE49-F238E27FC236}">
                  <a16:creationId xmlns:a16="http://schemas.microsoft.com/office/drawing/2014/main" id="{A0394888-C50F-41C1-92D4-0E2B4315A8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9149" y="231462"/>
              <a:ext cx="5953893" cy="6444167"/>
            </a:xfrm>
            <a:custGeom>
              <a:avLst/>
              <a:gdLst>
                <a:gd name="connsiteX0" fmla="*/ 2739452 w 5953893"/>
                <a:gd name="connsiteY0" fmla="*/ 0 h 6434152"/>
                <a:gd name="connsiteX1" fmla="*/ 0 w 5953893"/>
                <a:gd name="connsiteY1" fmla="*/ 1610693 h 6434152"/>
                <a:gd name="connsiteX2" fmla="*/ 0 w 5953893"/>
                <a:gd name="connsiteY2" fmla="*/ 4823273 h 6434152"/>
                <a:gd name="connsiteX3" fmla="*/ 352456 w 5953893"/>
                <a:gd name="connsiteY3" fmla="*/ 5326193 h 6434152"/>
                <a:gd name="connsiteX4" fmla="*/ 2739452 w 5953893"/>
                <a:gd name="connsiteY4" fmla="*/ 6434153 h 6434152"/>
                <a:gd name="connsiteX5" fmla="*/ 4618282 w 5953893"/>
                <a:gd name="connsiteY5" fmla="*/ 5167859 h 6434152"/>
                <a:gd name="connsiteX6" fmla="*/ 5860029 w 5953893"/>
                <a:gd name="connsiteY6" fmla="*/ 3948409 h 6434152"/>
                <a:gd name="connsiteX7" fmla="*/ 2739452 w 5953893"/>
                <a:gd name="connsiteY7" fmla="*/ 0 h 6434152"/>
                <a:gd name="connsiteX8" fmla="*/ 5208520 w 5953893"/>
                <a:gd name="connsiteY8" fmla="*/ 3766654 h 6434152"/>
                <a:gd name="connsiteX9" fmla="*/ 5094782 w 5953893"/>
                <a:gd name="connsiteY9" fmla="*/ 4022985 h 6434152"/>
                <a:gd name="connsiteX10" fmla="*/ 4888855 w 5953893"/>
                <a:gd name="connsiteY10" fmla="*/ 4150777 h 6434152"/>
                <a:gd name="connsiteX11" fmla="*/ 4135411 w 5953893"/>
                <a:gd name="connsiteY11" fmla="*/ 4694170 h 6434152"/>
                <a:gd name="connsiteX12" fmla="*/ 3821555 w 5953893"/>
                <a:gd name="connsiteY12" fmla="*/ 5029762 h 6434152"/>
                <a:gd name="connsiteX13" fmla="*/ 2739265 w 5953893"/>
                <a:gd name="connsiteY13" fmla="*/ 5758097 h 6434152"/>
                <a:gd name="connsiteX14" fmla="*/ 1695575 w 5953893"/>
                <a:gd name="connsiteY14" fmla="*/ 5523876 h 6434152"/>
                <a:gd name="connsiteX15" fmla="*/ 866619 w 5953893"/>
                <a:gd name="connsiteY15" fmla="*/ 4887356 h 6434152"/>
                <a:gd name="connsiteX16" fmla="*/ 417851 w 5953893"/>
                <a:gd name="connsiteY16" fmla="*/ 4125481 h 6434152"/>
                <a:gd name="connsiteX17" fmla="*/ 254645 w 5953893"/>
                <a:gd name="connsiteY17" fmla="*/ 3217264 h 6434152"/>
                <a:gd name="connsiteX18" fmla="*/ 451204 w 5953893"/>
                <a:gd name="connsiteY18" fmla="*/ 2224540 h 6434152"/>
                <a:gd name="connsiteX19" fmla="*/ 986540 w 5953893"/>
                <a:gd name="connsiteY19" fmla="*/ 1416383 h 6434152"/>
                <a:gd name="connsiteX20" fmla="*/ 2739452 w 5953893"/>
                <a:gd name="connsiteY20" fmla="*/ 676244 h 6434152"/>
                <a:gd name="connsiteX21" fmla="*/ 3794947 w 5953893"/>
                <a:gd name="connsiteY21" fmla="*/ 979795 h 6434152"/>
                <a:gd name="connsiteX22" fmla="*/ 4744762 w 5953893"/>
                <a:gd name="connsiteY22" fmla="*/ 1810250 h 6434152"/>
                <a:gd name="connsiteX23" fmla="*/ 5215827 w 5953893"/>
                <a:gd name="connsiteY23" fmla="*/ 2768871 h 6434152"/>
                <a:gd name="connsiteX24" fmla="*/ 5208520 w 5953893"/>
                <a:gd name="connsiteY24" fmla="*/ 3766654 h 6434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53893" h="6434152">
                  <a:moveTo>
                    <a:pt x="2739452" y="0"/>
                  </a:moveTo>
                  <a:cubicBezTo>
                    <a:pt x="1568346" y="0"/>
                    <a:pt x="546204" y="647950"/>
                    <a:pt x="0" y="1610693"/>
                  </a:cubicBezTo>
                  <a:lnTo>
                    <a:pt x="0" y="4823273"/>
                  </a:lnTo>
                  <a:cubicBezTo>
                    <a:pt x="101746" y="5002593"/>
                    <a:pt x="219793" y="5171045"/>
                    <a:pt x="352456" y="5326193"/>
                  </a:cubicBezTo>
                  <a:cubicBezTo>
                    <a:pt x="932013" y="6005060"/>
                    <a:pt x="1786453" y="6434153"/>
                    <a:pt x="2739452" y="6434153"/>
                  </a:cubicBezTo>
                  <a:cubicBezTo>
                    <a:pt x="3612442" y="6434153"/>
                    <a:pt x="4046220" y="5750227"/>
                    <a:pt x="4618282" y="5167859"/>
                  </a:cubicBezTo>
                  <a:cubicBezTo>
                    <a:pt x="5190344" y="4585679"/>
                    <a:pt x="5621311" y="4803036"/>
                    <a:pt x="5860029" y="3948409"/>
                  </a:cubicBezTo>
                  <a:cubicBezTo>
                    <a:pt x="6403423" y="2003810"/>
                    <a:pt x="4485244" y="0"/>
                    <a:pt x="2739452" y="0"/>
                  </a:cubicBezTo>
                  <a:close/>
                  <a:moveTo>
                    <a:pt x="5208520" y="3766654"/>
                  </a:moveTo>
                  <a:cubicBezTo>
                    <a:pt x="5173667" y="3891634"/>
                    <a:pt x="5133194" y="3982699"/>
                    <a:pt x="5094782" y="4022985"/>
                  </a:cubicBezTo>
                  <a:cubicBezTo>
                    <a:pt x="5060492" y="4058962"/>
                    <a:pt x="4984792" y="4099435"/>
                    <a:pt x="4888855" y="4150777"/>
                  </a:cubicBezTo>
                  <a:cubicBezTo>
                    <a:pt x="4693420" y="4255333"/>
                    <a:pt x="4426033" y="4398489"/>
                    <a:pt x="4135411" y="4694170"/>
                  </a:cubicBezTo>
                  <a:cubicBezTo>
                    <a:pt x="4024297" y="4807158"/>
                    <a:pt x="3921239" y="4920334"/>
                    <a:pt x="3821555" y="5029762"/>
                  </a:cubicBezTo>
                  <a:cubicBezTo>
                    <a:pt x="3385341" y="5508324"/>
                    <a:pt x="3138940" y="5758097"/>
                    <a:pt x="2739265" y="5758097"/>
                  </a:cubicBezTo>
                  <a:cubicBezTo>
                    <a:pt x="2374442" y="5758097"/>
                    <a:pt x="2023297" y="5679211"/>
                    <a:pt x="1695575" y="5523876"/>
                  </a:cubicBezTo>
                  <a:cubicBezTo>
                    <a:pt x="1381906" y="5375098"/>
                    <a:pt x="1095219" y="5154930"/>
                    <a:pt x="866619" y="4887356"/>
                  </a:cubicBezTo>
                  <a:cubicBezTo>
                    <a:pt x="673246" y="4661005"/>
                    <a:pt x="522220" y="4404673"/>
                    <a:pt x="417851" y="4125481"/>
                  </a:cubicBezTo>
                  <a:cubicBezTo>
                    <a:pt x="309547" y="3836171"/>
                    <a:pt x="254645" y="3530558"/>
                    <a:pt x="254645" y="3217264"/>
                  </a:cubicBezTo>
                  <a:cubicBezTo>
                    <a:pt x="254645" y="2872490"/>
                    <a:pt x="320790" y="2538585"/>
                    <a:pt x="451204" y="2224540"/>
                  </a:cubicBezTo>
                  <a:cubicBezTo>
                    <a:pt x="577121" y="1921739"/>
                    <a:pt x="757191" y="1649855"/>
                    <a:pt x="986540" y="1416383"/>
                  </a:cubicBezTo>
                  <a:cubicBezTo>
                    <a:pt x="1455357" y="939134"/>
                    <a:pt x="2078011" y="676244"/>
                    <a:pt x="2739452" y="676244"/>
                  </a:cubicBezTo>
                  <a:cubicBezTo>
                    <a:pt x="3075232" y="676244"/>
                    <a:pt x="3440243" y="781175"/>
                    <a:pt x="3794947" y="979795"/>
                  </a:cubicBezTo>
                  <a:cubicBezTo>
                    <a:pt x="4158459" y="1183286"/>
                    <a:pt x="4486931" y="1470348"/>
                    <a:pt x="4744762" y="1810250"/>
                  </a:cubicBezTo>
                  <a:cubicBezTo>
                    <a:pt x="4971862" y="2109491"/>
                    <a:pt x="5134693" y="2440961"/>
                    <a:pt x="5215827" y="2768871"/>
                  </a:cubicBezTo>
                  <a:cubicBezTo>
                    <a:pt x="5300334" y="3110834"/>
                    <a:pt x="5297898" y="3446614"/>
                    <a:pt x="5208520" y="376665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18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 useBgFill="1">
          <p:nvSpPr>
            <p:cNvPr id="4158" name="Freeform: Shape 4157">
              <a:extLst>
                <a:ext uri="{FF2B5EF4-FFF2-40B4-BE49-F238E27FC236}">
                  <a16:creationId xmlns:a16="http://schemas.microsoft.com/office/drawing/2014/main" id="{F22C906F-48B7-4ABF-B36E-0C0A056A5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9149" y="3725"/>
              <a:ext cx="5855313" cy="6880645"/>
            </a:xfrm>
            <a:custGeom>
              <a:avLst/>
              <a:gdLst>
                <a:gd name="connsiteX0" fmla="*/ 5855313 w 5855313"/>
                <a:gd name="connsiteY0" fmla="*/ 4717843 h 6880645"/>
                <a:gd name="connsiteX1" fmla="*/ 5855313 w 5855313"/>
                <a:gd name="connsiteY1" fmla="*/ 6880645 h 6880645"/>
                <a:gd name="connsiteX2" fmla="*/ 0 w 5855313"/>
                <a:gd name="connsiteY2" fmla="*/ 6880645 h 6880645"/>
                <a:gd name="connsiteX3" fmla="*/ 0 w 5855313"/>
                <a:gd name="connsiteY3" fmla="*/ 5268859 h 6880645"/>
                <a:gd name="connsiteX4" fmla="*/ 36130 w 5855313"/>
                <a:gd name="connsiteY4" fmla="*/ 5327430 h 6880645"/>
                <a:gd name="connsiteX5" fmla="*/ 2782721 w 5855313"/>
                <a:gd name="connsiteY5" fmla="*/ 6765687 h 6880645"/>
                <a:gd name="connsiteX6" fmla="*/ 5834702 w 5855313"/>
                <a:gd name="connsiteY6" fmla="*/ 4773305 h 6880645"/>
                <a:gd name="connsiteX7" fmla="*/ 9148 w 5855313"/>
                <a:gd name="connsiteY7" fmla="*/ 0 h 6880645"/>
                <a:gd name="connsiteX8" fmla="*/ 5855312 w 5855313"/>
                <a:gd name="connsiteY8" fmla="*/ 0 h 6880645"/>
                <a:gd name="connsiteX9" fmla="*/ 5855312 w 5855313"/>
                <a:gd name="connsiteY9" fmla="*/ 96759 h 6880645"/>
                <a:gd name="connsiteX10" fmla="*/ 5855313 w 5855313"/>
                <a:gd name="connsiteY10" fmla="*/ 96759 h 6880645"/>
                <a:gd name="connsiteX11" fmla="*/ 5855313 w 5855313"/>
                <a:gd name="connsiteY11" fmla="*/ 2289203 h 6880645"/>
                <a:gd name="connsiteX12" fmla="*/ 5834702 w 5855313"/>
                <a:gd name="connsiteY12" fmla="*/ 2233742 h 6880645"/>
                <a:gd name="connsiteX13" fmla="*/ 2782721 w 5855313"/>
                <a:gd name="connsiteY13" fmla="*/ 241359 h 6880645"/>
                <a:gd name="connsiteX14" fmla="*/ 36130 w 5855313"/>
                <a:gd name="connsiteY14" fmla="*/ 1679616 h 6880645"/>
                <a:gd name="connsiteX15" fmla="*/ 0 w 5855313"/>
                <a:gd name="connsiteY15" fmla="*/ 1738187 h 6880645"/>
                <a:gd name="connsiteX16" fmla="*/ 0 w 5855313"/>
                <a:gd name="connsiteY16" fmla="*/ 96759 h 6880645"/>
                <a:gd name="connsiteX17" fmla="*/ 9148 w 5855313"/>
                <a:gd name="connsiteY17" fmla="*/ 96759 h 6880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855313" h="6880645">
                  <a:moveTo>
                    <a:pt x="5855313" y="4717843"/>
                  </a:moveTo>
                  <a:lnTo>
                    <a:pt x="5855313" y="6880645"/>
                  </a:lnTo>
                  <a:lnTo>
                    <a:pt x="0" y="6880645"/>
                  </a:lnTo>
                  <a:lnTo>
                    <a:pt x="0" y="5268859"/>
                  </a:lnTo>
                  <a:lnTo>
                    <a:pt x="36130" y="5327430"/>
                  </a:lnTo>
                  <a:cubicBezTo>
                    <a:pt x="631370" y="6195172"/>
                    <a:pt x="1639396" y="6765687"/>
                    <a:pt x="2782721" y="6765687"/>
                  </a:cubicBezTo>
                  <a:cubicBezTo>
                    <a:pt x="4154711" y="6765687"/>
                    <a:pt x="5331871" y="5944145"/>
                    <a:pt x="5834702" y="4773305"/>
                  </a:cubicBezTo>
                  <a:close/>
                  <a:moveTo>
                    <a:pt x="9148" y="0"/>
                  </a:moveTo>
                  <a:lnTo>
                    <a:pt x="5855312" y="0"/>
                  </a:lnTo>
                  <a:lnTo>
                    <a:pt x="5855312" y="96759"/>
                  </a:lnTo>
                  <a:lnTo>
                    <a:pt x="5855313" y="96759"/>
                  </a:lnTo>
                  <a:lnTo>
                    <a:pt x="5855313" y="2289203"/>
                  </a:lnTo>
                  <a:lnTo>
                    <a:pt x="5834702" y="2233742"/>
                  </a:lnTo>
                  <a:cubicBezTo>
                    <a:pt x="5331871" y="1062902"/>
                    <a:pt x="4154711" y="241359"/>
                    <a:pt x="2782721" y="241359"/>
                  </a:cubicBezTo>
                  <a:cubicBezTo>
                    <a:pt x="1639396" y="241359"/>
                    <a:pt x="631370" y="811875"/>
                    <a:pt x="36130" y="1679616"/>
                  </a:cubicBezTo>
                  <a:lnTo>
                    <a:pt x="0" y="1738187"/>
                  </a:lnTo>
                  <a:lnTo>
                    <a:pt x="0" y="96759"/>
                  </a:lnTo>
                  <a:lnTo>
                    <a:pt x="9148" y="96759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4159" name="Freeform: Shape 4158">
              <a:extLst>
                <a:ext uri="{FF2B5EF4-FFF2-40B4-BE49-F238E27FC236}">
                  <a16:creationId xmlns:a16="http://schemas.microsoft.com/office/drawing/2014/main" id="{B4ABE2AA-A788-450F-94A8-AED4B698F3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9149" y="26370"/>
              <a:ext cx="6254832" cy="6864558"/>
            </a:xfrm>
            <a:custGeom>
              <a:avLst/>
              <a:gdLst>
                <a:gd name="connsiteX0" fmla="*/ 2766060 w 6254832"/>
                <a:gd name="connsiteY0" fmla="*/ 0 h 6864558"/>
                <a:gd name="connsiteX1" fmla="*/ 0 w 6254832"/>
                <a:gd name="connsiteY1" fmla="*/ 1340683 h 6864558"/>
                <a:gd name="connsiteX2" fmla="*/ 0 w 6254832"/>
                <a:gd name="connsiteY2" fmla="*/ 2201306 h 6864558"/>
                <a:gd name="connsiteX3" fmla="*/ 1312 w 6254832"/>
                <a:gd name="connsiteY3" fmla="*/ 2197746 h 6864558"/>
                <a:gd name="connsiteX4" fmla="*/ 612723 w 6254832"/>
                <a:gd name="connsiteY4" fmla="*/ 1201649 h 6864558"/>
                <a:gd name="connsiteX5" fmla="*/ 1571344 w 6254832"/>
                <a:gd name="connsiteY5" fmla="*/ 483245 h 6864558"/>
                <a:gd name="connsiteX6" fmla="*/ 1641235 w 6254832"/>
                <a:gd name="connsiteY6" fmla="*/ 452328 h 6864558"/>
                <a:gd name="connsiteX7" fmla="*/ 1711502 w 6254832"/>
                <a:gd name="connsiteY7" fmla="*/ 422348 h 6864558"/>
                <a:gd name="connsiteX8" fmla="*/ 1783080 w 6254832"/>
                <a:gd name="connsiteY8" fmla="*/ 395178 h 6864558"/>
                <a:gd name="connsiteX9" fmla="*/ 1855220 w 6254832"/>
                <a:gd name="connsiteY9" fmla="*/ 369133 h 6864558"/>
                <a:gd name="connsiteX10" fmla="*/ 1928297 w 6254832"/>
                <a:gd name="connsiteY10" fmla="*/ 345711 h 6864558"/>
                <a:gd name="connsiteX11" fmla="*/ 2001749 w 6254832"/>
                <a:gd name="connsiteY11" fmla="*/ 323600 h 6864558"/>
                <a:gd name="connsiteX12" fmla="*/ 2076138 w 6254832"/>
                <a:gd name="connsiteY12" fmla="*/ 304300 h 6864558"/>
                <a:gd name="connsiteX13" fmla="*/ 2113426 w 6254832"/>
                <a:gd name="connsiteY13" fmla="*/ 294744 h 6864558"/>
                <a:gd name="connsiteX14" fmla="*/ 2132163 w 6254832"/>
                <a:gd name="connsiteY14" fmla="*/ 290060 h 6864558"/>
                <a:gd name="connsiteX15" fmla="*/ 2151089 w 6254832"/>
                <a:gd name="connsiteY15" fmla="*/ 286312 h 6864558"/>
                <a:gd name="connsiteX16" fmla="*/ 2763249 w 6254832"/>
                <a:gd name="connsiteY16" fmla="*/ 218482 h 6864558"/>
                <a:gd name="connsiteX17" fmla="*/ 3372225 w 6254832"/>
                <a:gd name="connsiteY17" fmla="*/ 301302 h 6864558"/>
                <a:gd name="connsiteX18" fmla="*/ 3663596 w 6254832"/>
                <a:gd name="connsiteY18" fmla="*/ 398364 h 6864558"/>
                <a:gd name="connsiteX19" fmla="*/ 3941663 w 6254832"/>
                <a:gd name="connsiteY19" fmla="*/ 526717 h 6864558"/>
                <a:gd name="connsiteX20" fmla="*/ 4204366 w 6254832"/>
                <a:gd name="connsiteY20" fmla="*/ 681678 h 6864558"/>
                <a:gd name="connsiteX21" fmla="*/ 4450018 w 6254832"/>
                <a:gd name="connsiteY21" fmla="*/ 860061 h 6864558"/>
                <a:gd name="connsiteX22" fmla="*/ 4678992 w 6254832"/>
                <a:gd name="connsiteY22" fmla="*/ 1057181 h 6864558"/>
                <a:gd name="connsiteX23" fmla="*/ 4889791 w 6254832"/>
                <a:gd name="connsiteY23" fmla="*/ 1271166 h 6864558"/>
                <a:gd name="connsiteX24" fmla="*/ 5083164 w 6254832"/>
                <a:gd name="connsiteY24" fmla="*/ 1498642 h 6864558"/>
                <a:gd name="connsiteX25" fmla="*/ 5257987 w 6254832"/>
                <a:gd name="connsiteY25" fmla="*/ 1738484 h 6864558"/>
                <a:gd name="connsiteX26" fmla="*/ 5413510 w 6254832"/>
                <a:gd name="connsiteY26" fmla="*/ 1989195 h 6864558"/>
                <a:gd name="connsiteX27" fmla="*/ 5548609 w 6254832"/>
                <a:gd name="connsiteY27" fmla="*/ 2249462 h 6864558"/>
                <a:gd name="connsiteX28" fmla="*/ 5747791 w 6254832"/>
                <a:gd name="connsiteY28" fmla="*/ 2795666 h 6864558"/>
                <a:gd name="connsiteX29" fmla="*/ 5806814 w 6254832"/>
                <a:gd name="connsiteY29" fmla="*/ 3078980 h 6864558"/>
                <a:gd name="connsiteX30" fmla="*/ 5816933 w 6254832"/>
                <a:gd name="connsiteY30" fmla="*/ 3150558 h 6864558"/>
                <a:gd name="connsiteX31" fmla="*/ 5825178 w 6254832"/>
                <a:gd name="connsiteY31" fmla="*/ 3222323 h 6864558"/>
                <a:gd name="connsiteX32" fmla="*/ 5831923 w 6254832"/>
                <a:gd name="connsiteY32" fmla="*/ 3294276 h 6864558"/>
                <a:gd name="connsiteX33" fmla="*/ 5836233 w 6254832"/>
                <a:gd name="connsiteY33" fmla="*/ 3366416 h 6864558"/>
                <a:gd name="connsiteX34" fmla="*/ 5833047 w 6254832"/>
                <a:gd name="connsiteY34" fmla="*/ 3655726 h 6864558"/>
                <a:gd name="connsiteX35" fmla="*/ 5827426 w 6254832"/>
                <a:gd name="connsiteY35" fmla="*/ 3728054 h 6864558"/>
                <a:gd name="connsiteX36" fmla="*/ 5819556 w 6254832"/>
                <a:gd name="connsiteY36" fmla="*/ 3800194 h 6864558"/>
                <a:gd name="connsiteX37" fmla="*/ 5809063 w 6254832"/>
                <a:gd name="connsiteY37" fmla="*/ 3872147 h 6864558"/>
                <a:gd name="connsiteX38" fmla="*/ 5796696 w 6254832"/>
                <a:gd name="connsiteY38" fmla="*/ 3943912 h 6864558"/>
                <a:gd name="connsiteX39" fmla="*/ 5725305 w 6254832"/>
                <a:gd name="connsiteY39" fmla="*/ 4225165 h 6864558"/>
                <a:gd name="connsiteX40" fmla="*/ 5605384 w 6254832"/>
                <a:gd name="connsiteY40" fmla="*/ 4478312 h 6864558"/>
                <a:gd name="connsiteX41" fmla="*/ 5412573 w 6254832"/>
                <a:gd name="connsiteY41" fmla="*/ 4677306 h 6864558"/>
                <a:gd name="connsiteX42" fmla="*/ 5155867 w 6254832"/>
                <a:gd name="connsiteY42" fmla="*/ 4834703 h 6864558"/>
                <a:gd name="connsiteX43" fmla="*/ 4645452 w 6254832"/>
                <a:gd name="connsiteY43" fmla="*/ 5207396 h 6864558"/>
                <a:gd name="connsiteX44" fmla="*/ 4536211 w 6254832"/>
                <a:gd name="connsiteY44" fmla="*/ 5319072 h 6864558"/>
                <a:gd name="connsiteX45" fmla="*/ 4430343 w 6254832"/>
                <a:gd name="connsiteY45" fmla="*/ 5432061 h 6864558"/>
                <a:gd name="connsiteX46" fmla="*/ 4220668 w 6254832"/>
                <a:gd name="connsiteY46" fmla="*/ 5657663 h 6864558"/>
                <a:gd name="connsiteX47" fmla="*/ 4115174 w 6254832"/>
                <a:gd name="connsiteY47" fmla="*/ 5768777 h 6864558"/>
                <a:gd name="connsiteX48" fmla="*/ 4007245 w 6254832"/>
                <a:gd name="connsiteY48" fmla="*/ 5876707 h 6864558"/>
                <a:gd name="connsiteX49" fmla="*/ 3781081 w 6254832"/>
                <a:gd name="connsiteY49" fmla="*/ 6078887 h 6864558"/>
                <a:gd name="connsiteX50" fmla="*/ 3534493 w 6254832"/>
                <a:gd name="connsiteY50" fmla="*/ 6249775 h 6864558"/>
                <a:gd name="connsiteX51" fmla="*/ 3265232 w 6254832"/>
                <a:gd name="connsiteY51" fmla="*/ 6373068 h 6864558"/>
                <a:gd name="connsiteX52" fmla="*/ 3194779 w 6254832"/>
                <a:gd name="connsiteY52" fmla="*/ 6394804 h 6864558"/>
                <a:gd name="connsiteX53" fmla="*/ 3123575 w 6254832"/>
                <a:gd name="connsiteY53" fmla="*/ 6412792 h 6864558"/>
                <a:gd name="connsiteX54" fmla="*/ 3051435 w 6254832"/>
                <a:gd name="connsiteY54" fmla="*/ 6426471 h 6864558"/>
                <a:gd name="connsiteX55" fmla="*/ 2978733 w 6254832"/>
                <a:gd name="connsiteY55" fmla="*/ 6436214 h 6864558"/>
                <a:gd name="connsiteX56" fmla="*/ 2905656 w 6254832"/>
                <a:gd name="connsiteY56" fmla="*/ 6442211 h 6864558"/>
                <a:gd name="connsiteX57" fmla="*/ 2832204 w 6254832"/>
                <a:gd name="connsiteY57" fmla="*/ 6444459 h 6864558"/>
                <a:gd name="connsiteX58" fmla="*/ 2758565 w 6254832"/>
                <a:gd name="connsiteY58" fmla="*/ 6443335 h 6864558"/>
                <a:gd name="connsiteX59" fmla="*/ 2683239 w 6254832"/>
                <a:gd name="connsiteY59" fmla="*/ 6438463 h 6864558"/>
                <a:gd name="connsiteX60" fmla="*/ 2091503 w 6254832"/>
                <a:gd name="connsiteY60" fmla="*/ 6343275 h 6864558"/>
                <a:gd name="connsiteX61" fmla="*/ 1948347 w 6254832"/>
                <a:gd name="connsiteY61" fmla="*/ 6301490 h 6864558"/>
                <a:gd name="connsiteX62" fmla="*/ 1807626 w 6254832"/>
                <a:gd name="connsiteY62" fmla="*/ 6252585 h 6864558"/>
                <a:gd name="connsiteX63" fmla="*/ 1738297 w 6254832"/>
                <a:gd name="connsiteY63" fmla="*/ 6225790 h 6864558"/>
                <a:gd name="connsiteX64" fmla="*/ 1669529 w 6254832"/>
                <a:gd name="connsiteY64" fmla="*/ 6197684 h 6864558"/>
                <a:gd name="connsiteX65" fmla="*/ 1635239 w 6254832"/>
                <a:gd name="connsiteY65" fmla="*/ 6183630 h 6864558"/>
                <a:gd name="connsiteX66" fmla="*/ 1601699 w 6254832"/>
                <a:gd name="connsiteY66" fmla="*/ 6167891 h 6864558"/>
                <a:gd name="connsiteX67" fmla="*/ 1534618 w 6254832"/>
                <a:gd name="connsiteY67" fmla="*/ 6136411 h 6864558"/>
                <a:gd name="connsiteX68" fmla="*/ 592299 w 6254832"/>
                <a:gd name="connsiteY68" fmla="*/ 5443116 h 6864558"/>
                <a:gd name="connsiteX69" fmla="*/ 0 w 6254832"/>
                <a:gd name="connsiteY69" fmla="*/ 4496675 h 6864558"/>
                <a:gd name="connsiteX70" fmla="*/ 0 w 6254832"/>
                <a:gd name="connsiteY70" fmla="*/ 5523875 h 6864558"/>
                <a:gd name="connsiteX71" fmla="*/ 2766060 w 6254832"/>
                <a:gd name="connsiteY71" fmla="*/ 6864559 h 6864558"/>
                <a:gd name="connsiteX72" fmla="*/ 6254833 w 6254832"/>
                <a:gd name="connsiteY72" fmla="*/ 3432373 h 6864558"/>
                <a:gd name="connsiteX73" fmla="*/ 2766060 w 6254832"/>
                <a:gd name="connsiteY73" fmla="*/ 0 h 6864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6254832" h="6864558">
                  <a:moveTo>
                    <a:pt x="2766060" y="0"/>
                  </a:moveTo>
                  <a:cubicBezTo>
                    <a:pt x="1639549" y="0"/>
                    <a:pt x="637831" y="525405"/>
                    <a:pt x="0" y="1340683"/>
                  </a:cubicBezTo>
                  <a:lnTo>
                    <a:pt x="0" y="2201306"/>
                  </a:lnTo>
                  <a:cubicBezTo>
                    <a:pt x="375" y="2200181"/>
                    <a:pt x="937" y="2198870"/>
                    <a:pt x="1312" y="2197746"/>
                  </a:cubicBezTo>
                  <a:cubicBezTo>
                    <a:pt x="142969" y="1837045"/>
                    <a:pt x="347959" y="1497143"/>
                    <a:pt x="612723" y="1201649"/>
                  </a:cubicBezTo>
                  <a:cubicBezTo>
                    <a:pt x="876550" y="906155"/>
                    <a:pt x="1201836" y="655258"/>
                    <a:pt x="1571344" y="483245"/>
                  </a:cubicBezTo>
                  <a:lnTo>
                    <a:pt x="1641235" y="452328"/>
                  </a:lnTo>
                  <a:cubicBezTo>
                    <a:pt x="1664658" y="442210"/>
                    <a:pt x="1687518" y="430967"/>
                    <a:pt x="1711502" y="422348"/>
                  </a:cubicBezTo>
                  <a:lnTo>
                    <a:pt x="1783080" y="395178"/>
                  </a:lnTo>
                  <a:cubicBezTo>
                    <a:pt x="1807064" y="386372"/>
                    <a:pt x="1830674" y="376441"/>
                    <a:pt x="1855220" y="369133"/>
                  </a:cubicBezTo>
                  <a:lnTo>
                    <a:pt x="1928297" y="345711"/>
                  </a:lnTo>
                  <a:cubicBezTo>
                    <a:pt x="1952656" y="338028"/>
                    <a:pt x="1976828" y="329409"/>
                    <a:pt x="2001749" y="323600"/>
                  </a:cubicBezTo>
                  <a:lnTo>
                    <a:pt x="2076138" y="304300"/>
                  </a:lnTo>
                  <a:lnTo>
                    <a:pt x="2113426" y="294744"/>
                  </a:lnTo>
                  <a:lnTo>
                    <a:pt x="2132163" y="290060"/>
                  </a:lnTo>
                  <a:lnTo>
                    <a:pt x="2151089" y="286312"/>
                  </a:lnTo>
                  <a:cubicBezTo>
                    <a:pt x="2351395" y="241716"/>
                    <a:pt x="2557322" y="219044"/>
                    <a:pt x="2763249" y="218482"/>
                  </a:cubicBezTo>
                  <a:cubicBezTo>
                    <a:pt x="2968802" y="218294"/>
                    <a:pt x="3174167" y="247900"/>
                    <a:pt x="3372225" y="301302"/>
                  </a:cubicBezTo>
                  <a:cubicBezTo>
                    <a:pt x="3471347" y="327910"/>
                    <a:pt x="3568596" y="360513"/>
                    <a:pt x="3663596" y="398364"/>
                  </a:cubicBezTo>
                  <a:cubicBezTo>
                    <a:pt x="3758784" y="435652"/>
                    <a:pt x="3851348" y="479311"/>
                    <a:pt x="3941663" y="526717"/>
                  </a:cubicBezTo>
                  <a:cubicBezTo>
                    <a:pt x="4031979" y="573936"/>
                    <a:pt x="4119297" y="626402"/>
                    <a:pt x="4204366" y="681678"/>
                  </a:cubicBezTo>
                  <a:cubicBezTo>
                    <a:pt x="4289060" y="737516"/>
                    <a:pt x="4370944" y="797289"/>
                    <a:pt x="4450018" y="860061"/>
                  </a:cubicBezTo>
                  <a:cubicBezTo>
                    <a:pt x="4529091" y="922832"/>
                    <a:pt x="4605540" y="988601"/>
                    <a:pt x="4678992" y="1057181"/>
                  </a:cubicBezTo>
                  <a:cubicBezTo>
                    <a:pt x="4752444" y="1125574"/>
                    <a:pt x="4822335" y="1197527"/>
                    <a:pt x="4889791" y="1271166"/>
                  </a:cubicBezTo>
                  <a:cubicBezTo>
                    <a:pt x="4957247" y="1344805"/>
                    <a:pt x="5021705" y="1420693"/>
                    <a:pt x="5083164" y="1498642"/>
                  </a:cubicBezTo>
                  <a:cubicBezTo>
                    <a:pt x="5144062" y="1576965"/>
                    <a:pt x="5202899" y="1656601"/>
                    <a:pt x="5257987" y="1738484"/>
                  </a:cubicBezTo>
                  <a:cubicBezTo>
                    <a:pt x="5313076" y="1820368"/>
                    <a:pt x="5365354" y="1903751"/>
                    <a:pt x="5413510" y="1989195"/>
                  </a:cubicBezTo>
                  <a:cubicBezTo>
                    <a:pt x="5462041" y="2074451"/>
                    <a:pt x="5507011" y="2161207"/>
                    <a:pt x="5548609" y="2249462"/>
                  </a:cubicBezTo>
                  <a:cubicBezTo>
                    <a:pt x="5631430" y="2426158"/>
                    <a:pt x="5698323" y="2608851"/>
                    <a:pt x="5747791" y="2795666"/>
                  </a:cubicBezTo>
                  <a:cubicBezTo>
                    <a:pt x="5771963" y="2889167"/>
                    <a:pt x="5791825" y="2983792"/>
                    <a:pt x="5806814" y="3078980"/>
                  </a:cubicBezTo>
                  <a:cubicBezTo>
                    <a:pt x="5810562" y="3102777"/>
                    <a:pt x="5814497" y="3126574"/>
                    <a:pt x="5816933" y="3150558"/>
                  </a:cubicBezTo>
                  <a:cubicBezTo>
                    <a:pt x="5819556" y="3174542"/>
                    <a:pt x="5823304" y="3198339"/>
                    <a:pt x="5825178" y="3222323"/>
                  </a:cubicBezTo>
                  <a:cubicBezTo>
                    <a:pt x="5827426" y="3246308"/>
                    <a:pt x="5830050" y="3270292"/>
                    <a:pt x="5831923" y="3294276"/>
                  </a:cubicBezTo>
                  <a:lnTo>
                    <a:pt x="5836233" y="3366416"/>
                  </a:lnTo>
                  <a:cubicBezTo>
                    <a:pt x="5839981" y="3462728"/>
                    <a:pt x="5839981" y="3559227"/>
                    <a:pt x="5833047" y="3655726"/>
                  </a:cubicBezTo>
                  <a:cubicBezTo>
                    <a:pt x="5830986" y="3679711"/>
                    <a:pt x="5830237" y="3704069"/>
                    <a:pt x="5827426" y="3728054"/>
                  </a:cubicBezTo>
                  <a:lnTo>
                    <a:pt x="5819556" y="3800194"/>
                  </a:lnTo>
                  <a:lnTo>
                    <a:pt x="5809063" y="3872147"/>
                  </a:lnTo>
                  <a:cubicBezTo>
                    <a:pt x="5805690" y="3896131"/>
                    <a:pt x="5800818" y="3919928"/>
                    <a:pt x="5796696" y="3943912"/>
                  </a:cubicBezTo>
                  <a:cubicBezTo>
                    <a:pt x="5778708" y="4039287"/>
                    <a:pt x="5755848" y="4134662"/>
                    <a:pt x="5725305" y="4225165"/>
                  </a:cubicBezTo>
                  <a:cubicBezTo>
                    <a:pt x="5694763" y="4315669"/>
                    <a:pt x="5656726" y="4402237"/>
                    <a:pt x="5605384" y="4478312"/>
                  </a:cubicBezTo>
                  <a:cubicBezTo>
                    <a:pt x="5554980" y="4555324"/>
                    <a:pt x="5489960" y="4620718"/>
                    <a:pt x="5412573" y="4677306"/>
                  </a:cubicBezTo>
                  <a:cubicBezTo>
                    <a:pt x="5335374" y="4734269"/>
                    <a:pt x="5245995" y="4782987"/>
                    <a:pt x="5155867" y="4834703"/>
                  </a:cubicBezTo>
                  <a:cubicBezTo>
                    <a:pt x="4973924" y="4936261"/>
                    <a:pt x="4794791" y="5058806"/>
                    <a:pt x="4645452" y="5207396"/>
                  </a:cubicBezTo>
                  <a:cubicBezTo>
                    <a:pt x="4607414" y="5244497"/>
                    <a:pt x="4571813" y="5281597"/>
                    <a:pt x="4536211" y="5319072"/>
                  </a:cubicBezTo>
                  <a:lnTo>
                    <a:pt x="4430343" y="5432061"/>
                  </a:lnTo>
                  <a:cubicBezTo>
                    <a:pt x="4360264" y="5507574"/>
                    <a:pt x="4290934" y="5583087"/>
                    <a:pt x="4220668" y="5657663"/>
                  </a:cubicBezTo>
                  <a:cubicBezTo>
                    <a:pt x="4185628" y="5694951"/>
                    <a:pt x="4150589" y="5732052"/>
                    <a:pt x="4115174" y="5768777"/>
                  </a:cubicBezTo>
                  <a:cubicBezTo>
                    <a:pt x="4079573" y="5805316"/>
                    <a:pt x="4043597" y="5841292"/>
                    <a:pt x="4007245" y="5876707"/>
                  </a:cubicBezTo>
                  <a:cubicBezTo>
                    <a:pt x="3934543" y="5947723"/>
                    <a:pt x="3859405" y="6015740"/>
                    <a:pt x="3781081" y="6078887"/>
                  </a:cubicBezTo>
                  <a:cubicBezTo>
                    <a:pt x="3702945" y="6142220"/>
                    <a:pt x="3620312" y="6199557"/>
                    <a:pt x="3534493" y="6249775"/>
                  </a:cubicBezTo>
                  <a:cubicBezTo>
                    <a:pt x="3448300" y="6299429"/>
                    <a:pt x="3358359" y="6341589"/>
                    <a:pt x="3265232" y="6373068"/>
                  </a:cubicBezTo>
                  <a:cubicBezTo>
                    <a:pt x="3241998" y="6381313"/>
                    <a:pt x="3218201" y="6387497"/>
                    <a:pt x="3194779" y="6394804"/>
                  </a:cubicBezTo>
                  <a:cubicBezTo>
                    <a:pt x="3171169" y="6401175"/>
                    <a:pt x="3147185" y="6406797"/>
                    <a:pt x="3123575" y="6412792"/>
                  </a:cubicBezTo>
                  <a:cubicBezTo>
                    <a:pt x="3099404" y="6417477"/>
                    <a:pt x="3075420" y="6422161"/>
                    <a:pt x="3051435" y="6426471"/>
                  </a:cubicBezTo>
                  <a:cubicBezTo>
                    <a:pt x="3027076" y="6429657"/>
                    <a:pt x="3002904" y="6433591"/>
                    <a:pt x="2978733" y="6436214"/>
                  </a:cubicBezTo>
                  <a:cubicBezTo>
                    <a:pt x="2954374" y="6438088"/>
                    <a:pt x="2930015" y="6440899"/>
                    <a:pt x="2905656" y="6442211"/>
                  </a:cubicBezTo>
                  <a:cubicBezTo>
                    <a:pt x="2881109" y="6442960"/>
                    <a:pt x="2856751" y="6444272"/>
                    <a:pt x="2832204" y="6444459"/>
                  </a:cubicBezTo>
                  <a:cubicBezTo>
                    <a:pt x="2807658" y="6444084"/>
                    <a:pt x="2783298" y="6444084"/>
                    <a:pt x="2758565" y="6443335"/>
                  </a:cubicBezTo>
                  <a:lnTo>
                    <a:pt x="2683239" y="6438463"/>
                  </a:lnTo>
                  <a:cubicBezTo>
                    <a:pt x="2482559" y="6425909"/>
                    <a:pt x="2284126" y="6393492"/>
                    <a:pt x="2091503" y="6343275"/>
                  </a:cubicBezTo>
                  <a:lnTo>
                    <a:pt x="1948347" y="6301490"/>
                  </a:lnTo>
                  <a:cubicBezTo>
                    <a:pt x="1901127" y="6286126"/>
                    <a:pt x="1854658" y="6268699"/>
                    <a:pt x="1807626" y="6252585"/>
                  </a:cubicBezTo>
                  <a:cubicBezTo>
                    <a:pt x="1784017" y="6245090"/>
                    <a:pt x="1761344" y="6234972"/>
                    <a:pt x="1738297" y="6225790"/>
                  </a:cubicBezTo>
                  <a:lnTo>
                    <a:pt x="1669529" y="6197684"/>
                  </a:lnTo>
                  <a:lnTo>
                    <a:pt x="1635239" y="6183630"/>
                  </a:lnTo>
                  <a:lnTo>
                    <a:pt x="1601699" y="6167891"/>
                  </a:lnTo>
                  <a:lnTo>
                    <a:pt x="1534618" y="6136411"/>
                  </a:lnTo>
                  <a:cubicBezTo>
                    <a:pt x="1179164" y="5964961"/>
                    <a:pt x="857250" y="5729616"/>
                    <a:pt x="592299" y="5443116"/>
                  </a:cubicBezTo>
                  <a:cubicBezTo>
                    <a:pt x="336904" y="5166173"/>
                    <a:pt x="137160" y="4842573"/>
                    <a:pt x="0" y="4496675"/>
                  </a:cubicBezTo>
                  <a:lnTo>
                    <a:pt x="0" y="5523875"/>
                  </a:lnTo>
                  <a:cubicBezTo>
                    <a:pt x="637831" y="6338966"/>
                    <a:pt x="1639549" y="6864559"/>
                    <a:pt x="2766060" y="6864559"/>
                  </a:cubicBezTo>
                  <a:cubicBezTo>
                    <a:pt x="4692858" y="6864559"/>
                    <a:pt x="6254833" y="5327879"/>
                    <a:pt x="6254833" y="3432373"/>
                  </a:cubicBezTo>
                  <a:cubicBezTo>
                    <a:pt x="6254833" y="1536679"/>
                    <a:pt x="4692858" y="0"/>
                    <a:pt x="2766060" y="0"/>
                  </a:cubicBezTo>
                  <a:close/>
                </a:path>
              </a:pathLst>
            </a:custGeom>
            <a:ln w="18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16D36FD9-7BCA-4CF2-8B6C-9C9D768DD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>
                <a:solidFill>
                  <a:schemeClr val="tx2"/>
                </a:solidFill>
              </a:rPr>
              <a:t>Maak een concreet actieplan - doorstuderen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97DBB9E-7937-BD9E-2773-BD103EB98B96}"/>
              </a:ext>
            </a:extLst>
          </p:cNvPr>
          <p:cNvSpPr txBox="1"/>
          <p:nvPr/>
        </p:nvSpPr>
        <p:spPr>
          <a:xfrm>
            <a:off x="6090574" y="2415756"/>
            <a:ext cx="4977578" cy="36392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2"/>
                </a:solidFill>
              </a:rPr>
              <a:t>Ga je voor een mbo, bachelor of associate degree?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2"/>
                </a:solidFill>
              </a:rPr>
              <a:t>Welke studie/ richting spreekt je voor nu het meeste aan?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2"/>
                </a:solidFill>
              </a:rPr>
              <a:t>Welke open dagen ga je bezoeken?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2"/>
                </a:solidFill>
              </a:rPr>
              <a:t>Wanneer zijn deze? Noteer in je agenda en communiceer eventueel thuis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2"/>
                </a:solidFill>
              </a:rPr>
              <a:t>Zijn er eventueel meeloop- en/of proefstudeerdagen? Zorg dat je deze bijwoont. Overleg met school of stage.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2"/>
                </a:solidFill>
              </a:rPr>
              <a:t>Wanneer moet je jezelf aangemeld hebben?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2"/>
                </a:solidFill>
              </a:rPr>
              <a:t>Numerus fixus?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2"/>
                </a:solidFill>
              </a:rPr>
              <a:t>Twijfel je nog? Wat zeggen je ouders, verzorgers, vrienden, familie tegen je qua wat bij je past?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2"/>
                </a:solidFill>
              </a:rPr>
              <a:t>Check eventueel studiekeuze123.nl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2"/>
                </a:solidFill>
              </a:rPr>
              <a:t>Maak voor jezelf een tijdspad tot aan 1 mei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2"/>
                </a:solidFill>
              </a:rPr>
              <a:t>Upload in Simulise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>
              <a:solidFill>
                <a:schemeClr val="tx2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F2D8FCB-0630-45FD-9ADE-E46C15616C90}"/>
              </a:ext>
            </a:extLst>
          </p:cNvPr>
          <p:cNvSpPr txBox="1"/>
          <p:nvPr/>
        </p:nvSpPr>
        <p:spPr>
          <a:xfrm>
            <a:off x="7531610" y="2434201"/>
            <a:ext cx="3822189" cy="3742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848DC54-A6EC-46CD-8186-3FEFFEB32675}"/>
              </a:ext>
            </a:extLst>
          </p:cNvPr>
          <p:cNvSpPr txBox="1"/>
          <p:nvPr/>
        </p:nvSpPr>
        <p:spPr>
          <a:xfrm>
            <a:off x="4492534" y="-1189070"/>
            <a:ext cx="6068786" cy="492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59886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24" name="Rectangle 4123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15" name="Picture 4114">
            <a:extLst>
              <a:ext uri="{FF2B5EF4-FFF2-40B4-BE49-F238E27FC236}">
                <a16:creationId xmlns:a16="http://schemas.microsoft.com/office/drawing/2014/main" id="{AD091F57-AEC4-BDC8-7FB4-5AB193685C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20" r="2963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4126" name="Rectangle 4125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D36FD9-7BCA-4CF2-8B6C-9C9D768DD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/>
              <a:t>Maak een concreet actieplan - werken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F2D8FCB-0630-45FD-9ADE-E46C15616C90}"/>
              </a:ext>
            </a:extLst>
          </p:cNvPr>
          <p:cNvSpPr txBox="1"/>
          <p:nvPr/>
        </p:nvSpPr>
        <p:spPr>
          <a:xfrm>
            <a:off x="7531610" y="2434201"/>
            <a:ext cx="3822189" cy="3742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848DC54-A6EC-46CD-8186-3FEFFEB32675}"/>
              </a:ext>
            </a:extLst>
          </p:cNvPr>
          <p:cNvSpPr txBox="1"/>
          <p:nvPr/>
        </p:nvSpPr>
        <p:spPr>
          <a:xfrm>
            <a:off x="4492534" y="-1189070"/>
            <a:ext cx="6068786" cy="492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graphicFrame>
        <p:nvGraphicFramePr>
          <p:cNvPr id="4114" name="Tekstvak 6">
            <a:extLst>
              <a:ext uri="{FF2B5EF4-FFF2-40B4-BE49-F238E27FC236}">
                <a16:creationId xmlns:a16="http://schemas.microsoft.com/office/drawing/2014/main" id="{13BF61A9-FA62-B642-7420-72A323629D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3147403"/>
              </p:ext>
            </p:extLst>
          </p:nvPr>
        </p:nvGraphicFramePr>
        <p:xfrm>
          <a:off x="838200" y="2009775"/>
          <a:ext cx="4143375" cy="4400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47291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46" name="Rectangle 4145">
            <a:extLst>
              <a:ext uri="{FF2B5EF4-FFF2-40B4-BE49-F238E27FC236}">
                <a16:creationId xmlns:a16="http://schemas.microsoft.com/office/drawing/2014/main" id="{E10650BA-D090-4A23-98E3-B48BBAEA92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27" name="Picture 4113" descr="Persoon die een laptop openklapt">
            <a:extLst>
              <a:ext uri="{FF2B5EF4-FFF2-40B4-BE49-F238E27FC236}">
                <a16:creationId xmlns:a16="http://schemas.microsoft.com/office/drawing/2014/main" id="{D42F9216-2EFE-5871-A2C0-DCDE601C71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924" r="12112" b="-2"/>
          <a:stretch/>
        </p:blipFill>
        <p:spPr>
          <a:xfrm>
            <a:off x="-9527" y="3725"/>
            <a:ext cx="5846165" cy="6850548"/>
          </a:xfrm>
          <a:prstGeom prst="rect">
            <a:avLst/>
          </a:prstGeom>
        </p:spPr>
      </p:pic>
      <p:grpSp>
        <p:nvGrpSpPr>
          <p:cNvPr id="4148" name="Group 4147">
            <a:extLst>
              <a:ext uri="{FF2B5EF4-FFF2-40B4-BE49-F238E27FC236}">
                <a16:creationId xmlns:a16="http://schemas.microsoft.com/office/drawing/2014/main" id="{FFB939B9-73CE-4644-87BB-72AEBF001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9527" y="-6558"/>
            <a:ext cx="6254832" cy="6874766"/>
            <a:chOff x="-9149" y="3725"/>
            <a:chExt cx="6254832" cy="6887203"/>
          </a:xfrm>
        </p:grpSpPr>
        <p:sp>
          <p:nvSpPr>
            <p:cNvPr id="4149" name="Freeform: Shape 4148">
              <a:extLst>
                <a:ext uri="{FF2B5EF4-FFF2-40B4-BE49-F238E27FC236}">
                  <a16:creationId xmlns:a16="http://schemas.microsoft.com/office/drawing/2014/main" id="{15F2A0CF-7879-4629-AC2B-4069D77A3C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9149" y="238645"/>
              <a:ext cx="5933139" cy="6387893"/>
            </a:xfrm>
            <a:custGeom>
              <a:avLst/>
              <a:gdLst>
                <a:gd name="connsiteX0" fmla="*/ 5852909 w 5933139"/>
                <a:gd name="connsiteY0" fmla="*/ 2469528 h 6335678"/>
                <a:gd name="connsiteX1" fmla="*/ 5830799 w 5933139"/>
                <a:gd name="connsiteY1" fmla="*/ 2394015 h 6335678"/>
                <a:gd name="connsiteX2" fmla="*/ 5805878 w 5933139"/>
                <a:gd name="connsiteY2" fmla="*/ 2319439 h 6335678"/>
                <a:gd name="connsiteX3" fmla="*/ 5778708 w 5933139"/>
                <a:gd name="connsiteY3" fmla="*/ 2245800 h 6335678"/>
                <a:gd name="connsiteX4" fmla="*/ 5652978 w 5933139"/>
                <a:gd name="connsiteY4" fmla="*/ 1959675 h 6335678"/>
                <a:gd name="connsiteX5" fmla="*/ 5327691 w 5933139"/>
                <a:gd name="connsiteY5" fmla="*/ 1432958 h 6335678"/>
                <a:gd name="connsiteX6" fmla="*/ 4921458 w 5933139"/>
                <a:gd name="connsiteY6" fmla="*/ 973322 h 6335678"/>
                <a:gd name="connsiteX7" fmla="*/ 4450018 w 5933139"/>
                <a:gd name="connsiteY7" fmla="*/ 586764 h 6335678"/>
                <a:gd name="connsiteX8" fmla="*/ 4193311 w 5933139"/>
                <a:gd name="connsiteY8" fmla="*/ 423558 h 6335678"/>
                <a:gd name="connsiteX9" fmla="*/ 3924237 w 5933139"/>
                <a:gd name="connsiteY9" fmla="*/ 281901 h 6335678"/>
                <a:gd name="connsiteX10" fmla="*/ 3352175 w 5933139"/>
                <a:gd name="connsiteY10" fmla="*/ 75786 h 6335678"/>
                <a:gd name="connsiteX11" fmla="*/ 3051997 w 5933139"/>
                <a:gd name="connsiteY11" fmla="*/ 19011 h 6335678"/>
                <a:gd name="connsiteX12" fmla="*/ 2745823 w 5933139"/>
                <a:gd name="connsiteY12" fmla="*/ 86 h 6335678"/>
                <a:gd name="connsiteX13" fmla="*/ 2141720 w 5933139"/>
                <a:gd name="connsiteY13" fmla="*/ 55550 h 6335678"/>
                <a:gd name="connsiteX14" fmla="*/ 1551295 w 5933139"/>
                <a:gd name="connsiteY14" fmla="*/ 216319 h 6335678"/>
                <a:gd name="connsiteX15" fmla="*/ 1001718 w 5933139"/>
                <a:gd name="connsiteY15" fmla="*/ 498134 h 6335678"/>
                <a:gd name="connsiteX16" fmla="*/ 754755 w 5933139"/>
                <a:gd name="connsiteY16" fmla="*/ 685886 h 6335678"/>
                <a:gd name="connsiteX17" fmla="*/ 533462 w 5933139"/>
                <a:gd name="connsiteY17" fmla="*/ 903056 h 6335678"/>
                <a:gd name="connsiteX18" fmla="*/ 0 w 5933139"/>
                <a:gd name="connsiteY18" fmla="*/ 1646568 h 6335678"/>
                <a:gd name="connsiteX19" fmla="*/ 0 w 5933139"/>
                <a:gd name="connsiteY19" fmla="*/ 4709059 h 6335678"/>
                <a:gd name="connsiteX20" fmla="*/ 120671 w 5933139"/>
                <a:gd name="connsiteY20" fmla="*/ 4907491 h 6335678"/>
                <a:gd name="connsiteX21" fmla="*/ 507979 w 5933139"/>
                <a:gd name="connsiteY21" fmla="*/ 5384178 h 6335678"/>
                <a:gd name="connsiteX22" fmla="*/ 972112 w 5933139"/>
                <a:gd name="connsiteY22" fmla="*/ 5778607 h 6335678"/>
                <a:gd name="connsiteX23" fmla="*/ 1229943 w 5933139"/>
                <a:gd name="connsiteY23" fmla="*/ 5939939 h 6335678"/>
                <a:gd name="connsiteX24" fmla="*/ 1502389 w 5933139"/>
                <a:gd name="connsiteY24" fmla="*/ 6073913 h 6335678"/>
                <a:gd name="connsiteX25" fmla="*/ 2673870 w 5933139"/>
                <a:gd name="connsiteY25" fmla="*/ 6333993 h 6335678"/>
                <a:gd name="connsiteX26" fmla="*/ 2749196 w 5933139"/>
                <a:gd name="connsiteY26" fmla="*/ 6335679 h 6335678"/>
                <a:gd name="connsiteX27" fmla="*/ 2787983 w 5933139"/>
                <a:gd name="connsiteY27" fmla="*/ 6335492 h 6335678"/>
                <a:gd name="connsiteX28" fmla="*/ 2826770 w 5933139"/>
                <a:gd name="connsiteY28" fmla="*/ 6334368 h 6335678"/>
                <a:gd name="connsiteX29" fmla="*/ 2981918 w 5933139"/>
                <a:gd name="connsiteY29" fmla="*/ 6319939 h 6335678"/>
                <a:gd name="connsiteX30" fmla="*/ 3285282 w 5933139"/>
                <a:gd name="connsiteY30" fmla="*/ 6241803 h 6335678"/>
                <a:gd name="connsiteX31" fmla="*/ 3566347 w 5933139"/>
                <a:gd name="connsiteY31" fmla="*/ 6104831 h 6335678"/>
                <a:gd name="connsiteX32" fmla="*/ 3818369 w 5933139"/>
                <a:gd name="connsiteY32" fmla="*/ 5926823 h 6335678"/>
                <a:gd name="connsiteX33" fmla="*/ 4044908 w 5933139"/>
                <a:gd name="connsiteY33" fmla="*/ 5726329 h 6335678"/>
                <a:gd name="connsiteX34" fmla="*/ 4151151 w 5933139"/>
                <a:gd name="connsiteY34" fmla="*/ 5622147 h 6335678"/>
                <a:gd name="connsiteX35" fmla="*/ 4253834 w 5933139"/>
                <a:gd name="connsiteY35" fmla="*/ 5516841 h 6335678"/>
                <a:gd name="connsiteX36" fmla="*/ 4452453 w 5933139"/>
                <a:gd name="connsiteY36" fmla="*/ 5306979 h 6335678"/>
                <a:gd name="connsiteX37" fmla="*/ 4548578 w 5933139"/>
                <a:gd name="connsiteY37" fmla="*/ 5202797 h 6335678"/>
                <a:gd name="connsiteX38" fmla="*/ 4596546 w 5933139"/>
                <a:gd name="connsiteY38" fmla="*/ 5151456 h 6335678"/>
                <a:gd name="connsiteX39" fmla="*/ 4643016 w 5933139"/>
                <a:gd name="connsiteY39" fmla="*/ 5103300 h 6335678"/>
                <a:gd name="connsiteX40" fmla="*/ 4739515 w 5933139"/>
                <a:gd name="connsiteY40" fmla="*/ 5013172 h 6335678"/>
                <a:gd name="connsiteX41" fmla="*/ 4842198 w 5933139"/>
                <a:gd name="connsiteY41" fmla="*/ 4930164 h 6335678"/>
                <a:gd name="connsiteX42" fmla="*/ 5071360 w 5933139"/>
                <a:gd name="connsiteY42" fmla="*/ 4780449 h 6335678"/>
                <a:gd name="connsiteX43" fmla="*/ 5332001 w 5933139"/>
                <a:gd name="connsiteY43" fmla="*/ 4615932 h 6335678"/>
                <a:gd name="connsiteX44" fmla="*/ 5397396 w 5933139"/>
                <a:gd name="connsiteY44" fmla="*/ 4563655 h 6335678"/>
                <a:gd name="connsiteX45" fmla="*/ 5459417 w 5933139"/>
                <a:gd name="connsiteY45" fmla="*/ 4505380 h 6335678"/>
                <a:gd name="connsiteX46" fmla="*/ 5567159 w 5933139"/>
                <a:gd name="connsiteY46" fmla="*/ 4374029 h 6335678"/>
                <a:gd name="connsiteX47" fmla="*/ 5651292 w 5933139"/>
                <a:gd name="connsiteY47" fmla="*/ 4231810 h 6335678"/>
                <a:gd name="connsiteX48" fmla="*/ 5716686 w 5933139"/>
                <a:gd name="connsiteY48" fmla="*/ 4085655 h 6335678"/>
                <a:gd name="connsiteX49" fmla="*/ 5820681 w 5933139"/>
                <a:gd name="connsiteY49" fmla="*/ 3791848 h 6335678"/>
                <a:gd name="connsiteX50" fmla="*/ 5898629 w 5933139"/>
                <a:gd name="connsiteY50" fmla="*/ 3487922 h 6335678"/>
                <a:gd name="connsiteX51" fmla="*/ 5932170 w 5933139"/>
                <a:gd name="connsiteY51" fmla="*/ 3174066 h 6335678"/>
                <a:gd name="connsiteX52" fmla="*/ 5872209 w 5933139"/>
                <a:gd name="connsiteY52" fmla="*/ 2545978 h 6335678"/>
                <a:gd name="connsiteX53" fmla="*/ 5852909 w 5933139"/>
                <a:gd name="connsiteY53" fmla="*/ 2469528 h 6335678"/>
                <a:gd name="connsiteX54" fmla="*/ 5507386 w 5933139"/>
                <a:gd name="connsiteY54" fmla="*/ 3724580 h 6335678"/>
                <a:gd name="connsiteX55" fmla="*/ 5453609 w 5933139"/>
                <a:gd name="connsiteY55" fmla="*/ 3989906 h 6335678"/>
                <a:gd name="connsiteX56" fmla="*/ 5344181 w 5933139"/>
                <a:gd name="connsiteY56" fmla="*/ 4220380 h 6335678"/>
                <a:gd name="connsiteX57" fmla="*/ 5171419 w 5933139"/>
                <a:gd name="connsiteY57" fmla="*/ 4388644 h 6335678"/>
                <a:gd name="connsiteX58" fmla="*/ 5057868 w 5933139"/>
                <a:gd name="connsiteY58" fmla="*/ 4453851 h 6335678"/>
                <a:gd name="connsiteX59" fmla="*/ 4930265 w 5933139"/>
                <a:gd name="connsiteY59" fmla="*/ 4516810 h 6335678"/>
                <a:gd name="connsiteX60" fmla="*/ 4660067 w 5933139"/>
                <a:gd name="connsiteY60" fmla="*/ 4664276 h 6335678"/>
                <a:gd name="connsiteX61" fmla="*/ 4408794 w 5933139"/>
                <a:gd name="connsiteY61" fmla="*/ 4857836 h 6335678"/>
                <a:gd name="connsiteX62" fmla="*/ 4352207 w 5933139"/>
                <a:gd name="connsiteY62" fmla="*/ 4911988 h 6335678"/>
                <a:gd name="connsiteX63" fmla="*/ 4299366 w 5933139"/>
                <a:gd name="connsiteY63" fmla="*/ 4965390 h 6335678"/>
                <a:gd name="connsiteX64" fmla="*/ 4197621 w 5933139"/>
                <a:gd name="connsiteY64" fmla="*/ 5074257 h 6335678"/>
                <a:gd name="connsiteX65" fmla="*/ 4008744 w 5933139"/>
                <a:gd name="connsiteY65" fmla="*/ 5297985 h 6335678"/>
                <a:gd name="connsiteX66" fmla="*/ 3917304 w 5933139"/>
                <a:gd name="connsiteY66" fmla="*/ 5409100 h 6335678"/>
                <a:gd name="connsiteX67" fmla="*/ 3826052 w 5933139"/>
                <a:gd name="connsiteY67" fmla="*/ 5518153 h 6335678"/>
                <a:gd name="connsiteX68" fmla="*/ 3637925 w 5933139"/>
                <a:gd name="connsiteY68" fmla="*/ 5725017 h 6335678"/>
                <a:gd name="connsiteX69" fmla="*/ 3433497 w 5933139"/>
                <a:gd name="connsiteY69" fmla="*/ 5906586 h 6335678"/>
                <a:gd name="connsiteX70" fmla="*/ 3204522 w 5933139"/>
                <a:gd name="connsiteY70" fmla="*/ 6046744 h 6335678"/>
                <a:gd name="connsiteX71" fmla="*/ 2950439 w 5933139"/>
                <a:gd name="connsiteY71" fmla="*/ 6129190 h 6335678"/>
                <a:gd name="connsiteX72" fmla="*/ 2816839 w 5933139"/>
                <a:gd name="connsiteY72" fmla="*/ 6146428 h 6335678"/>
                <a:gd name="connsiteX73" fmla="*/ 2749009 w 5933139"/>
                <a:gd name="connsiteY73" fmla="*/ 6149051 h 6335678"/>
                <a:gd name="connsiteX74" fmla="*/ 2678930 w 5933139"/>
                <a:gd name="connsiteY74" fmla="*/ 6148677 h 6335678"/>
                <a:gd name="connsiteX75" fmla="*/ 2125793 w 5933139"/>
                <a:gd name="connsiteY75" fmla="*/ 6065481 h 6335678"/>
                <a:gd name="connsiteX76" fmla="*/ 1610506 w 5933139"/>
                <a:gd name="connsiteY76" fmla="*/ 5851310 h 6335678"/>
                <a:gd name="connsiteX77" fmla="*/ 1373099 w 5933139"/>
                <a:gd name="connsiteY77" fmla="*/ 5706279 h 6335678"/>
                <a:gd name="connsiteX78" fmla="*/ 1315949 w 5933139"/>
                <a:gd name="connsiteY78" fmla="*/ 5666743 h 6335678"/>
                <a:gd name="connsiteX79" fmla="*/ 1259923 w 5933139"/>
                <a:gd name="connsiteY79" fmla="*/ 5625894 h 6335678"/>
                <a:gd name="connsiteX80" fmla="*/ 1204647 w 5933139"/>
                <a:gd name="connsiteY80" fmla="*/ 5583922 h 6335678"/>
                <a:gd name="connsiteX81" fmla="*/ 1150308 w 5933139"/>
                <a:gd name="connsiteY81" fmla="*/ 5540826 h 6335678"/>
                <a:gd name="connsiteX82" fmla="*/ 751569 w 5933139"/>
                <a:gd name="connsiteY82" fmla="*/ 5158015 h 6335678"/>
                <a:gd name="connsiteX83" fmla="*/ 663315 w 5933139"/>
                <a:gd name="connsiteY83" fmla="*/ 5052146 h 6335678"/>
                <a:gd name="connsiteX84" fmla="*/ 580869 w 5933139"/>
                <a:gd name="connsiteY84" fmla="*/ 4942718 h 6335678"/>
                <a:gd name="connsiteX85" fmla="*/ 432279 w 5933139"/>
                <a:gd name="connsiteY85" fmla="*/ 4713369 h 6335678"/>
                <a:gd name="connsiteX86" fmla="*/ 205553 w 5933139"/>
                <a:gd name="connsiteY86" fmla="*/ 4219443 h 6335678"/>
                <a:gd name="connsiteX87" fmla="*/ 79448 w 5933139"/>
                <a:gd name="connsiteY87" fmla="*/ 3693850 h 6335678"/>
                <a:gd name="connsiteX88" fmla="*/ 53590 w 5933139"/>
                <a:gd name="connsiteY88" fmla="*/ 3425339 h 6335678"/>
                <a:gd name="connsiteX89" fmla="*/ 49655 w 5933139"/>
                <a:gd name="connsiteY89" fmla="*/ 3155890 h 6335678"/>
                <a:gd name="connsiteX90" fmla="*/ 67830 w 5933139"/>
                <a:gd name="connsiteY90" fmla="*/ 2886817 h 6335678"/>
                <a:gd name="connsiteX91" fmla="*/ 108679 w 5933139"/>
                <a:gd name="connsiteY91" fmla="*/ 2619992 h 6335678"/>
                <a:gd name="connsiteX92" fmla="*/ 263077 w 5933139"/>
                <a:gd name="connsiteY92" fmla="*/ 2101520 h 6335678"/>
                <a:gd name="connsiteX93" fmla="*/ 837575 w 5933139"/>
                <a:gd name="connsiteY93" fmla="*/ 1186370 h 6335678"/>
                <a:gd name="connsiteX94" fmla="*/ 1031698 w 5933139"/>
                <a:gd name="connsiteY94" fmla="*/ 996932 h 6335678"/>
                <a:gd name="connsiteX95" fmla="*/ 1236688 w 5933139"/>
                <a:gd name="connsiteY95" fmla="*/ 819298 h 6335678"/>
                <a:gd name="connsiteX96" fmla="*/ 1687143 w 5933139"/>
                <a:gd name="connsiteY96" fmla="*/ 511438 h 6335678"/>
                <a:gd name="connsiteX97" fmla="*/ 2196246 w 5933139"/>
                <a:gd name="connsiteY97" fmla="*/ 300639 h 6335678"/>
                <a:gd name="connsiteX98" fmla="*/ 2745823 w 5933139"/>
                <a:gd name="connsiteY98" fmla="*/ 229248 h 6335678"/>
                <a:gd name="connsiteX99" fmla="*/ 3019206 w 5933139"/>
                <a:gd name="connsiteY99" fmla="*/ 252108 h 6335678"/>
                <a:gd name="connsiteX100" fmla="*/ 3288092 w 5933139"/>
                <a:gd name="connsiteY100" fmla="*/ 313006 h 6335678"/>
                <a:gd name="connsiteX101" fmla="*/ 3548172 w 5933139"/>
                <a:gd name="connsiteY101" fmla="*/ 407069 h 6335678"/>
                <a:gd name="connsiteX102" fmla="*/ 3611505 w 5933139"/>
                <a:gd name="connsiteY102" fmla="*/ 435176 h 6335678"/>
                <a:gd name="connsiteX103" fmla="*/ 3674089 w 5933139"/>
                <a:gd name="connsiteY103" fmla="*/ 464968 h 6335678"/>
                <a:gd name="connsiteX104" fmla="*/ 3735736 w 5933139"/>
                <a:gd name="connsiteY104" fmla="*/ 496823 h 6335678"/>
                <a:gd name="connsiteX105" fmla="*/ 3796634 w 5933139"/>
                <a:gd name="connsiteY105" fmla="*/ 530176 h 6335678"/>
                <a:gd name="connsiteX106" fmla="*/ 4251585 w 5933139"/>
                <a:gd name="connsiteY106" fmla="*/ 847405 h 6335678"/>
                <a:gd name="connsiteX107" fmla="*/ 4644515 w 5933139"/>
                <a:gd name="connsiteY107" fmla="*/ 1236775 h 6335678"/>
                <a:gd name="connsiteX108" fmla="*/ 4816527 w 5933139"/>
                <a:gd name="connsiteY108" fmla="*/ 1451883 h 6335678"/>
                <a:gd name="connsiteX109" fmla="*/ 4970738 w 5933139"/>
                <a:gd name="connsiteY109" fmla="*/ 1678610 h 6335678"/>
                <a:gd name="connsiteX110" fmla="*/ 5223885 w 5933139"/>
                <a:gd name="connsiteY110" fmla="*/ 2159232 h 6335678"/>
                <a:gd name="connsiteX111" fmla="*/ 5395709 w 5933139"/>
                <a:gd name="connsiteY111" fmla="*/ 2666087 h 6335678"/>
                <a:gd name="connsiteX112" fmla="*/ 5458855 w 5933139"/>
                <a:gd name="connsiteY112" fmla="*/ 2924292 h 6335678"/>
                <a:gd name="connsiteX113" fmla="*/ 5499142 w 5933139"/>
                <a:gd name="connsiteY113" fmla="*/ 3186995 h 6335678"/>
                <a:gd name="connsiteX114" fmla="*/ 5516755 w 5933139"/>
                <a:gd name="connsiteY114" fmla="*/ 3454007 h 6335678"/>
                <a:gd name="connsiteX115" fmla="*/ 5507386 w 5933139"/>
                <a:gd name="connsiteY115" fmla="*/ 3724580 h 6335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5933139" h="6335678">
                  <a:moveTo>
                    <a:pt x="5852909" y="2469528"/>
                  </a:moveTo>
                  <a:lnTo>
                    <a:pt x="5830799" y="2394015"/>
                  </a:lnTo>
                  <a:lnTo>
                    <a:pt x="5805878" y="2319439"/>
                  </a:lnTo>
                  <a:cubicBezTo>
                    <a:pt x="5797446" y="2294705"/>
                    <a:pt x="5787890" y="2270346"/>
                    <a:pt x="5778708" y="2245800"/>
                  </a:cubicBezTo>
                  <a:cubicBezTo>
                    <a:pt x="5740858" y="2148364"/>
                    <a:pt x="5699073" y="2052614"/>
                    <a:pt x="5652978" y="1959675"/>
                  </a:cubicBezTo>
                  <a:cubicBezTo>
                    <a:pt x="5559664" y="1773985"/>
                    <a:pt x="5450986" y="1597663"/>
                    <a:pt x="5327691" y="1432958"/>
                  </a:cubicBezTo>
                  <a:cubicBezTo>
                    <a:pt x="5204960" y="1268067"/>
                    <a:pt x="5068362" y="1114980"/>
                    <a:pt x="4921458" y="973322"/>
                  </a:cubicBezTo>
                  <a:cubicBezTo>
                    <a:pt x="4774742" y="831665"/>
                    <a:pt x="4616408" y="703125"/>
                    <a:pt x="4450018" y="586764"/>
                  </a:cubicBezTo>
                  <a:cubicBezTo>
                    <a:pt x="4366822" y="528489"/>
                    <a:pt x="4281003" y="474337"/>
                    <a:pt x="4193311" y="423558"/>
                  </a:cubicBezTo>
                  <a:cubicBezTo>
                    <a:pt x="4105806" y="372404"/>
                    <a:pt x="4015865" y="325560"/>
                    <a:pt x="3924237" y="281901"/>
                  </a:cubicBezTo>
                  <a:cubicBezTo>
                    <a:pt x="3740983" y="195333"/>
                    <a:pt x="3549483" y="125067"/>
                    <a:pt x="3352175" y="75786"/>
                  </a:cubicBezTo>
                  <a:cubicBezTo>
                    <a:pt x="3253428" y="51240"/>
                    <a:pt x="3153368" y="31565"/>
                    <a:pt x="3051997" y="19011"/>
                  </a:cubicBezTo>
                  <a:cubicBezTo>
                    <a:pt x="2950814" y="5895"/>
                    <a:pt x="2848506" y="-851"/>
                    <a:pt x="2745823" y="86"/>
                  </a:cubicBezTo>
                  <a:cubicBezTo>
                    <a:pt x="2543643" y="1585"/>
                    <a:pt x="2341838" y="20135"/>
                    <a:pt x="2141720" y="55550"/>
                  </a:cubicBezTo>
                  <a:cubicBezTo>
                    <a:pt x="1941976" y="91339"/>
                    <a:pt x="1743356" y="143055"/>
                    <a:pt x="1551295" y="216319"/>
                  </a:cubicBezTo>
                  <a:cubicBezTo>
                    <a:pt x="1359233" y="289396"/>
                    <a:pt x="1173917" y="383459"/>
                    <a:pt x="1001718" y="498134"/>
                  </a:cubicBezTo>
                  <a:cubicBezTo>
                    <a:pt x="915712" y="555659"/>
                    <a:pt x="832141" y="617119"/>
                    <a:pt x="754755" y="685886"/>
                  </a:cubicBezTo>
                  <a:cubicBezTo>
                    <a:pt x="677555" y="754841"/>
                    <a:pt x="604666" y="828293"/>
                    <a:pt x="533462" y="903056"/>
                  </a:cubicBezTo>
                  <a:cubicBezTo>
                    <a:pt x="323413" y="1125660"/>
                    <a:pt x="143906" y="1376370"/>
                    <a:pt x="0" y="1646568"/>
                  </a:cubicBezTo>
                  <a:lnTo>
                    <a:pt x="0" y="4709059"/>
                  </a:lnTo>
                  <a:cubicBezTo>
                    <a:pt x="37850" y="4776702"/>
                    <a:pt x="78136" y="4843033"/>
                    <a:pt x="120671" y="4907491"/>
                  </a:cubicBezTo>
                  <a:cubicBezTo>
                    <a:pt x="234034" y="5078941"/>
                    <a:pt x="365198" y="5239336"/>
                    <a:pt x="507979" y="5384178"/>
                  </a:cubicBezTo>
                  <a:cubicBezTo>
                    <a:pt x="650948" y="5529395"/>
                    <a:pt x="805909" y="5662059"/>
                    <a:pt x="972112" y="5778607"/>
                  </a:cubicBezTo>
                  <a:cubicBezTo>
                    <a:pt x="1055308" y="5836881"/>
                    <a:pt x="1141314" y="5890846"/>
                    <a:pt x="1229943" y="5939939"/>
                  </a:cubicBezTo>
                  <a:cubicBezTo>
                    <a:pt x="1318385" y="5989406"/>
                    <a:pt x="1409450" y="6033815"/>
                    <a:pt x="1502389" y="6073913"/>
                  </a:cubicBezTo>
                  <a:cubicBezTo>
                    <a:pt x="1874145" y="6233559"/>
                    <a:pt x="2272884" y="6320689"/>
                    <a:pt x="2673870" y="6333993"/>
                  </a:cubicBezTo>
                  <a:lnTo>
                    <a:pt x="2749196" y="6335679"/>
                  </a:lnTo>
                  <a:lnTo>
                    <a:pt x="2787983" y="6335492"/>
                  </a:lnTo>
                  <a:lnTo>
                    <a:pt x="2826770" y="6334368"/>
                  </a:lnTo>
                  <a:cubicBezTo>
                    <a:pt x="2878486" y="6332494"/>
                    <a:pt x="2930390" y="6327247"/>
                    <a:pt x="2981918" y="6319939"/>
                  </a:cubicBezTo>
                  <a:cubicBezTo>
                    <a:pt x="3085163" y="6304949"/>
                    <a:pt x="3187096" y="6278529"/>
                    <a:pt x="3285282" y="6241803"/>
                  </a:cubicBezTo>
                  <a:cubicBezTo>
                    <a:pt x="3383467" y="6205265"/>
                    <a:pt x="3477530" y="6158608"/>
                    <a:pt x="3566347" y="6104831"/>
                  </a:cubicBezTo>
                  <a:cubicBezTo>
                    <a:pt x="3655164" y="6051053"/>
                    <a:pt x="3739109" y="5990905"/>
                    <a:pt x="3818369" y="5926823"/>
                  </a:cubicBezTo>
                  <a:cubicBezTo>
                    <a:pt x="3897630" y="5862739"/>
                    <a:pt x="3973143" y="5795471"/>
                    <a:pt x="4044908" y="5726329"/>
                  </a:cubicBezTo>
                  <a:cubicBezTo>
                    <a:pt x="4080884" y="5691852"/>
                    <a:pt x="4116299" y="5656999"/>
                    <a:pt x="4151151" y="5622147"/>
                  </a:cubicBezTo>
                  <a:cubicBezTo>
                    <a:pt x="4185816" y="5586920"/>
                    <a:pt x="4220106" y="5552068"/>
                    <a:pt x="4253834" y="5516841"/>
                  </a:cubicBezTo>
                  <a:cubicBezTo>
                    <a:pt x="4321289" y="5446388"/>
                    <a:pt x="4387808" y="5376871"/>
                    <a:pt x="4452453" y="5306979"/>
                  </a:cubicBezTo>
                  <a:lnTo>
                    <a:pt x="4548578" y="5202797"/>
                  </a:lnTo>
                  <a:lnTo>
                    <a:pt x="4596546" y="5151456"/>
                  </a:lnTo>
                  <a:cubicBezTo>
                    <a:pt x="4612661" y="5134592"/>
                    <a:pt x="4627276" y="5119040"/>
                    <a:pt x="4643016" y="5103300"/>
                  </a:cubicBezTo>
                  <a:cubicBezTo>
                    <a:pt x="4674308" y="5072196"/>
                    <a:pt x="4706162" y="5041841"/>
                    <a:pt x="4739515" y="5013172"/>
                  </a:cubicBezTo>
                  <a:cubicBezTo>
                    <a:pt x="4772493" y="4984128"/>
                    <a:pt x="4806596" y="4956397"/>
                    <a:pt x="4842198" y="4930164"/>
                  </a:cubicBezTo>
                  <a:cubicBezTo>
                    <a:pt x="4913026" y="4876949"/>
                    <a:pt x="4988914" y="4828980"/>
                    <a:pt x="5071360" y="4780449"/>
                  </a:cubicBezTo>
                  <a:cubicBezTo>
                    <a:pt x="5153243" y="4731544"/>
                    <a:pt x="5243372" y="4682076"/>
                    <a:pt x="5332001" y="4615932"/>
                  </a:cubicBezTo>
                  <a:cubicBezTo>
                    <a:pt x="5354111" y="4599443"/>
                    <a:pt x="5376035" y="4582205"/>
                    <a:pt x="5397396" y="4563655"/>
                  </a:cubicBezTo>
                  <a:cubicBezTo>
                    <a:pt x="5418757" y="4545104"/>
                    <a:pt x="5439368" y="4525617"/>
                    <a:pt x="5459417" y="4505380"/>
                  </a:cubicBezTo>
                  <a:cubicBezTo>
                    <a:pt x="5499329" y="4464719"/>
                    <a:pt x="5535493" y="4420311"/>
                    <a:pt x="5567159" y="4374029"/>
                  </a:cubicBezTo>
                  <a:cubicBezTo>
                    <a:pt x="5599388" y="4328121"/>
                    <a:pt x="5626558" y="4279965"/>
                    <a:pt x="5651292" y="4231810"/>
                  </a:cubicBezTo>
                  <a:cubicBezTo>
                    <a:pt x="5675651" y="4183466"/>
                    <a:pt x="5697012" y="4134561"/>
                    <a:pt x="5716686" y="4085655"/>
                  </a:cubicBezTo>
                  <a:cubicBezTo>
                    <a:pt x="5756223" y="3987845"/>
                    <a:pt x="5789576" y="3891158"/>
                    <a:pt x="5820681" y="3791848"/>
                  </a:cubicBezTo>
                  <a:cubicBezTo>
                    <a:pt x="5851972" y="3692726"/>
                    <a:pt x="5878955" y="3591167"/>
                    <a:pt x="5898629" y="3487922"/>
                  </a:cubicBezTo>
                  <a:cubicBezTo>
                    <a:pt x="5918116" y="3384490"/>
                    <a:pt x="5929172" y="3279372"/>
                    <a:pt x="5932170" y="3174066"/>
                  </a:cubicBezTo>
                  <a:cubicBezTo>
                    <a:pt x="5937604" y="2963454"/>
                    <a:pt x="5920552" y="2750968"/>
                    <a:pt x="5872209" y="2545978"/>
                  </a:cubicBezTo>
                  <a:cubicBezTo>
                    <a:pt x="5865838" y="2520307"/>
                    <a:pt x="5860029" y="2494637"/>
                    <a:pt x="5852909" y="2469528"/>
                  </a:cubicBezTo>
                  <a:close/>
                  <a:moveTo>
                    <a:pt x="5507386" y="3724580"/>
                  </a:moveTo>
                  <a:cubicBezTo>
                    <a:pt x="5497830" y="3814521"/>
                    <a:pt x="5480591" y="3905586"/>
                    <a:pt x="5453609" y="3989906"/>
                  </a:cubicBezTo>
                  <a:cubicBezTo>
                    <a:pt x="5426439" y="4074413"/>
                    <a:pt x="5390088" y="4152924"/>
                    <a:pt x="5344181" y="4220380"/>
                  </a:cubicBezTo>
                  <a:cubicBezTo>
                    <a:pt x="5297898" y="4287835"/>
                    <a:pt x="5241311" y="4342549"/>
                    <a:pt x="5171419" y="4388644"/>
                  </a:cubicBezTo>
                  <a:cubicBezTo>
                    <a:pt x="5136755" y="4411879"/>
                    <a:pt x="5098342" y="4433052"/>
                    <a:pt x="5057868" y="4453851"/>
                  </a:cubicBezTo>
                  <a:cubicBezTo>
                    <a:pt x="5017395" y="4474837"/>
                    <a:pt x="4974298" y="4495449"/>
                    <a:pt x="4930265" y="4516810"/>
                  </a:cubicBezTo>
                  <a:cubicBezTo>
                    <a:pt x="4841823" y="4559719"/>
                    <a:pt x="4748696" y="4607126"/>
                    <a:pt x="4660067" y="4664276"/>
                  </a:cubicBezTo>
                  <a:cubicBezTo>
                    <a:pt x="4571251" y="4721238"/>
                    <a:pt x="4486181" y="4786071"/>
                    <a:pt x="4408794" y="4857836"/>
                  </a:cubicBezTo>
                  <a:cubicBezTo>
                    <a:pt x="4389682" y="4875637"/>
                    <a:pt x="4370008" y="4894375"/>
                    <a:pt x="4352207" y="4911988"/>
                  </a:cubicBezTo>
                  <a:lnTo>
                    <a:pt x="4299366" y="4965390"/>
                  </a:lnTo>
                  <a:cubicBezTo>
                    <a:pt x="4264514" y="5001179"/>
                    <a:pt x="4230599" y="5037531"/>
                    <a:pt x="4197621" y="5074257"/>
                  </a:cubicBezTo>
                  <a:cubicBezTo>
                    <a:pt x="4131664" y="5147896"/>
                    <a:pt x="4070204" y="5223784"/>
                    <a:pt x="4008744" y="5297985"/>
                  </a:cubicBezTo>
                  <a:lnTo>
                    <a:pt x="3917304" y="5409100"/>
                  </a:lnTo>
                  <a:cubicBezTo>
                    <a:pt x="3886949" y="5446013"/>
                    <a:pt x="3856782" y="5482364"/>
                    <a:pt x="3826052" y="5518153"/>
                  </a:cubicBezTo>
                  <a:cubicBezTo>
                    <a:pt x="3764592" y="5589544"/>
                    <a:pt x="3702758" y="5659435"/>
                    <a:pt x="3637925" y="5725017"/>
                  </a:cubicBezTo>
                  <a:cubicBezTo>
                    <a:pt x="3573093" y="5790412"/>
                    <a:pt x="3505637" y="5852059"/>
                    <a:pt x="3433497" y="5906586"/>
                  </a:cubicBezTo>
                  <a:cubicBezTo>
                    <a:pt x="3361544" y="5961112"/>
                    <a:pt x="3285469" y="6009268"/>
                    <a:pt x="3204522" y="6046744"/>
                  </a:cubicBezTo>
                  <a:cubicBezTo>
                    <a:pt x="3123763" y="6084594"/>
                    <a:pt x="3038506" y="6112513"/>
                    <a:pt x="2950439" y="6129190"/>
                  </a:cubicBezTo>
                  <a:cubicBezTo>
                    <a:pt x="2906405" y="6137809"/>
                    <a:pt x="2861810" y="6143055"/>
                    <a:pt x="2816839" y="6146428"/>
                  </a:cubicBezTo>
                  <a:cubicBezTo>
                    <a:pt x="2794354" y="6147927"/>
                    <a:pt x="2771681" y="6148677"/>
                    <a:pt x="2749009" y="6149051"/>
                  </a:cubicBezTo>
                  <a:lnTo>
                    <a:pt x="2678930" y="6148677"/>
                  </a:lnTo>
                  <a:cubicBezTo>
                    <a:pt x="2491927" y="6144367"/>
                    <a:pt x="2305675" y="6116260"/>
                    <a:pt x="2125793" y="6065481"/>
                  </a:cubicBezTo>
                  <a:cubicBezTo>
                    <a:pt x="1945911" y="6014515"/>
                    <a:pt x="1773524" y="5940501"/>
                    <a:pt x="1610506" y="5851310"/>
                  </a:cubicBezTo>
                  <a:cubicBezTo>
                    <a:pt x="1528997" y="5806714"/>
                    <a:pt x="1449924" y="5757808"/>
                    <a:pt x="1373099" y="5706279"/>
                  </a:cubicBezTo>
                  <a:lnTo>
                    <a:pt x="1315949" y="5666743"/>
                  </a:lnTo>
                  <a:lnTo>
                    <a:pt x="1259923" y="5625894"/>
                  </a:lnTo>
                  <a:lnTo>
                    <a:pt x="1204647" y="5583922"/>
                  </a:lnTo>
                  <a:cubicBezTo>
                    <a:pt x="1186284" y="5569869"/>
                    <a:pt x="1168483" y="5555066"/>
                    <a:pt x="1150308" y="5540826"/>
                  </a:cubicBezTo>
                  <a:cubicBezTo>
                    <a:pt x="1006402" y="5424839"/>
                    <a:pt x="872615" y="5296860"/>
                    <a:pt x="751569" y="5158015"/>
                  </a:cubicBezTo>
                  <a:cubicBezTo>
                    <a:pt x="721214" y="5123350"/>
                    <a:pt x="691983" y="5087935"/>
                    <a:pt x="663315" y="5052146"/>
                  </a:cubicBezTo>
                  <a:cubicBezTo>
                    <a:pt x="635021" y="5016170"/>
                    <a:pt x="607289" y="4980006"/>
                    <a:pt x="580869" y="4942718"/>
                  </a:cubicBezTo>
                  <a:cubicBezTo>
                    <a:pt x="527654" y="4868517"/>
                    <a:pt x="478186" y="4791880"/>
                    <a:pt x="432279" y="4713369"/>
                  </a:cubicBezTo>
                  <a:cubicBezTo>
                    <a:pt x="340651" y="4556159"/>
                    <a:pt x="264764" y="4390330"/>
                    <a:pt x="205553" y="4219443"/>
                  </a:cubicBezTo>
                  <a:cubicBezTo>
                    <a:pt x="146154" y="4048555"/>
                    <a:pt x="104369" y="3872045"/>
                    <a:pt x="79448" y="3693850"/>
                  </a:cubicBezTo>
                  <a:cubicBezTo>
                    <a:pt x="67268" y="3604659"/>
                    <a:pt x="58087" y="3515092"/>
                    <a:pt x="53590" y="3425339"/>
                  </a:cubicBezTo>
                  <a:cubicBezTo>
                    <a:pt x="47969" y="3335585"/>
                    <a:pt x="47406" y="3245644"/>
                    <a:pt x="49655" y="3155890"/>
                  </a:cubicBezTo>
                  <a:cubicBezTo>
                    <a:pt x="52278" y="3066137"/>
                    <a:pt x="58274" y="2976383"/>
                    <a:pt x="67830" y="2886817"/>
                  </a:cubicBezTo>
                  <a:cubicBezTo>
                    <a:pt x="77761" y="2797438"/>
                    <a:pt x="91253" y="2708246"/>
                    <a:pt x="108679" y="2619992"/>
                  </a:cubicBezTo>
                  <a:cubicBezTo>
                    <a:pt x="143906" y="2443108"/>
                    <a:pt x="195809" y="2269409"/>
                    <a:pt x="263077" y="2101520"/>
                  </a:cubicBezTo>
                  <a:cubicBezTo>
                    <a:pt x="397614" y="1765740"/>
                    <a:pt x="593048" y="1453382"/>
                    <a:pt x="837575" y="1186370"/>
                  </a:cubicBezTo>
                  <a:cubicBezTo>
                    <a:pt x="898473" y="1119289"/>
                    <a:pt x="964242" y="1056893"/>
                    <a:pt x="1031698" y="996932"/>
                  </a:cubicBezTo>
                  <a:cubicBezTo>
                    <a:pt x="1099154" y="936784"/>
                    <a:pt x="1166235" y="876261"/>
                    <a:pt x="1236688" y="819298"/>
                  </a:cubicBezTo>
                  <a:cubicBezTo>
                    <a:pt x="1377221" y="704999"/>
                    <a:pt x="1526935" y="600442"/>
                    <a:pt x="1687143" y="511438"/>
                  </a:cubicBezTo>
                  <a:cubicBezTo>
                    <a:pt x="1847163" y="422621"/>
                    <a:pt x="2017676" y="348795"/>
                    <a:pt x="2196246" y="300639"/>
                  </a:cubicBezTo>
                  <a:cubicBezTo>
                    <a:pt x="2374629" y="251921"/>
                    <a:pt x="2560320" y="227749"/>
                    <a:pt x="2745823" y="229248"/>
                  </a:cubicBezTo>
                  <a:cubicBezTo>
                    <a:pt x="2837076" y="230372"/>
                    <a:pt x="2928516" y="238055"/>
                    <a:pt x="3019206" y="252108"/>
                  </a:cubicBezTo>
                  <a:cubicBezTo>
                    <a:pt x="3109710" y="266724"/>
                    <a:pt x="3199650" y="286773"/>
                    <a:pt x="3288092" y="313006"/>
                  </a:cubicBezTo>
                  <a:cubicBezTo>
                    <a:pt x="3376347" y="339426"/>
                    <a:pt x="3463477" y="370343"/>
                    <a:pt x="3548172" y="407069"/>
                  </a:cubicBezTo>
                  <a:cubicBezTo>
                    <a:pt x="3569345" y="416438"/>
                    <a:pt x="3590519" y="425432"/>
                    <a:pt x="3611505" y="435176"/>
                  </a:cubicBezTo>
                  <a:lnTo>
                    <a:pt x="3674089" y="464968"/>
                  </a:lnTo>
                  <a:lnTo>
                    <a:pt x="3735736" y="496823"/>
                  </a:lnTo>
                  <a:cubicBezTo>
                    <a:pt x="3756160" y="507690"/>
                    <a:pt x="3776397" y="519120"/>
                    <a:pt x="3796634" y="530176"/>
                  </a:cubicBezTo>
                  <a:cubicBezTo>
                    <a:pt x="3957965" y="621054"/>
                    <a:pt x="4110303" y="728046"/>
                    <a:pt x="4251585" y="847405"/>
                  </a:cubicBezTo>
                  <a:cubicBezTo>
                    <a:pt x="4393242" y="966390"/>
                    <a:pt x="4524781" y="1096991"/>
                    <a:pt x="4644515" y="1236775"/>
                  </a:cubicBezTo>
                  <a:cubicBezTo>
                    <a:pt x="4704663" y="1306479"/>
                    <a:pt x="4762375" y="1378057"/>
                    <a:pt x="4816527" y="1451883"/>
                  </a:cubicBezTo>
                  <a:cubicBezTo>
                    <a:pt x="4870679" y="1525897"/>
                    <a:pt x="4922020" y="1601598"/>
                    <a:pt x="4970738" y="1678610"/>
                  </a:cubicBezTo>
                  <a:cubicBezTo>
                    <a:pt x="5067799" y="1833008"/>
                    <a:pt x="5152494" y="1993965"/>
                    <a:pt x="5223885" y="2159232"/>
                  </a:cubicBezTo>
                  <a:cubicBezTo>
                    <a:pt x="5295275" y="2324686"/>
                    <a:pt x="5349615" y="2495199"/>
                    <a:pt x="5395709" y="2666087"/>
                  </a:cubicBezTo>
                  <a:cubicBezTo>
                    <a:pt x="5418757" y="2751718"/>
                    <a:pt x="5440680" y="2837537"/>
                    <a:pt x="5458855" y="2924292"/>
                  </a:cubicBezTo>
                  <a:cubicBezTo>
                    <a:pt x="5477406" y="3011048"/>
                    <a:pt x="5490522" y="3098740"/>
                    <a:pt x="5499142" y="3186995"/>
                  </a:cubicBezTo>
                  <a:cubicBezTo>
                    <a:pt x="5507761" y="3275250"/>
                    <a:pt x="5513944" y="3364254"/>
                    <a:pt x="5516755" y="3454007"/>
                  </a:cubicBezTo>
                  <a:cubicBezTo>
                    <a:pt x="5518629" y="3543761"/>
                    <a:pt x="5516755" y="3634264"/>
                    <a:pt x="5507386" y="372458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18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0" name="Freeform: Shape 4149">
              <a:extLst>
                <a:ext uri="{FF2B5EF4-FFF2-40B4-BE49-F238E27FC236}">
                  <a16:creationId xmlns:a16="http://schemas.microsoft.com/office/drawing/2014/main" id="{C7E50BFD-51AC-4ACE-820C-A285E6672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9149" y="241478"/>
              <a:ext cx="5953893" cy="6434152"/>
            </a:xfrm>
            <a:custGeom>
              <a:avLst/>
              <a:gdLst>
                <a:gd name="connsiteX0" fmla="*/ 2739452 w 5953893"/>
                <a:gd name="connsiteY0" fmla="*/ 0 h 6434152"/>
                <a:gd name="connsiteX1" fmla="*/ 0 w 5953893"/>
                <a:gd name="connsiteY1" fmla="*/ 1610693 h 6434152"/>
                <a:gd name="connsiteX2" fmla="*/ 0 w 5953893"/>
                <a:gd name="connsiteY2" fmla="*/ 4823273 h 6434152"/>
                <a:gd name="connsiteX3" fmla="*/ 352456 w 5953893"/>
                <a:gd name="connsiteY3" fmla="*/ 5326193 h 6434152"/>
                <a:gd name="connsiteX4" fmla="*/ 2739452 w 5953893"/>
                <a:gd name="connsiteY4" fmla="*/ 6434153 h 6434152"/>
                <a:gd name="connsiteX5" fmla="*/ 4618282 w 5953893"/>
                <a:gd name="connsiteY5" fmla="*/ 5167859 h 6434152"/>
                <a:gd name="connsiteX6" fmla="*/ 5860029 w 5953893"/>
                <a:gd name="connsiteY6" fmla="*/ 3948409 h 6434152"/>
                <a:gd name="connsiteX7" fmla="*/ 2739452 w 5953893"/>
                <a:gd name="connsiteY7" fmla="*/ 0 h 6434152"/>
                <a:gd name="connsiteX8" fmla="*/ 5317011 w 5953893"/>
                <a:gd name="connsiteY8" fmla="*/ 3797009 h 6434152"/>
                <a:gd name="connsiteX9" fmla="*/ 5176478 w 5953893"/>
                <a:gd name="connsiteY9" fmla="*/ 4100747 h 6434152"/>
                <a:gd name="connsiteX10" fmla="*/ 4942257 w 5953893"/>
                <a:gd name="connsiteY10" fmla="*/ 4250274 h 6434152"/>
                <a:gd name="connsiteX11" fmla="*/ 4216171 w 5953893"/>
                <a:gd name="connsiteY11" fmla="*/ 4773243 h 6434152"/>
                <a:gd name="connsiteX12" fmla="*/ 3905125 w 5953893"/>
                <a:gd name="connsiteY12" fmla="*/ 5105837 h 6434152"/>
                <a:gd name="connsiteX13" fmla="*/ 3308329 w 5953893"/>
                <a:gd name="connsiteY13" fmla="*/ 5682022 h 6434152"/>
                <a:gd name="connsiteX14" fmla="*/ 2739452 w 5953893"/>
                <a:gd name="connsiteY14" fmla="*/ 5870898 h 6434152"/>
                <a:gd name="connsiteX15" fmla="*/ 1647419 w 5953893"/>
                <a:gd name="connsiteY15" fmla="*/ 5625809 h 6434152"/>
                <a:gd name="connsiteX16" fmla="*/ 781175 w 5953893"/>
                <a:gd name="connsiteY16" fmla="*/ 4960620 h 6434152"/>
                <a:gd name="connsiteX17" fmla="*/ 312545 w 5953893"/>
                <a:gd name="connsiteY17" fmla="*/ 4165205 h 6434152"/>
                <a:gd name="connsiteX18" fmla="*/ 142032 w 5953893"/>
                <a:gd name="connsiteY18" fmla="*/ 3217451 h 6434152"/>
                <a:gd name="connsiteX19" fmla="*/ 347210 w 5953893"/>
                <a:gd name="connsiteY19" fmla="*/ 2181444 h 6434152"/>
                <a:gd name="connsiteX20" fmla="*/ 906155 w 5953893"/>
                <a:gd name="connsiteY20" fmla="*/ 1337497 h 6434152"/>
                <a:gd name="connsiteX21" fmla="*/ 2739265 w 5953893"/>
                <a:gd name="connsiteY21" fmla="*/ 563818 h 6434152"/>
                <a:gd name="connsiteX22" fmla="*/ 3849849 w 5953893"/>
                <a:gd name="connsiteY22" fmla="*/ 881796 h 6434152"/>
                <a:gd name="connsiteX23" fmla="*/ 4834515 w 5953893"/>
                <a:gd name="connsiteY23" fmla="*/ 1742419 h 6434152"/>
                <a:gd name="connsiteX24" fmla="*/ 5325256 w 5953893"/>
                <a:gd name="connsiteY24" fmla="*/ 2742076 h 6434152"/>
                <a:gd name="connsiteX25" fmla="*/ 5317011 w 5953893"/>
                <a:gd name="connsiteY25" fmla="*/ 3797009 h 6434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53893" h="6434152">
                  <a:moveTo>
                    <a:pt x="2739452" y="0"/>
                  </a:moveTo>
                  <a:cubicBezTo>
                    <a:pt x="1568346" y="0"/>
                    <a:pt x="546204" y="647950"/>
                    <a:pt x="0" y="1610693"/>
                  </a:cubicBezTo>
                  <a:lnTo>
                    <a:pt x="0" y="4823273"/>
                  </a:lnTo>
                  <a:cubicBezTo>
                    <a:pt x="101746" y="5002593"/>
                    <a:pt x="219793" y="5171045"/>
                    <a:pt x="352456" y="5326193"/>
                  </a:cubicBezTo>
                  <a:cubicBezTo>
                    <a:pt x="932013" y="6005060"/>
                    <a:pt x="1786453" y="6434153"/>
                    <a:pt x="2739452" y="6434153"/>
                  </a:cubicBezTo>
                  <a:cubicBezTo>
                    <a:pt x="3612442" y="6434153"/>
                    <a:pt x="4046220" y="5750227"/>
                    <a:pt x="4618282" y="5167859"/>
                  </a:cubicBezTo>
                  <a:cubicBezTo>
                    <a:pt x="5190344" y="4585679"/>
                    <a:pt x="5621311" y="4803036"/>
                    <a:pt x="5860029" y="3948409"/>
                  </a:cubicBezTo>
                  <a:cubicBezTo>
                    <a:pt x="6403423" y="2003810"/>
                    <a:pt x="4485244" y="0"/>
                    <a:pt x="2739452" y="0"/>
                  </a:cubicBezTo>
                  <a:close/>
                  <a:moveTo>
                    <a:pt x="5317011" y="3797009"/>
                  </a:moveTo>
                  <a:cubicBezTo>
                    <a:pt x="5275976" y="3943538"/>
                    <a:pt x="5228756" y="4045658"/>
                    <a:pt x="5176478" y="4100747"/>
                  </a:cubicBezTo>
                  <a:cubicBezTo>
                    <a:pt x="5131883" y="4147591"/>
                    <a:pt x="5061991" y="4186004"/>
                    <a:pt x="4942257" y="4250274"/>
                  </a:cubicBezTo>
                  <a:cubicBezTo>
                    <a:pt x="4753381" y="4351458"/>
                    <a:pt x="4494613" y="4489929"/>
                    <a:pt x="4216171" y="4773243"/>
                  </a:cubicBezTo>
                  <a:cubicBezTo>
                    <a:pt x="4106555" y="4884733"/>
                    <a:pt x="4004247" y="4997159"/>
                    <a:pt x="3905125" y="5105837"/>
                  </a:cubicBezTo>
                  <a:cubicBezTo>
                    <a:pt x="3701071" y="5329753"/>
                    <a:pt x="3508260" y="5541302"/>
                    <a:pt x="3308329" y="5682022"/>
                  </a:cubicBezTo>
                  <a:cubicBezTo>
                    <a:pt x="3122826" y="5812624"/>
                    <a:pt x="2947441" y="5870898"/>
                    <a:pt x="2739452" y="5870898"/>
                  </a:cubicBezTo>
                  <a:cubicBezTo>
                    <a:pt x="2357765" y="5870898"/>
                    <a:pt x="1990319" y="5788452"/>
                    <a:pt x="1647419" y="5625809"/>
                  </a:cubicBezTo>
                  <a:cubicBezTo>
                    <a:pt x="1319509" y="5470286"/>
                    <a:pt x="1019893" y="5240187"/>
                    <a:pt x="781175" y="4960620"/>
                  </a:cubicBezTo>
                  <a:cubicBezTo>
                    <a:pt x="579370" y="4724151"/>
                    <a:pt x="421598" y="4456576"/>
                    <a:pt x="312545" y="4165205"/>
                  </a:cubicBezTo>
                  <a:cubicBezTo>
                    <a:pt x="199369" y="3863153"/>
                    <a:pt x="142032" y="3544237"/>
                    <a:pt x="142032" y="3217451"/>
                  </a:cubicBezTo>
                  <a:cubicBezTo>
                    <a:pt x="142032" y="2857688"/>
                    <a:pt x="211174" y="2509166"/>
                    <a:pt x="347210" y="2181444"/>
                  </a:cubicBezTo>
                  <a:cubicBezTo>
                    <a:pt x="478561" y="1865339"/>
                    <a:pt x="666688" y="1581275"/>
                    <a:pt x="906155" y="1337497"/>
                  </a:cubicBezTo>
                  <a:cubicBezTo>
                    <a:pt x="1396334" y="838512"/>
                    <a:pt x="2047469" y="563818"/>
                    <a:pt x="2739265" y="563818"/>
                  </a:cubicBezTo>
                  <a:cubicBezTo>
                    <a:pt x="3094157" y="563818"/>
                    <a:pt x="3478280" y="673808"/>
                    <a:pt x="3849849" y="881796"/>
                  </a:cubicBezTo>
                  <a:cubicBezTo>
                    <a:pt x="4226851" y="1092783"/>
                    <a:pt x="4567316" y="1390338"/>
                    <a:pt x="4834515" y="1742419"/>
                  </a:cubicBezTo>
                  <a:cubicBezTo>
                    <a:pt x="5070798" y="2053653"/>
                    <a:pt x="5240374" y="2399363"/>
                    <a:pt x="5325256" y="2742076"/>
                  </a:cubicBezTo>
                  <a:cubicBezTo>
                    <a:pt x="5414634" y="3102964"/>
                    <a:pt x="5411824" y="3458044"/>
                    <a:pt x="5317011" y="3797009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18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1" name="Freeform: Shape 4150">
              <a:extLst>
                <a:ext uri="{FF2B5EF4-FFF2-40B4-BE49-F238E27FC236}">
                  <a16:creationId xmlns:a16="http://schemas.microsoft.com/office/drawing/2014/main" id="{A0394888-C50F-41C1-92D4-0E2B4315A8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9149" y="231462"/>
              <a:ext cx="5953893" cy="6444167"/>
            </a:xfrm>
            <a:custGeom>
              <a:avLst/>
              <a:gdLst>
                <a:gd name="connsiteX0" fmla="*/ 2739452 w 5953893"/>
                <a:gd name="connsiteY0" fmla="*/ 0 h 6434152"/>
                <a:gd name="connsiteX1" fmla="*/ 0 w 5953893"/>
                <a:gd name="connsiteY1" fmla="*/ 1610693 h 6434152"/>
                <a:gd name="connsiteX2" fmla="*/ 0 w 5953893"/>
                <a:gd name="connsiteY2" fmla="*/ 4823273 h 6434152"/>
                <a:gd name="connsiteX3" fmla="*/ 352456 w 5953893"/>
                <a:gd name="connsiteY3" fmla="*/ 5326193 h 6434152"/>
                <a:gd name="connsiteX4" fmla="*/ 2739452 w 5953893"/>
                <a:gd name="connsiteY4" fmla="*/ 6434153 h 6434152"/>
                <a:gd name="connsiteX5" fmla="*/ 4618282 w 5953893"/>
                <a:gd name="connsiteY5" fmla="*/ 5167859 h 6434152"/>
                <a:gd name="connsiteX6" fmla="*/ 5860029 w 5953893"/>
                <a:gd name="connsiteY6" fmla="*/ 3948409 h 6434152"/>
                <a:gd name="connsiteX7" fmla="*/ 2739452 w 5953893"/>
                <a:gd name="connsiteY7" fmla="*/ 0 h 6434152"/>
                <a:gd name="connsiteX8" fmla="*/ 5208520 w 5953893"/>
                <a:gd name="connsiteY8" fmla="*/ 3766654 h 6434152"/>
                <a:gd name="connsiteX9" fmla="*/ 5094782 w 5953893"/>
                <a:gd name="connsiteY9" fmla="*/ 4022985 h 6434152"/>
                <a:gd name="connsiteX10" fmla="*/ 4888855 w 5953893"/>
                <a:gd name="connsiteY10" fmla="*/ 4150777 h 6434152"/>
                <a:gd name="connsiteX11" fmla="*/ 4135411 w 5953893"/>
                <a:gd name="connsiteY11" fmla="*/ 4694170 h 6434152"/>
                <a:gd name="connsiteX12" fmla="*/ 3821555 w 5953893"/>
                <a:gd name="connsiteY12" fmla="*/ 5029762 h 6434152"/>
                <a:gd name="connsiteX13" fmla="*/ 2739265 w 5953893"/>
                <a:gd name="connsiteY13" fmla="*/ 5758097 h 6434152"/>
                <a:gd name="connsiteX14" fmla="*/ 1695575 w 5953893"/>
                <a:gd name="connsiteY14" fmla="*/ 5523876 h 6434152"/>
                <a:gd name="connsiteX15" fmla="*/ 866619 w 5953893"/>
                <a:gd name="connsiteY15" fmla="*/ 4887356 h 6434152"/>
                <a:gd name="connsiteX16" fmla="*/ 417851 w 5953893"/>
                <a:gd name="connsiteY16" fmla="*/ 4125481 h 6434152"/>
                <a:gd name="connsiteX17" fmla="*/ 254645 w 5953893"/>
                <a:gd name="connsiteY17" fmla="*/ 3217264 h 6434152"/>
                <a:gd name="connsiteX18" fmla="*/ 451204 w 5953893"/>
                <a:gd name="connsiteY18" fmla="*/ 2224540 h 6434152"/>
                <a:gd name="connsiteX19" fmla="*/ 986540 w 5953893"/>
                <a:gd name="connsiteY19" fmla="*/ 1416383 h 6434152"/>
                <a:gd name="connsiteX20" fmla="*/ 2739452 w 5953893"/>
                <a:gd name="connsiteY20" fmla="*/ 676244 h 6434152"/>
                <a:gd name="connsiteX21" fmla="*/ 3794947 w 5953893"/>
                <a:gd name="connsiteY21" fmla="*/ 979795 h 6434152"/>
                <a:gd name="connsiteX22" fmla="*/ 4744762 w 5953893"/>
                <a:gd name="connsiteY22" fmla="*/ 1810250 h 6434152"/>
                <a:gd name="connsiteX23" fmla="*/ 5215827 w 5953893"/>
                <a:gd name="connsiteY23" fmla="*/ 2768871 h 6434152"/>
                <a:gd name="connsiteX24" fmla="*/ 5208520 w 5953893"/>
                <a:gd name="connsiteY24" fmla="*/ 3766654 h 6434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53893" h="6434152">
                  <a:moveTo>
                    <a:pt x="2739452" y="0"/>
                  </a:moveTo>
                  <a:cubicBezTo>
                    <a:pt x="1568346" y="0"/>
                    <a:pt x="546204" y="647950"/>
                    <a:pt x="0" y="1610693"/>
                  </a:cubicBezTo>
                  <a:lnTo>
                    <a:pt x="0" y="4823273"/>
                  </a:lnTo>
                  <a:cubicBezTo>
                    <a:pt x="101746" y="5002593"/>
                    <a:pt x="219793" y="5171045"/>
                    <a:pt x="352456" y="5326193"/>
                  </a:cubicBezTo>
                  <a:cubicBezTo>
                    <a:pt x="932013" y="6005060"/>
                    <a:pt x="1786453" y="6434153"/>
                    <a:pt x="2739452" y="6434153"/>
                  </a:cubicBezTo>
                  <a:cubicBezTo>
                    <a:pt x="3612442" y="6434153"/>
                    <a:pt x="4046220" y="5750227"/>
                    <a:pt x="4618282" y="5167859"/>
                  </a:cubicBezTo>
                  <a:cubicBezTo>
                    <a:pt x="5190344" y="4585679"/>
                    <a:pt x="5621311" y="4803036"/>
                    <a:pt x="5860029" y="3948409"/>
                  </a:cubicBezTo>
                  <a:cubicBezTo>
                    <a:pt x="6403423" y="2003810"/>
                    <a:pt x="4485244" y="0"/>
                    <a:pt x="2739452" y="0"/>
                  </a:cubicBezTo>
                  <a:close/>
                  <a:moveTo>
                    <a:pt x="5208520" y="3766654"/>
                  </a:moveTo>
                  <a:cubicBezTo>
                    <a:pt x="5173667" y="3891634"/>
                    <a:pt x="5133194" y="3982699"/>
                    <a:pt x="5094782" y="4022985"/>
                  </a:cubicBezTo>
                  <a:cubicBezTo>
                    <a:pt x="5060492" y="4058962"/>
                    <a:pt x="4984792" y="4099435"/>
                    <a:pt x="4888855" y="4150777"/>
                  </a:cubicBezTo>
                  <a:cubicBezTo>
                    <a:pt x="4693420" y="4255333"/>
                    <a:pt x="4426033" y="4398489"/>
                    <a:pt x="4135411" y="4694170"/>
                  </a:cubicBezTo>
                  <a:cubicBezTo>
                    <a:pt x="4024297" y="4807158"/>
                    <a:pt x="3921239" y="4920334"/>
                    <a:pt x="3821555" y="5029762"/>
                  </a:cubicBezTo>
                  <a:cubicBezTo>
                    <a:pt x="3385341" y="5508324"/>
                    <a:pt x="3138940" y="5758097"/>
                    <a:pt x="2739265" y="5758097"/>
                  </a:cubicBezTo>
                  <a:cubicBezTo>
                    <a:pt x="2374442" y="5758097"/>
                    <a:pt x="2023297" y="5679211"/>
                    <a:pt x="1695575" y="5523876"/>
                  </a:cubicBezTo>
                  <a:cubicBezTo>
                    <a:pt x="1381906" y="5375098"/>
                    <a:pt x="1095219" y="5154930"/>
                    <a:pt x="866619" y="4887356"/>
                  </a:cubicBezTo>
                  <a:cubicBezTo>
                    <a:pt x="673246" y="4661005"/>
                    <a:pt x="522220" y="4404673"/>
                    <a:pt x="417851" y="4125481"/>
                  </a:cubicBezTo>
                  <a:cubicBezTo>
                    <a:pt x="309547" y="3836171"/>
                    <a:pt x="254645" y="3530558"/>
                    <a:pt x="254645" y="3217264"/>
                  </a:cubicBezTo>
                  <a:cubicBezTo>
                    <a:pt x="254645" y="2872490"/>
                    <a:pt x="320790" y="2538585"/>
                    <a:pt x="451204" y="2224540"/>
                  </a:cubicBezTo>
                  <a:cubicBezTo>
                    <a:pt x="577121" y="1921739"/>
                    <a:pt x="757191" y="1649855"/>
                    <a:pt x="986540" y="1416383"/>
                  </a:cubicBezTo>
                  <a:cubicBezTo>
                    <a:pt x="1455357" y="939134"/>
                    <a:pt x="2078011" y="676244"/>
                    <a:pt x="2739452" y="676244"/>
                  </a:cubicBezTo>
                  <a:cubicBezTo>
                    <a:pt x="3075232" y="676244"/>
                    <a:pt x="3440243" y="781175"/>
                    <a:pt x="3794947" y="979795"/>
                  </a:cubicBezTo>
                  <a:cubicBezTo>
                    <a:pt x="4158459" y="1183286"/>
                    <a:pt x="4486931" y="1470348"/>
                    <a:pt x="4744762" y="1810250"/>
                  </a:cubicBezTo>
                  <a:cubicBezTo>
                    <a:pt x="4971862" y="2109491"/>
                    <a:pt x="5134693" y="2440961"/>
                    <a:pt x="5215827" y="2768871"/>
                  </a:cubicBezTo>
                  <a:cubicBezTo>
                    <a:pt x="5300334" y="3110834"/>
                    <a:pt x="5297898" y="3446614"/>
                    <a:pt x="5208520" y="376665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18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 useBgFill="1">
          <p:nvSpPr>
            <p:cNvPr id="4152" name="Freeform: Shape 4151">
              <a:extLst>
                <a:ext uri="{FF2B5EF4-FFF2-40B4-BE49-F238E27FC236}">
                  <a16:creationId xmlns:a16="http://schemas.microsoft.com/office/drawing/2014/main" id="{F22C906F-48B7-4ABF-B36E-0C0A056A5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9149" y="3725"/>
              <a:ext cx="5855313" cy="6880645"/>
            </a:xfrm>
            <a:custGeom>
              <a:avLst/>
              <a:gdLst>
                <a:gd name="connsiteX0" fmla="*/ 5855313 w 5855313"/>
                <a:gd name="connsiteY0" fmla="*/ 4717843 h 6880645"/>
                <a:gd name="connsiteX1" fmla="*/ 5855313 w 5855313"/>
                <a:gd name="connsiteY1" fmla="*/ 6880645 h 6880645"/>
                <a:gd name="connsiteX2" fmla="*/ 0 w 5855313"/>
                <a:gd name="connsiteY2" fmla="*/ 6880645 h 6880645"/>
                <a:gd name="connsiteX3" fmla="*/ 0 w 5855313"/>
                <a:gd name="connsiteY3" fmla="*/ 5268859 h 6880645"/>
                <a:gd name="connsiteX4" fmla="*/ 36130 w 5855313"/>
                <a:gd name="connsiteY4" fmla="*/ 5327430 h 6880645"/>
                <a:gd name="connsiteX5" fmla="*/ 2782721 w 5855313"/>
                <a:gd name="connsiteY5" fmla="*/ 6765687 h 6880645"/>
                <a:gd name="connsiteX6" fmla="*/ 5834702 w 5855313"/>
                <a:gd name="connsiteY6" fmla="*/ 4773305 h 6880645"/>
                <a:gd name="connsiteX7" fmla="*/ 9148 w 5855313"/>
                <a:gd name="connsiteY7" fmla="*/ 0 h 6880645"/>
                <a:gd name="connsiteX8" fmla="*/ 5855312 w 5855313"/>
                <a:gd name="connsiteY8" fmla="*/ 0 h 6880645"/>
                <a:gd name="connsiteX9" fmla="*/ 5855312 w 5855313"/>
                <a:gd name="connsiteY9" fmla="*/ 96759 h 6880645"/>
                <a:gd name="connsiteX10" fmla="*/ 5855313 w 5855313"/>
                <a:gd name="connsiteY10" fmla="*/ 96759 h 6880645"/>
                <a:gd name="connsiteX11" fmla="*/ 5855313 w 5855313"/>
                <a:gd name="connsiteY11" fmla="*/ 2289203 h 6880645"/>
                <a:gd name="connsiteX12" fmla="*/ 5834702 w 5855313"/>
                <a:gd name="connsiteY12" fmla="*/ 2233742 h 6880645"/>
                <a:gd name="connsiteX13" fmla="*/ 2782721 w 5855313"/>
                <a:gd name="connsiteY13" fmla="*/ 241359 h 6880645"/>
                <a:gd name="connsiteX14" fmla="*/ 36130 w 5855313"/>
                <a:gd name="connsiteY14" fmla="*/ 1679616 h 6880645"/>
                <a:gd name="connsiteX15" fmla="*/ 0 w 5855313"/>
                <a:gd name="connsiteY15" fmla="*/ 1738187 h 6880645"/>
                <a:gd name="connsiteX16" fmla="*/ 0 w 5855313"/>
                <a:gd name="connsiteY16" fmla="*/ 96759 h 6880645"/>
                <a:gd name="connsiteX17" fmla="*/ 9148 w 5855313"/>
                <a:gd name="connsiteY17" fmla="*/ 96759 h 6880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855313" h="6880645">
                  <a:moveTo>
                    <a:pt x="5855313" y="4717843"/>
                  </a:moveTo>
                  <a:lnTo>
                    <a:pt x="5855313" y="6880645"/>
                  </a:lnTo>
                  <a:lnTo>
                    <a:pt x="0" y="6880645"/>
                  </a:lnTo>
                  <a:lnTo>
                    <a:pt x="0" y="5268859"/>
                  </a:lnTo>
                  <a:lnTo>
                    <a:pt x="36130" y="5327430"/>
                  </a:lnTo>
                  <a:cubicBezTo>
                    <a:pt x="631370" y="6195172"/>
                    <a:pt x="1639396" y="6765687"/>
                    <a:pt x="2782721" y="6765687"/>
                  </a:cubicBezTo>
                  <a:cubicBezTo>
                    <a:pt x="4154711" y="6765687"/>
                    <a:pt x="5331871" y="5944145"/>
                    <a:pt x="5834702" y="4773305"/>
                  </a:cubicBezTo>
                  <a:close/>
                  <a:moveTo>
                    <a:pt x="9148" y="0"/>
                  </a:moveTo>
                  <a:lnTo>
                    <a:pt x="5855312" y="0"/>
                  </a:lnTo>
                  <a:lnTo>
                    <a:pt x="5855312" y="96759"/>
                  </a:lnTo>
                  <a:lnTo>
                    <a:pt x="5855313" y="96759"/>
                  </a:lnTo>
                  <a:lnTo>
                    <a:pt x="5855313" y="2289203"/>
                  </a:lnTo>
                  <a:lnTo>
                    <a:pt x="5834702" y="2233742"/>
                  </a:lnTo>
                  <a:cubicBezTo>
                    <a:pt x="5331871" y="1062902"/>
                    <a:pt x="4154711" y="241359"/>
                    <a:pt x="2782721" y="241359"/>
                  </a:cubicBezTo>
                  <a:cubicBezTo>
                    <a:pt x="1639396" y="241359"/>
                    <a:pt x="631370" y="811875"/>
                    <a:pt x="36130" y="1679616"/>
                  </a:cubicBezTo>
                  <a:lnTo>
                    <a:pt x="0" y="1738187"/>
                  </a:lnTo>
                  <a:lnTo>
                    <a:pt x="0" y="96759"/>
                  </a:lnTo>
                  <a:lnTo>
                    <a:pt x="9148" y="96759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4153" name="Freeform: Shape 4152">
              <a:extLst>
                <a:ext uri="{FF2B5EF4-FFF2-40B4-BE49-F238E27FC236}">
                  <a16:creationId xmlns:a16="http://schemas.microsoft.com/office/drawing/2014/main" id="{B4ABE2AA-A788-450F-94A8-AED4B698F3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9149" y="26370"/>
              <a:ext cx="6254832" cy="6864558"/>
            </a:xfrm>
            <a:custGeom>
              <a:avLst/>
              <a:gdLst>
                <a:gd name="connsiteX0" fmla="*/ 2766060 w 6254832"/>
                <a:gd name="connsiteY0" fmla="*/ 0 h 6864558"/>
                <a:gd name="connsiteX1" fmla="*/ 0 w 6254832"/>
                <a:gd name="connsiteY1" fmla="*/ 1340683 h 6864558"/>
                <a:gd name="connsiteX2" fmla="*/ 0 w 6254832"/>
                <a:gd name="connsiteY2" fmla="*/ 2201306 h 6864558"/>
                <a:gd name="connsiteX3" fmla="*/ 1312 w 6254832"/>
                <a:gd name="connsiteY3" fmla="*/ 2197746 h 6864558"/>
                <a:gd name="connsiteX4" fmla="*/ 612723 w 6254832"/>
                <a:gd name="connsiteY4" fmla="*/ 1201649 h 6864558"/>
                <a:gd name="connsiteX5" fmla="*/ 1571344 w 6254832"/>
                <a:gd name="connsiteY5" fmla="*/ 483245 h 6864558"/>
                <a:gd name="connsiteX6" fmla="*/ 1641235 w 6254832"/>
                <a:gd name="connsiteY6" fmla="*/ 452328 h 6864558"/>
                <a:gd name="connsiteX7" fmla="*/ 1711502 w 6254832"/>
                <a:gd name="connsiteY7" fmla="*/ 422348 h 6864558"/>
                <a:gd name="connsiteX8" fmla="*/ 1783080 w 6254832"/>
                <a:gd name="connsiteY8" fmla="*/ 395178 h 6864558"/>
                <a:gd name="connsiteX9" fmla="*/ 1855220 w 6254832"/>
                <a:gd name="connsiteY9" fmla="*/ 369133 h 6864558"/>
                <a:gd name="connsiteX10" fmla="*/ 1928297 w 6254832"/>
                <a:gd name="connsiteY10" fmla="*/ 345711 h 6864558"/>
                <a:gd name="connsiteX11" fmla="*/ 2001749 w 6254832"/>
                <a:gd name="connsiteY11" fmla="*/ 323600 h 6864558"/>
                <a:gd name="connsiteX12" fmla="*/ 2076138 w 6254832"/>
                <a:gd name="connsiteY12" fmla="*/ 304300 h 6864558"/>
                <a:gd name="connsiteX13" fmla="*/ 2113426 w 6254832"/>
                <a:gd name="connsiteY13" fmla="*/ 294744 h 6864558"/>
                <a:gd name="connsiteX14" fmla="*/ 2132163 w 6254832"/>
                <a:gd name="connsiteY14" fmla="*/ 290060 h 6864558"/>
                <a:gd name="connsiteX15" fmla="*/ 2151089 w 6254832"/>
                <a:gd name="connsiteY15" fmla="*/ 286312 h 6864558"/>
                <a:gd name="connsiteX16" fmla="*/ 2763249 w 6254832"/>
                <a:gd name="connsiteY16" fmla="*/ 218482 h 6864558"/>
                <a:gd name="connsiteX17" fmla="*/ 3372225 w 6254832"/>
                <a:gd name="connsiteY17" fmla="*/ 301302 h 6864558"/>
                <a:gd name="connsiteX18" fmla="*/ 3663596 w 6254832"/>
                <a:gd name="connsiteY18" fmla="*/ 398364 h 6864558"/>
                <a:gd name="connsiteX19" fmla="*/ 3941663 w 6254832"/>
                <a:gd name="connsiteY19" fmla="*/ 526717 h 6864558"/>
                <a:gd name="connsiteX20" fmla="*/ 4204366 w 6254832"/>
                <a:gd name="connsiteY20" fmla="*/ 681678 h 6864558"/>
                <a:gd name="connsiteX21" fmla="*/ 4450018 w 6254832"/>
                <a:gd name="connsiteY21" fmla="*/ 860061 h 6864558"/>
                <a:gd name="connsiteX22" fmla="*/ 4678992 w 6254832"/>
                <a:gd name="connsiteY22" fmla="*/ 1057181 h 6864558"/>
                <a:gd name="connsiteX23" fmla="*/ 4889791 w 6254832"/>
                <a:gd name="connsiteY23" fmla="*/ 1271166 h 6864558"/>
                <a:gd name="connsiteX24" fmla="*/ 5083164 w 6254832"/>
                <a:gd name="connsiteY24" fmla="*/ 1498642 h 6864558"/>
                <a:gd name="connsiteX25" fmla="*/ 5257987 w 6254832"/>
                <a:gd name="connsiteY25" fmla="*/ 1738484 h 6864558"/>
                <a:gd name="connsiteX26" fmla="*/ 5413510 w 6254832"/>
                <a:gd name="connsiteY26" fmla="*/ 1989195 h 6864558"/>
                <a:gd name="connsiteX27" fmla="*/ 5548609 w 6254832"/>
                <a:gd name="connsiteY27" fmla="*/ 2249462 h 6864558"/>
                <a:gd name="connsiteX28" fmla="*/ 5747791 w 6254832"/>
                <a:gd name="connsiteY28" fmla="*/ 2795666 h 6864558"/>
                <a:gd name="connsiteX29" fmla="*/ 5806814 w 6254832"/>
                <a:gd name="connsiteY29" fmla="*/ 3078980 h 6864558"/>
                <a:gd name="connsiteX30" fmla="*/ 5816933 w 6254832"/>
                <a:gd name="connsiteY30" fmla="*/ 3150558 h 6864558"/>
                <a:gd name="connsiteX31" fmla="*/ 5825178 w 6254832"/>
                <a:gd name="connsiteY31" fmla="*/ 3222323 h 6864558"/>
                <a:gd name="connsiteX32" fmla="*/ 5831923 w 6254832"/>
                <a:gd name="connsiteY32" fmla="*/ 3294276 h 6864558"/>
                <a:gd name="connsiteX33" fmla="*/ 5836233 w 6254832"/>
                <a:gd name="connsiteY33" fmla="*/ 3366416 h 6864558"/>
                <a:gd name="connsiteX34" fmla="*/ 5833047 w 6254832"/>
                <a:gd name="connsiteY34" fmla="*/ 3655726 h 6864558"/>
                <a:gd name="connsiteX35" fmla="*/ 5827426 w 6254832"/>
                <a:gd name="connsiteY35" fmla="*/ 3728054 h 6864558"/>
                <a:gd name="connsiteX36" fmla="*/ 5819556 w 6254832"/>
                <a:gd name="connsiteY36" fmla="*/ 3800194 h 6864558"/>
                <a:gd name="connsiteX37" fmla="*/ 5809063 w 6254832"/>
                <a:gd name="connsiteY37" fmla="*/ 3872147 h 6864558"/>
                <a:gd name="connsiteX38" fmla="*/ 5796696 w 6254832"/>
                <a:gd name="connsiteY38" fmla="*/ 3943912 h 6864558"/>
                <a:gd name="connsiteX39" fmla="*/ 5725305 w 6254832"/>
                <a:gd name="connsiteY39" fmla="*/ 4225165 h 6864558"/>
                <a:gd name="connsiteX40" fmla="*/ 5605384 w 6254832"/>
                <a:gd name="connsiteY40" fmla="*/ 4478312 h 6864558"/>
                <a:gd name="connsiteX41" fmla="*/ 5412573 w 6254832"/>
                <a:gd name="connsiteY41" fmla="*/ 4677306 h 6864558"/>
                <a:gd name="connsiteX42" fmla="*/ 5155867 w 6254832"/>
                <a:gd name="connsiteY42" fmla="*/ 4834703 h 6864558"/>
                <a:gd name="connsiteX43" fmla="*/ 4645452 w 6254832"/>
                <a:gd name="connsiteY43" fmla="*/ 5207396 h 6864558"/>
                <a:gd name="connsiteX44" fmla="*/ 4536211 w 6254832"/>
                <a:gd name="connsiteY44" fmla="*/ 5319072 h 6864558"/>
                <a:gd name="connsiteX45" fmla="*/ 4430343 w 6254832"/>
                <a:gd name="connsiteY45" fmla="*/ 5432061 h 6864558"/>
                <a:gd name="connsiteX46" fmla="*/ 4220668 w 6254832"/>
                <a:gd name="connsiteY46" fmla="*/ 5657663 h 6864558"/>
                <a:gd name="connsiteX47" fmla="*/ 4115174 w 6254832"/>
                <a:gd name="connsiteY47" fmla="*/ 5768777 h 6864558"/>
                <a:gd name="connsiteX48" fmla="*/ 4007245 w 6254832"/>
                <a:gd name="connsiteY48" fmla="*/ 5876707 h 6864558"/>
                <a:gd name="connsiteX49" fmla="*/ 3781081 w 6254832"/>
                <a:gd name="connsiteY49" fmla="*/ 6078887 h 6864558"/>
                <a:gd name="connsiteX50" fmla="*/ 3534493 w 6254832"/>
                <a:gd name="connsiteY50" fmla="*/ 6249775 h 6864558"/>
                <a:gd name="connsiteX51" fmla="*/ 3265232 w 6254832"/>
                <a:gd name="connsiteY51" fmla="*/ 6373068 h 6864558"/>
                <a:gd name="connsiteX52" fmla="*/ 3194779 w 6254832"/>
                <a:gd name="connsiteY52" fmla="*/ 6394804 h 6864558"/>
                <a:gd name="connsiteX53" fmla="*/ 3123575 w 6254832"/>
                <a:gd name="connsiteY53" fmla="*/ 6412792 h 6864558"/>
                <a:gd name="connsiteX54" fmla="*/ 3051435 w 6254832"/>
                <a:gd name="connsiteY54" fmla="*/ 6426471 h 6864558"/>
                <a:gd name="connsiteX55" fmla="*/ 2978733 w 6254832"/>
                <a:gd name="connsiteY55" fmla="*/ 6436214 h 6864558"/>
                <a:gd name="connsiteX56" fmla="*/ 2905656 w 6254832"/>
                <a:gd name="connsiteY56" fmla="*/ 6442211 h 6864558"/>
                <a:gd name="connsiteX57" fmla="*/ 2832204 w 6254832"/>
                <a:gd name="connsiteY57" fmla="*/ 6444459 h 6864558"/>
                <a:gd name="connsiteX58" fmla="*/ 2758565 w 6254832"/>
                <a:gd name="connsiteY58" fmla="*/ 6443335 h 6864558"/>
                <a:gd name="connsiteX59" fmla="*/ 2683239 w 6254832"/>
                <a:gd name="connsiteY59" fmla="*/ 6438463 h 6864558"/>
                <a:gd name="connsiteX60" fmla="*/ 2091503 w 6254832"/>
                <a:gd name="connsiteY60" fmla="*/ 6343275 h 6864558"/>
                <a:gd name="connsiteX61" fmla="*/ 1948347 w 6254832"/>
                <a:gd name="connsiteY61" fmla="*/ 6301490 h 6864558"/>
                <a:gd name="connsiteX62" fmla="*/ 1807626 w 6254832"/>
                <a:gd name="connsiteY62" fmla="*/ 6252585 h 6864558"/>
                <a:gd name="connsiteX63" fmla="*/ 1738297 w 6254832"/>
                <a:gd name="connsiteY63" fmla="*/ 6225790 h 6864558"/>
                <a:gd name="connsiteX64" fmla="*/ 1669529 w 6254832"/>
                <a:gd name="connsiteY64" fmla="*/ 6197684 h 6864558"/>
                <a:gd name="connsiteX65" fmla="*/ 1635239 w 6254832"/>
                <a:gd name="connsiteY65" fmla="*/ 6183630 h 6864558"/>
                <a:gd name="connsiteX66" fmla="*/ 1601699 w 6254832"/>
                <a:gd name="connsiteY66" fmla="*/ 6167891 h 6864558"/>
                <a:gd name="connsiteX67" fmla="*/ 1534618 w 6254832"/>
                <a:gd name="connsiteY67" fmla="*/ 6136411 h 6864558"/>
                <a:gd name="connsiteX68" fmla="*/ 592299 w 6254832"/>
                <a:gd name="connsiteY68" fmla="*/ 5443116 h 6864558"/>
                <a:gd name="connsiteX69" fmla="*/ 0 w 6254832"/>
                <a:gd name="connsiteY69" fmla="*/ 4496675 h 6864558"/>
                <a:gd name="connsiteX70" fmla="*/ 0 w 6254832"/>
                <a:gd name="connsiteY70" fmla="*/ 5523875 h 6864558"/>
                <a:gd name="connsiteX71" fmla="*/ 2766060 w 6254832"/>
                <a:gd name="connsiteY71" fmla="*/ 6864559 h 6864558"/>
                <a:gd name="connsiteX72" fmla="*/ 6254833 w 6254832"/>
                <a:gd name="connsiteY72" fmla="*/ 3432373 h 6864558"/>
                <a:gd name="connsiteX73" fmla="*/ 2766060 w 6254832"/>
                <a:gd name="connsiteY73" fmla="*/ 0 h 6864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6254832" h="6864558">
                  <a:moveTo>
                    <a:pt x="2766060" y="0"/>
                  </a:moveTo>
                  <a:cubicBezTo>
                    <a:pt x="1639549" y="0"/>
                    <a:pt x="637831" y="525405"/>
                    <a:pt x="0" y="1340683"/>
                  </a:cubicBezTo>
                  <a:lnTo>
                    <a:pt x="0" y="2201306"/>
                  </a:lnTo>
                  <a:cubicBezTo>
                    <a:pt x="375" y="2200181"/>
                    <a:pt x="937" y="2198870"/>
                    <a:pt x="1312" y="2197746"/>
                  </a:cubicBezTo>
                  <a:cubicBezTo>
                    <a:pt x="142969" y="1837045"/>
                    <a:pt x="347959" y="1497143"/>
                    <a:pt x="612723" y="1201649"/>
                  </a:cubicBezTo>
                  <a:cubicBezTo>
                    <a:pt x="876550" y="906155"/>
                    <a:pt x="1201836" y="655258"/>
                    <a:pt x="1571344" y="483245"/>
                  </a:cubicBezTo>
                  <a:lnTo>
                    <a:pt x="1641235" y="452328"/>
                  </a:lnTo>
                  <a:cubicBezTo>
                    <a:pt x="1664658" y="442210"/>
                    <a:pt x="1687518" y="430967"/>
                    <a:pt x="1711502" y="422348"/>
                  </a:cubicBezTo>
                  <a:lnTo>
                    <a:pt x="1783080" y="395178"/>
                  </a:lnTo>
                  <a:cubicBezTo>
                    <a:pt x="1807064" y="386372"/>
                    <a:pt x="1830674" y="376441"/>
                    <a:pt x="1855220" y="369133"/>
                  </a:cubicBezTo>
                  <a:lnTo>
                    <a:pt x="1928297" y="345711"/>
                  </a:lnTo>
                  <a:cubicBezTo>
                    <a:pt x="1952656" y="338028"/>
                    <a:pt x="1976828" y="329409"/>
                    <a:pt x="2001749" y="323600"/>
                  </a:cubicBezTo>
                  <a:lnTo>
                    <a:pt x="2076138" y="304300"/>
                  </a:lnTo>
                  <a:lnTo>
                    <a:pt x="2113426" y="294744"/>
                  </a:lnTo>
                  <a:lnTo>
                    <a:pt x="2132163" y="290060"/>
                  </a:lnTo>
                  <a:lnTo>
                    <a:pt x="2151089" y="286312"/>
                  </a:lnTo>
                  <a:cubicBezTo>
                    <a:pt x="2351395" y="241716"/>
                    <a:pt x="2557322" y="219044"/>
                    <a:pt x="2763249" y="218482"/>
                  </a:cubicBezTo>
                  <a:cubicBezTo>
                    <a:pt x="2968802" y="218294"/>
                    <a:pt x="3174167" y="247900"/>
                    <a:pt x="3372225" y="301302"/>
                  </a:cubicBezTo>
                  <a:cubicBezTo>
                    <a:pt x="3471347" y="327910"/>
                    <a:pt x="3568596" y="360513"/>
                    <a:pt x="3663596" y="398364"/>
                  </a:cubicBezTo>
                  <a:cubicBezTo>
                    <a:pt x="3758784" y="435652"/>
                    <a:pt x="3851348" y="479311"/>
                    <a:pt x="3941663" y="526717"/>
                  </a:cubicBezTo>
                  <a:cubicBezTo>
                    <a:pt x="4031979" y="573936"/>
                    <a:pt x="4119297" y="626402"/>
                    <a:pt x="4204366" y="681678"/>
                  </a:cubicBezTo>
                  <a:cubicBezTo>
                    <a:pt x="4289060" y="737516"/>
                    <a:pt x="4370944" y="797289"/>
                    <a:pt x="4450018" y="860061"/>
                  </a:cubicBezTo>
                  <a:cubicBezTo>
                    <a:pt x="4529091" y="922832"/>
                    <a:pt x="4605540" y="988601"/>
                    <a:pt x="4678992" y="1057181"/>
                  </a:cubicBezTo>
                  <a:cubicBezTo>
                    <a:pt x="4752444" y="1125574"/>
                    <a:pt x="4822335" y="1197527"/>
                    <a:pt x="4889791" y="1271166"/>
                  </a:cubicBezTo>
                  <a:cubicBezTo>
                    <a:pt x="4957247" y="1344805"/>
                    <a:pt x="5021705" y="1420693"/>
                    <a:pt x="5083164" y="1498642"/>
                  </a:cubicBezTo>
                  <a:cubicBezTo>
                    <a:pt x="5144062" y="1576965"/>
                    <a:pt x="5202899" y="1656601"/>
                    <a:pt x="5257987" y="1738484"/>
                  </a:cubicBezTo>
                  <a:cubicBezTo>
                    <a:pt x="5313076" y="1820368"/>
                    <a:pt x="5365354" y="1903751"/>
                    <a:pt x="5413510" y="1989195"/>
                  </a:cubicBezTo>
                  <a:cubicBezTo>
                    <a:pt x="5462041" y="2074451"/>
                    <a:pt x="5507011" y="2161207"/>
                    <a:pt x="5548609" y="2249462"/>
                  </a:cubicBezTo>
                  <a:cubicBezTo>
                    <a:pt x="5631430" y="2426158"/>
                    <a:pt x="5698323" y="2608851"/>
                    <a:pt x="5747791" y="2795666"/>
                  </a:cubicBezTo>
                  <a:cubicBezTo>
                    <a:pt x="5771963" y="2889167"/>
                    <a:pt x="5791825" y="2983792"/>
                    <a:pt x="5806814" y="3078980"/>
                  </a:cubicBezTo>
                  <a:cubicBezTo>
                    <a:pt x="5810562" y="3102777"/>
                    <a:pt x="5814497" y="3126574"/>
                    <a:pt x="5816933" y="3150558"/>
                  </a:cubicBezTo>
                  <a:cubicBezTo>
                    <a:pt x="5819556" y="3174542"/>
                    <a:pt x="5823304" y="3198339"/>
                    <a:pt x="5825178" y="3222323"/>
                  </a:cubicBezTo>
                  <a:cubicBezTo>
                    <a:pt x="5827426" y="3246308"/>
                    <a:pt x="5830050" y="3270292"/>
                    <a:pt x="5831923" y="3294276"/>
                  </a:cubicBezTo>
                  <a:lnTo>
                    <a:pt x="5836233" y="3366416"/>
                  </a:lnTo>
                  <a:cubicBezTo>
                    <a:pt x="5839981" y="3462728"/>
                    <a:pt x="5839981" y="3559227"/>
                    <a:pt x="5833047" y="3655726"/>
                  </a:cubicBezTo>
                  <a:cubicBezTo>
                    <a:pt x="5830986" y="3679711"/>
                    <a:pt x="5830237" y="3704069"/>
                    <a:pt x="5827426" y="3728054"/>
                  </a:cubicBezTo>
                  <a:lnTo>
                    <a:pt x="5819556" y="3800194"/>
                  </a:lnTo>
                  <a:lnTo>
                    <a:pt x="5809063" y="3872147"/>
                  </a:lnTo>
                  <a:cubicBezTo>
                    <a:pt x="5805690" y="3896131"/>
                    <a:pt x="5800818" y="3919928"/>
                    <a:pt x="5796696" y="3943912"/>
                  </a:cubicBezTo>
                  <a:cubicBezTo>
                    <a:pt x="5778708" y="4039287"/>
                    <a:pt x="5755848" y="4134662"/>
                    <a:pt x="5725305" y="4225165"/>
                  </a:cubicBezTo>
                  <a:cubicBezTo>
                    <a:pt x="5694763" y="4315669"/>
                    <a:pt x="5656726" y="4402237"/>
                    <a:pt x="5605384" y="4478312"/>
                  </a:cubicBezTo>
                  <a:cubicBezTo>
                    <a:pt x="5554980" y="4555324"/>
                    <a:pt x="5489960" y="4620718"/>
                    <a:pt x="5412573" y="4677306"/>
                  </a:cubicBezTo>
                  <a:cubicBezTo>
                    <a:pt x="5335374" y="4734269"/>
                    <a:pt x="5245995" y="4782987"/>
                    <a:pt x="5155867" y="4834703"/>
                  </a:cubicBezTo>
                  <a:cubicBezTo>
                    <a:pt x="4973924" y="4936261"/>
                    <a:pt x="4794791" y="5058806"/>
                    <a:pt x="4645452" y="5207396"/>
                  </a:cubicBezTo>
                  <a:cubicBezTo>
                    <a:pt x="4607414" y="5244497"/>
                    <a:pt x="4571813" y="5281597"/>
                    <a:pt x="4536211" y="5319072"/>
                  </a:cubicBezTo>
                  <a:lnTo>
                    <a:pt x="4430343" y="5432061"/>
                  </a:lnTo>
                  <a:cubicBezTo>
                    <a:pt x="4360264" y="5507574"/>
                    <a:pt x="4290934" y="5583087"/>
                    <a:pt x="4220668" y="5657663"/>
                  </a:cubicBezTo>
                  <a:cubicBezTo>
                    <a:pt x="4185628" y="5694951"/>
                    <a:pt x="4150589" y="5732052"/>
                    <a:pt x="4115174" y="5768777"/>
                  </a:cubicBezTo>
                  <a:cubicBezTo>
                    <a:pt x="4079573" y="5805316"/>
                    <a:pt x="4043597" y="5841292"/>
                    <a:pt x="4007245" y="5876707"/>
                  </a:cubicBezTo>
                  <a:cubicBezTo>
                    <a:pt x="3934543" y="5947723"/>
                    <a:pt x="3859405" y="6015740"/>
                    <a:pt x="3781081" y="6078887"/>
                  </a:cubicBezTo>
                  <a:cubicBezTo>
                    <a:pt x="3702945" y="6142220"/>
                    <a:pt x="3620312" y="6199557"/>
                    <a:pt x="3534493" y="6249775"/>
                  </a:cubicBezTo>
                  <a:cubicBezTo>
                    <a:pt x="3448300" y="6299429"/>
                    <a:pt x="3358359" y="6341589"/>
                    <a:pt x="3265232" y="6373068"/>
                  </a:cubicBezTo>
                  <a:cubicBezTo>
                    <a:pt x="3241998" y="6381313"/>
                    <a:pt x="3218201" y="6387497"/>
                    <a:pt x="3194779" y="6394804"/>
                  </a:cubicBezTo>
                  <a:cubicBezTo>
                    <a:pt x="3171169" y="6401175"/>
                    <a:pt x="3147185" y="6406797"/>
                    <a:pt x="3123575" y="6412792"/>
                  </a:cubicBezTo>
                  <a:cubicBezTo>
                    <a:pt x="3099404" y="6417477"/>
                    <a:pt x="3075420" y="6422161"/>
                    <a:pt x="3051435" y="6426471"/>
                  </a:cubicBezTo>
                  <a:cubicBezTo>
                    <a:pt x="3027076" y="6429657"/>
                    <a:pt x="3002904" y="6433591"/>
                    <a:pt x="2978733" y="6436214"/>
                  </a:cubicBezTo>
                  <a:cubicBezTo>
                    <a:pt x="2954374" y="6438088"/>
                    <a:pt x="2930015" y="6440899"/>
                    <a:pt x="2905656" y="6442211"/>
                  </a:cubicBezTo>
                  <a:cubicBezTo>
                    <a:pt x="2881109" y="6442960"/>
                    <a:pt x="2856751" y="6444272"/>
                    <a:pt x="2832204" y="6444459"/>
                  </a:cubicBezTo>
                  <a:cubicBezTo>
                    <a:pt x="2807658" y="6444084"/>
                    <a:pt x="2783298" y="6444084"/>
                    <a:pt x="2758565" y="6443335"/>
                  </a:cubicBezTo>
                  <a:lnTo>
                    <a:pt x="2683239" y="6438463"/>
                  </a:lnTo>
                  <a:cubicBezTo>
                    <a:pt x="2482559" y="6425909"/>
                    <a:pt x="2284126" y="6393492"/>
                    <a:pt x="2091503" y="6343275"/>
                  </a:cubicBezTo>
                  <a:lnTo>
                    <a:pt x="1948347" y="6301490"/>
                  </a:lnTo>
                  <a:cubicBezTo>
                    <a:pt x="1901127" y="6286126"/>
                    <a:pt x="1854658" y="6268699"/>
                    <a:pt x="1807626" y="6252585"/>
                  </a:cubicBezTo>
                  <a:cubicBezTo>
                    <a:pt x="1784017" y="6245090"/>
                    <a:pt x="1761344" y="6234972"/>
                    <a:pt x="1738297" y="6225790"/>
                  </a:cubicBezTo>
                  <a:lnTo>
                    <a:pt x="1669529" y="6197684"/>
                  </a:lnTo>
                  <a:lnTo>
                    <a:pt x="1635239" y="6183630"/>
                  </a:lnTo>
                  <a:lnTo>
                    <a:pt x="1601699" y="6167891"/>
                  </a:lnTo>
                  <a:lnTo>
                    <a:pt x="1534618" y="6136411"/>
                  </a:lnTo>
                  <a:cubicBezTo>
                    <a:pt x="1179164" y="5964961"/>
                    <a:pt x="857250" y="5729616"/>
                    <a:pt x="592299" y="5443116"/>
                  </a:cubicBezTo>
                  <a:cubicBezTo>
                    <a:pt x="336904" y="5166173"/>
                    <a:pt x="137160" y="4842573"/>
                    <a:pt x="0" y="4496675"/>
                  </a:cubicBezTo>
                  <a:lnTo>
                    <a:pt x="0" y="5523875"/>
                  </a:lnTo>
                  <a:cubicBezTo>
                    <a:pt x="637831" y="6338966"/>
                    <a:pt x="1639549" y="6864559"/>
                    <a:pt x="2766060" y="6864559"/>
                  </a:cubicBezTo>
                  <a:cubicBezTo>
                    <a:pt x="4692858" y="6864559"/>
                    <a:pt x="6254833" y="5327879"/>
                    <a:pt x="6254833" y="3432373"/>
                  </a:cubicBezTo>
                  <a:cubicBezTo>
                    <a:pt x="6254833" y="1536679"/>
                    <a:pt x="4692858" y="0"/>
                    <a:pt x="2766060" y="0"/>
                  </a:cubicBezTo>
                  <a:close/>
                </a:path>
              </a:pathLst>
            </a:custGeom>
            <a:ln w="18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16D36FD9-7BCA-4CF2-8B6C-9C9D768DD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>
                <a:solidFill>
                  <a:schemeClr val="tx2"/>
                </a:solidFill>
              </a:rPr>
              <a:t>Maak een concreet actieplan - tussenjaar</a:t>
            </a:r>
          </a:p>
        </p:txBody>
      </p:sp>
      <p:sp>
        <p:nvSpPr>
          <p:cNvPr id="4129" name="Tekstvak 10">
            <a:extLst>
              <a:ext uri="{FF2B5EF4-FFF2-40B4-BE49-F238E27FC236}">
                <a16:creationId xmlns:a16="http://schemas.microsoft.com/office/drawing/2014/main" id="{0796623F-E507-2406-E098-FDA1962E1ABF}"/>
              </a:ext>
            </a:extLst>
          </p:cNvPr>
          <p:cNvSpPr txBox="1"/>
          <p:nvPr/>
        </p:nvSpPr>
        <p:spPr>
          <a:xfrm>
            <a:off x="6090574" y="2415756"/>
            <a:ext cx="4977578" cy="36392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Tussenjaar?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Lees: </a:t>
            </a:r>
            <a:r>
              <a:rPr lang="en-US">
                <a:solidFill>
                  <a:schemeClr val="tx2"/>
                </a:solidFill>
                <a:hlinkClick r:id="rId3"/>
              </a:rPr>
              <a:t>eGids-studiesucces-en-tussenjaar.pdf (tussenjaarkenniscentrum.nl)</a:t>
            </a:r>
            <a:endParaRPr lang="en-US">
              <a:solidFill>
                <a:schemeClr val="tx2"/>
              </a:solidFill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Omschrijf wat je wilt gaan doen?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Wie/ wat heb je daarvoor nodig?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Wanneer is jouw tussenjaar geslaagd?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Wat zeggen je ouders, verzorgers, vrienden, familie tegen je qua wat bij je past?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Upload in Simulise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F2D8FCB-0630-45FD-9ADE-E46C15616C90}"/>
              </a:ext>
            </a:extLst>
          </p:cNvPr>
          <p:cNvSpPr txBox="1"/>
          <p:nvPr/>
        </p:nvSpPr>
        <p:spPr>
          <a:xfrm>
            <a:off x="7531610" y="2434201"/>
            <a:ext cx="3822189" cy="3742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848DC54-A6EC-46CD-8186-3FEFFEB32675}"/>
              </a:ext>
            </a:extLst>
          </p:cNvPr>
          <p:cNvSpPr txBox="1"/>
          <p:nvPr/>
        </p:nvSpPr>
        <p:spPr>
          <a:xfrm>
            <a:off x="4492534" y="-1189070"/>
            <a:ext cx="6068786" cy="492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03128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03" name="Rectangle 4179">
            <a:extLst>
              <a:ext uri="{FF2B5EF4-FFF2-40B4-BE49-F238E27FC236}">
                <a16:creationId xmlns:a16="http://schemas.microsoft.com/office/drawing/2014/main" id="{B6FACB3C-9069-4791-BC5C-0DB7CD19B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04" name="Rectangle 4181">
            <a:extLst>
              <a:ext uri="{FF2B5EF4-FFF2-40B4-BE49-F238E27FC236}">
                <a16:creationId xmlns:a16="http://schemas.microsoft.com/office/drawing/2014/main" id="{71F2038E-D777-4B76-81DD-DD13EE91B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D36FD9-7BCA-4CF2-8B6C-9C9D768DD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802955"/>
            <a:ext cx="4766330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kern="12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Heb je nog studieachterstand?</a:t>
            </a:r>
            <a:endParaRPr lang="en-US" sz="36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129" name="Tekstvak 10">
            <a:extLst>
              <a:ext uri="{FF2B5EF4-FFF2-40B4-BE49-F238E27FC236}">
                <a16:creationId xmlns:a16="http://schemas.microsoft.com/office/drawing/2014/main" id="{0796623F-E507-2406-E098-FDA1962E1ABF}"/>
              </a:ext>
            </a:extLst>
          </p:cNvPr>
          <p:cNvSpPr txBox="1"/>
          <p:nvPr/>
        </p:nvSpPr>
        <p:spPr>
          <a:xfrm>
            <a:off x="804672" y="2421683"/>
            <a:ext cx="4765949" cy="335347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Week 8 </a:t>
            </a:r>
            <a:r>
              <a:rPr lang="en-US">
                <a:solidFill>
                  <a:schemeClr val="tx2"/>
                </a:solidFill>
                <a:sym typeface="Wingdings" panose="05000000000000000000" pitchFamily="2" charset="2"/>
              </a:rPr>
              <a:t> dinsdag 1 november, is de laatste dag van de huiswerkklas</a:t>
            </a:r>
            <a:endParaRPr lang="en-US">
              <a:solidFill>
                <a:schemeClr val="tx2"/>
              </a:solidFill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Maak alvast een grove planning voor wat je gaat/ moet doen in P4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Wanneer wil je gaan beginnen met afstuderen?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4205" name="Group 4183">
            <a:extLst>
              <a:ext uri="{FF2B5EF4-FFF2-40B4-BE49-F238E27FC236}">
                <a16:creationId xmlns:a16="http://schemas.microsoft.com/office/drawing/2014/main" id="{DD354807-230F-4402-B1B9-F733A8F1F1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18240" y="-16714"/>
            <a:ext cx="6373761" cy="6874714"/>
            <a:chOff x="5818240" y="-1"/>
            <a:chExt cx="6373761" cy="6874714"/>
          </a:xfrm>
        </p:grpSpPr>
        <p:sp>
          <p:nvSpPr>
            <p:cNvPr id="4206" name="Freeform: Shape 4184">
              <a:extLst>
                <a:ext uri="{FF2B5EF4-FFF2-40B4-BE49-F238E27FC236}">
                  <a16:creationId xmlns:a16="http://schemas.microsoft.com/office/drawing/2014/main" id="{BF5A6F4A-CE87-4D5C-9382-8167967CE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18240" y="-1"/>
              <a:ext cx="6373761" cy="6874714"/>
            </a:xfrm>
            <a:custGeom>
              <a:avLst/>
              <a:gdLst>
                <a:gd name="connsiteX0" fmla="*/ 6373761 w 6373761"/>
                <a:gd name="connsiteY0" fmla="*/ 5771297 h 6874714"/>
                <a:gd name="connsiteX1" fmla="*/ 6373761 w 6373761"/>
                <a:gd name="connsiteY1" fmla="*/ 6247960 h 6874714"/>
                <a:gd name="connsiteX2" fmla="*/ 6235932 w 6373761"/>
                <a:gd name="connsiteY2" fmla="*/ 6361930 h 6874714"/>
                <a:gd name="connsiteX3" fmla="*/ 5960375 w 6373761"/>
                <a:gd name="connsiteY3" fmla="*/ 6587489 h 6874714"/>
                <a:gd name="connsiteX4" fmla="*/ 5822907 w 6373761"/>
                <a:gd name="connsiteY4" fmla="*/ 6701871 h 6874714"/>
                <a:gd name="connsiteX5" fmla="*/ 5681115 w 6373761"/>
                <a:gd name="connsiteY5" fmla="*/ 6816896 h 6874714"/>
                <a:gd name="connsiteX6" fmla="*/ 5604096 w 6373761"/>
                <a:gd name="connsiteY6" fmla="*/ 6874714 h 6874714"/>
                <a:gd name="connsiteX7" fmla="*/ 4878485 w 6373761"/>
                <a:gd name="connsiteY7" fmla="*/ 6874714 h 6874714"/>
                <a:gd name="connsiteX8" fmla="*/ 5006014 w 6373761"/>
                <a:gd name="connsiteY8" fmla="*/ 6800200 h 6874714"/>
                <a:gd name="connsiteX9" fmla="*/ 5149855 w 6373761"/>
                <a:gd name="connsiteY9" fmla="*/ 6707667 h 6874714"/>
                <a:gd name="connsiteX10" fmla="*/ 5431866 w 6373761"/>
                <a:gd name="connsiteY10" fmla="*/ 6506210 h 6874714"/>
                <a:gd name="connsiteX11" fmla="*/ 5571036 w 6373761"/>
                <a:gd name="connsiteY11" fmla="*/ 6399557 h 6874714"/>
                <a:gd name="connsiteX12" fmla="*/ 5711649 w 6373761"/>
                <a:gd name="connsiteY12" fmla="*/ 6288912 h 6874714"/>
                <a:gd name="connsiteX13" fmla="*/ 6276589 w 6373761"/>
                <a:gd name="connsiteY13" fmla="*/ 5852379 h 6874714"/>
                <a:gd name="connsiteX14" fmla="*/ 3975975 w 6373761"/>
                <a:gd name="connsiteY14" fmla="*/ 263 h 6874714"/>
                <a:gd name="connsiteX15" fmla="*/ 4350473 w 6373761"/>
                <a:gd name="connsiteY15" fmla="*/ 24963 h 6874714"/>
                <a:gd name="connsiteX16" fmla="*/ 5077909 w 6373761"/>
                <a:gd name="connsiteY16" fmla="*/ 189450 h 6874714"/>
                <a:gd name="connsiteX17" fmla="*/ 5746507 w 6373761"/>
                <a:gd name="connsiteY17" fmla="*/ 505804 h 6874714"/>
                <a:gd name="connsiteX18" fmla="*/ 6322456 w 6373761"/>
                <a:gd name="connsiteY18" fmla="*/ 956633 h 6874714"/>
                <a:gd name="connsiteX19" fmla="*/ 6373761 w 6373761"/>
                <a:gd name="connsiteY19" fmla="*/ 1011863 h 6874714"/>
                <a:gd name="connsiteX20" fmla="*/ 6373761 w 6373761"/>
                <a:gd name="connsiteY20" fmla="*/ 1185075 h 6874714"/>
                <a:gd name="connsiteX21" fmla="*/ 6359489 w 6373761"/>
                <a:gd name="connsiteY21" fmla="*/ 1169497 h 6874714"/>
                <a:gd name="connsiteX22" fmla="*/ 6233869 w 6373761"/>
                <a:gd name="connsiteY22" fmla="*/ 1047442 h 6874714"/>
                <a:gd name="connsiteX23" fmla="*/ 5961423 w 6373761"/>
                <a:gd name="connsiteY23" fmla="*/ 827953 h 6874714"/>
                <a:gd name="connsiteX24" fmla="*/ 5663555 w 6373761"/>
                <a:gd name="connsiteY24" fmla="*/ 645304 h 6874714"/>
                <a:gd name="connsiteX25" fmla="*/ 5013827 w 6373761"/>
                <a:gd name="connsiteY25" fmla="*/ 397863 h 6874714"/>
                <a:gd name="connsiteX26" fmla="*/ 4327409 w 6373761"/>
                <a:gd name="connsiteY26" fmla="*/ 302545 h 6874714"/>
                <a:gd name="connsiteX27" fmla="*/ 3639939 w 6373761"/>
                <a:gd name="connsiteY27" fmla="*/ 338868 h 6874714"/>
                <a:gd name="connsiteX28" fmla="*/ 3302495 w 6373761"/>
                <a:gd name="connsiteY28" fmla="*/ 403659 h 6874714"/>
                <a:gd name="connsiteX29" fmla="*/ 2971604 w 6373761"/>
                <a:gd name="connsiteY29" fmla="*/ 496273 h 6874714"/>
                <a:gd name="connsiteX30" fmla="*/ 2648706 w 6373761"/>
                <a:gd name="connsiteY30" fmla="*/ 614389 h 6874714"/>
                <a:gd name="connsiteX31" fmla="*/ 2335374 w 6373761"/>
                <a:gd name="connsiteY31" fmla="*/ 757109 h 6874714"/>
                <a:gd name="connsiteX32" fmla="*/ 1741342 w 6373761"/>
                <a:gd name="connsiteY32" fmla="*/ 1107725 h 6874714"/>
                <a:gd name="connsiteX33" fmla="*/ 1600861 w 6373761"/>
                <a:gd name="connsiteY33" fmla="*/ 1208710 h 6874714"/>
                <a:gd name="connsiteX34" fmla="*/ 1531799 w 6373761"/>
                <a:gd name="connsiteY34" fmla="*/ 1260879 h 6874714"/>
                <a:gd name="connsiteX35" fmla="*/ 1463655 w 6373761"/>
                <a:gd name="connsiteY35" fmla="*/ 1314333 h 6874714"/>
                <a:gd name="connsiteX36" fmla="*/ 1200777 w 6373761"/>
                <a:gd name="connsiteY36" fmla="*/ 1541166 h 6874714"/>
                <a:gd name="connsiteX37" fmla="*/ 731501 w 6373761"/>
                <a:gd name="connsiteY37" fmla="*/ 2055754 h 6874714"/>
                <a:gd name="connsiteX38" fmla="*/ 531393 w 6373761"/>
                <a:gd name="connsiteY38" fmla="*/ 2342739 h 6874714"/>
                <a:gd name="connsiteX39" fmla="*/ 361033 w 6373761"/>
                <a:gd name="connsiteY39" fmla="*/ 2649046 h 6874714"/>
                <a:gd name="connsiteX40" fmla="*/ 323292 w 6373761"/>
                <a:gd name="connsiteY40" fmla="*/ 2728263 h 6874714"/>
                <a:gd name="connsiteX41" fmla="*/ 304945 w 6373761"/>
                <a:gd name="connsiteY41" fmla="*/ 2768193 h 6874714"/>
                <a:gd name="connsiteX42" fmla="*/ 287516 w 6373761"/>
                <a:gd name="connsiteY42" fmla="*/ 2808510 h 6874714"/>
                <a:gd name="connsiteX43" fmla="*/ 254230 w 6373761"/>
                <a:gd name="connsiteY43" fmla="*/ 2889788 h 6874714"/>
                <a:gd name="connsiteX44" fmla="*/ 223042 w 6373761"/>
                <a:gd name="connsiteY44" fmla="*/ 2971968 h 6874714"/>
                <a:gd name="connsiteX45" fmla="*/ 121611 w 6373761"/>
                <a:gd name="connsiteY45" fmla="*/ 3308544 h 6874714"/>
                <a:gd name="connsiteX46" fmla="*/ 39314 w 6373761"/>
                <a:gd name="connsiteY46" fmla="*/ 4005912 h 6874714"/>
                <a:gd name="connsiteX47" fmla="*/ 73910 w 6373761"/>
                <a:gd name="connsiteY47" fmla="*/ 4354081 h 6874714"/>
                <a:gd name="connsiteX48" fmla="*/ 179534 w 6373761"/>
                <a:gd name="connsiteY48" fmla="*/ 4687050 h 6874714"/>
                <a:gd name="connsiteX49" fmla="*/ 215964 w 6373761"/>
                <a:gd name="connsiteY49" fmla="*/ 4766654 h 6874714"/>
                <a:gd name="connsiteX50" fmla="*/ 256457 w 6373761"/>
                <a:gd name="connsiteY50" fmla="*/ 4844455 h 6874714"/>
                <a:gd name="connsiteX51" fmla="*/ 346225 w 6373761"/>
                <a:gd name="connsiteY51" fmla="*/ 4995290 h 6874714"/>
                <a:gd name="connsiteX52" fmla="*/ 445296 w 6373761"/>
                <a:gd name="connsiteY52" fmla="*/ 5140971 h 6874714"/>
                <a:gd name="connsiteX53" fmla="*/ 551443 w 6373761"/>
                <a:gd name="connsiteY53" fmla="*/ 5282531 h 6874714"/>
                <a:gd name="connsiteX54" fmla="*/ 772387 w 6373761"/>
                <a:gd name="connsiteY54" fmla="*/ 5562561 h 6874714"/>
                <a:gd name="connsiteX55" fmla="*/ 882858 w 6373761"/>
                <a:gd name="connsiteY55" fmla="*/ 5704507 h 6874714"/>
                <a:gd name="connsiteX56" fmla="*/ 990316 w 6373761"/>
                <a:gd name="connsiteY56" fmla="*/ 5848258 h 6874714"/>
                <a:gd name="connsiteX57" fmla="*/ 1097774 w 6373761"/>
                <a:gd name="connsiteY57" fmla="*/ 5987114 h 6874714"/>
                <a:gd name="connsiteX58" fmla="*/ 1210080 w 6373761"/>
                <a:gd name="connsiteY58" fmla="*/ 6121203 h 6874714"/>
                <a:gd name="connsiteX59" fmla="*/ 1448192 w 6373761"/>
                <a:gd name="connsiteY59" fmla="*/ 6374054 h 6874714"/>
                <a:gd name="connsiteX60" fmla="*/ 1982991 w 6373761"/>
                <a:gd name="connsiteY60" fmla="*/ 6796158 h 6874714"/>
                <a:gd name="connsiteX61" fmla="*/ 2118475 w 6373761"/>
                <a:gd name="connsiteY61" fmla="*/ 6874714 h 6874714"/>
                <a:gd name="connsiteX62" fmla="*/ 1569874 w 6373761"/>
                <a:gd name="connsiteY62" fmla="*/ 6874714 h 6874714"/>
                <a:gd name="connsiteX63" fmla="*/ 1507802 w 6373761"/>
                <a:gd name="connsiteY63" fmla="*/ 6817815 h 6874714"/>
                <a:gd name="connsiteX64" fmla="*/ 1256865 w 6373761"/>
                <a:gd name="connsiteY64" fmla="*/ 6543437 h 6874714"/>
                <a:gd name="connsiteX65" fmla="*/ 1038410 w 6373761"/>
                <a:gd name="connsiteY65" fmla="*/ 6248722 h 6874714"/>
                <a:gd name="connsiteX66" fmla="*/ 845380 w 6373761"/>
                <a:gd name="connsiteY66" fmla="*/ 5941386 h 6874714"/>
                <a:gd name="connsiteX67" fmla="*/ 755351 w 6373761"/>
                <a:gd name="connsiteY67" fmla="*/ 5788877 h 6874714"/>
                <a:gd name="connsiteX68" fmla="*/ 661784 w 6373761"/>
                <a:gd name="connsiteY68" fmla="*/ 5638944 h 6874714"/>
                <a:gd name="connsiteX69" fmla="*/ 466525 w 6373761"/>
                <a:gd name="connsiteY69" fmla="*/ 5340366 h 6874714"/>
                <a:gd name="connsiteX70" fmla="*/ 370992 w 6373761"/>
                <a:gd name="connsiteY70" fmla="*/ 5188502 h 6874714"/>
                <a:gd name="connsiteX71" fmla="*/ 280046 w 6373761"/>
                <a:gd name="connsiteY71" fmla="*/ 5033287 h 6874714"/>
                <a:gd name="connsiteX72" fmla="*/ 126853 w 6373761"/>
                <a:gd name="connsiteY72" fmla="*/ 4707660 h 6874714"/>
                <a:gd name="connsiteX73" fmla="*/ 30272 w 6373761"/>
                <a:gd name="connsiteY73" fmla="*/ 4362068 h 6874714"/>
                <a:gd name="connsiteX74" fmla="*/ 0 w 6373761"/>
                <a:gd name="connsiteY74" fmla="*/ 4005912 h 6874714"/>
                <a:gd name="connsiteX75" fmla="*/ 270480 w 6373761"/>
                <a:gd name="connsiteY75" fmla="*/ 2610532 h 6874714"/>
                <a:gd name="connsiteX76" fmla="*/ 415942 w 6373761"/>
                <a:gd name="connsiteY76" fmla="*/ 2280526 h 6874714"/>
                <a:gd name="connsiteX77" fmla="*/ 590102 w 6373761"/>
                <a:gd name="connsiteY77" fmla="*/ 1962626 h 6874714"/>
                <a:gd name="connsiteX78" fmla="*/ 1020719 w 6373761"/>
                <a:gd name="connsiteY78" fmla="*/ 1373070 h 6874714"/>
                <a:gd name="connsiteX79" fmla="*/ 1275080 w 6373761"/>
                <a:gd name="connsiteY79" fmla="*/ 1107081 h 6874714"/>
                <a:gd name="connsiteX80" fmla="*/ 1342437 w 6373761"/>
                <a:gd name="connsiteY80" fmla="*/ 1043965 h 6874714"/>
                <a:gd name="connsiteX81" fmla="*/ 1411106 w 6373761"/>
                <a:gd name="connsiteY81" fmla="*/ 982138 h 6874714"/>
                <a:gd name="connsiteX82" fmla="*/ 1553029 w 6373761"/>
                <a:gd name="connsiteY82" fmla="*/ 863376 h 6874714"/>
                <a:gd name="connsiteX83" fmla="*/ 2173401 w 6373761"/>
                <a:gd name="connsiteY83" fmla="*/ 454409 h 6874714"/>
                <a:gd name="connsiteX84" fmla="*/ 3599708 w 6373761"/>
                <a:gd name="connsiteY84" fmla="*/ 16332 h 6874714"/>
                <a:gd name="connsiteX85" fmla="*/ 3975975 w 6373761"/>
                <a:gd name="connsiteY85" fmla="*/ 263 h 687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6373761" h="6874714">
                  <a:moveTo>
                    <a:pt x="6373761" y="5771297"/>
                  </a:moveTo>
                  <a:lnTo>
                    <a:pt x="6373761" y="6247960"/>
                  </a:lnTo>
                  <a:lnTo>
                    <a:pt x="6235932" y="6361930"/>
                  </a:lnTo>
                  <a:cubicBezTo>
                    <a:pt x="6143250" y="6437460"/>
                    <a:pt x="6051059" y="6512200"/>
                    <a:pt x="5960375" y="6587489"/>
                  </a:cubicBezTo>
                  <a:lnTo>
                    <a:pt x="5822907" y="6701871"/>
                  </a:lnTo>
                  <a:cubicBezTo>
                    <a:pt x="5776123" y="6740385"/>
                    <a:pt x="5729079" y="6778899"/>
                    <a:pt x="5681115" y="6816896"/>
                  </a:cubicBezTo>
                  <a:lnTo>
                    <a:pt x="5604096" y="6874714"/>
                  </a:lnTo>
                  <a:lnTo>
                    <a:pt x="4878485" y="6874714"/>
                  </a:lnTo>
                  <a:lnTo>
                    <a:pt x="5006014" y="6800200"/>
                  </a:lnTo>
                  <a:cubicBezTo>
                    <a:pt x="5054354" y="6770429"/>
                    <a:pt x="5102285" y="6739483"/>
                    <a:pt x="5149855" y="6707667"/>
                  </a:cubicBezTo>
                  <a:cubicBezTo>
                    <a:pt x="5244993" y="6643906"/>
                    <a:pt x="5338561" y="6576025"/>
                    <a:pt x="5431866" y="6506210"/>
                  </a:cubicBezTo>
                  <a:cubicBezTo>
                    <a:pt x="5478386" y="6471304"/>
                    <a:pt x="5524777" y="6435495"/>
                    <a:pt x="5571036" y="6399557"/>
                  </a:cubicBezTo>
                  <a:lnTo>
                    <a:pt x="5711649" y="6288912"/>
                  </a:lnTo>
                  <a:cubicBezTo>
                    <a:pt x="5902059" y="6140395"/>
                    <a:pt x="6093257" y="5998320"/>
                    <a:pt x="6276589" y="5852379"/>
                  </a:cubicBezTo>
                  <a:close/>
                  <a:moveTo>
                    <a:pt x="3975975" y="263"/>
                  </a:moveTo>
                  <a:cubicBezTo>
                    <a:pt x="4101550" y="1809"/>
                    <a:pt x="4226830" y="10149"/>
                    <a:pt x="4350473" y="24963"/>
                  </a:cubicBezTo>
                  <a:cubicBezTo>
                    <a:pt x="4598149" y="54846"/>
                    <a:pt x="4842943" y="108687"/>
                    <a:pt x="5077909" y="189450"/>
                  </a:cubicBezTo>
                  <a:cubicBezTo>
                    <a:pt x="5312876" y="269955"/>
                    <a:pt x="5537357" y="376867"/>
                    <a:pt x="5746507" y="505804"/>
                  </a:cubicBezTo>
                  <a:cubicBezTo>
                    <a:pt x="5955527" y="634999"/>
                    <a:pt x="6148688" y="786864"/>
                    <a:pt x="6322456" y="956633"/>
                  </a:cubicBezTo>
                  <a:lnTo>
                    <a:pt x="6373761" y="1011863"/>
                  </a:lnTo>
                  <a:lnTo>
                    <a:pt x="6373761" y="1185075"/>
                  </a:lnTo>
                  <a:lnTo>
                    <a:pt x="6359489" y="1169497"/>
                  </a:lnTo>
                  <a:cubicBezTo>
                    <a:pt x="6318811" y="1127602"/>
                    <a:pt x="6276917" y="1086890"/>
                    <a:pt x="6233869" y="1047442"/>
                  </a:cubicBezTo>
                  <a:cubicBezTo>
                    <a:pt x="6147509" y="968870"/>
                    <a:pt x="6056431" y="895448"/>
                    <a:pt x="5961423" y="827953"/>
                  </a:cubicBezTo>
                  <a:cubicBezTo>
                    <a:pt x="5865891" y="761102"/>
                    <a:pt x="5766688" y="699403"/>
                    <a:pt x="5663555" y="645304"/>
                  </a:cubicBezTo>
                  <a:cubicBezTo>
                    <a:pt x="5457943" y="535816"/>
                    <a:pt x="5238703" y="453894"/>
                    <a:pt x="5013827" y="397863"/>
                  </a:cubicBezTo>
                  <a:cubicBezTo>
                    <a:pt x="4788953" y="341703"/>
                    <a:pt x="4558442" y="310917"/>
                    <a:pt x="4327409" y="302545"/>
                  </a:cubicBezTo>
                  <a:cubicBezTo>
                    <a:pt x="4096111" y="293012"/>
                    <a:pt x="3867174" y="305893"/>
                    <a:pt x="3639939" y="338868"/>
                  </a:cubicBezTo>
                  <a:cubicBezTo>
                    <a:pt x="3526585" y="355999"/>
                    <a:pt x="3413885" y="377254"/>
                    <a:pt x="3302495" y="403659"/>
                  </a:cubicBezTo>
                  <a:cubicBezTo>
                    <a:pt x="3191107" y="430451"/>
                    <a:pt x="3080634" y="460978"/>
                    <a:pt x="2971604" y="496273"/>
                  </a:cubicBezTo>
                  <a:cubicBezTo>
                    <a:pt x="2862573" y="531437"/>
                    <a:pt x="2754854" y="570852"/>
                    <a:pt x="2648706" y="614389"/>
                  </a:cubicBezTo>
                  <a:cubicBezTo>
                    <a:pt x="2542690" y="658056"/>
                    <a:pt x="2438114" y="705714"/>
                    <a:pt x="2335374" y="757109"/>
                  </a:cubicBezTo>
                  <a:cubicBezTo>
                    <a:pt x="2129894" y="859769"/>
                    <a:pt x="1931228" y="976855"/>
                    <a:pt x="1741342" y="1107725"/>
                  </a:cubicBezTo>
                  <a:cubicBezTo>
                    <a:pt x="1694035" y="1140571"/>
                    <a:pt x="1646858" y="1173933"/>
                    <a:pt x="1600861" y="1208710"/>
                  </a:cubicBezTo>
                  <a:cubicBezTo>
                    <a:pt x="1577535" y="1225713"/>
                    <a:pt x="1554732" y="1243361"/>
                    <a:pt x="1531799" y="1260879"/>
                  </a:cubicBezTo>
                  <a:cubicBezTo>
                    <a:pt x="1508735" y="1278267"/>
                    <a:pt x="1486064" y="1296171"/>
                    <a:pt x="1463655" y="1314333"/>
                  </a:cubicBezTo>
                  <a:cubicBezTo>
                    <a:pt x="1373627" y="1386853"/>
                    <a:pt x="1285564" y="1462077"/>
                    <a:pt x="1200777" y="1541166"/>
                  </a:cubicBezTo>
                  <a:cubicBezTo>
                    <a:pt x="1030810" y="1698827"/>
                    <a:pt x="873161" y="1870785"/>
                    <a:pt x="731501" y="2055754"/>
                  </a:cubicBezTo>
                  <a:cubicBezTo>
                    <a:pt x="660734" y="2148239"/>
                    <a:pt x="593771" y="2243944"/>
                    <a:pt x="531393" y="2342739"/>
                  </a:cubicBezTo>
                  <a:cubicBezTo>
                    <a:pt x="470063" y="2442050"/>
                    <a:pt x="412140" y="2543810"/>
                    <a:pt x="361033" y="2649046"/>
                  </a:cubicBezTo>
                  <a:cubicBezTo>
                    <a:pt x="347798" y="2675194"/>
                    <a:pt x="335479" y="2701728"/>
                    <a:pt x="323292" y="2728263"/>
                  </a:cubicBezTo>
                  <a:lnTo>
                    <a:pt x="304945" y="2768193"/>
                  </a:lnTo>
                  <a:lnTo>
                    <a:pt x="287516" y="2808510"/>
                  </a:lnTo>
                  <a:cubicBezTo>
                    <a:pt x="276115" y="2835432"/>
                    <a:pt x="264583" y="2862352"/>
                    <a:pt x="254230" y="2889788"/>
                  </a:cubicBezTo>
                  <a:cubicBezTo>
                    <a:pt x="243877" y="2917224"/>
                    <a:pt x="232477" y="2944274"/>
                    <a:pt x="223042" y="2971968"/>
                  </a:cubicBezTo>
                  <a:cubicBezTo>
                    <a:pt x="182679" y="3081970"/>
                    <a:pt x="148475" y="3194291"/>
                    <a:pt x="121611" y="3308544"/>
                  </a:cubicBezTo>
                  <a:cubicBezTo>
                    <a:pt x="67096" y="3536534"/>
                    <a:pt x="39183" y="3771224"/>
                    <a:pt x="39314" y="4005912"/>
                  </a:cubicBezTo>
                  <a:cubicBezTo>
                    <a:pt x="39969" y="4122871"/>
                    <a:pt x="51109" y="4239571"/>
                    <a:pt x="73910" y="4354081"/>
                  </a:cubicBezTo>
                  <a:cubicBezTo>
                    <a:pt x="97892" y="4468334"/>
                    <a:pt x="132619" y="4580140"/>
                    <a:pt x="179534" y="4687050"/>
                  </a:cubicBezTo>
                  <a:cubicBezTo>
                    <a:pt x="190673" y="4713972"/>
                    <a:pt x="203647" y="4740249"/>
                    <a:pt x="215964" y="4766654"/>
                  </a:cubicBezTo>
                  <a:cubicBezTo>
                    <a:pt x="229332" y="4792674"/>
                    <a:pt x="242043" y="4818950"/>
                    <a:pt x="256457" y="4844455"/>
                  </a:cubicBezTo>
                  <a:cubicBezTo>
                    <a:pt x="283978" y="4895978"/>
                    <a:pt x="314642" y="4945956"/>
                    <a:pt x="346225" y="4995290"/>
                  </a:cubicBezTo>
                  <a:cubicBezTo>
                    <a:pt x="377676" y="5044752"/>
                    <a:pt x="411355" y="5092926"/>
                    <a:pt x="445296" y="5140971"/>
                  </a:cubicBezTo>
                  <a:cubicBezTo>
                    <a:pt x="479760" y="5188630"/>
                    <a:pt x="515537" y="5235645"/>
                    <a:pt x="551443" y="5282531"/>
                  </a:cubicBezTo>
                  <a:cubicBezTo>
                    <a:pt x="623387" y="5376434"/>
                    <a:pt x="698608" y="5468402"/>
                    <a:pt x="772387" y="5562561"/>
                  </a:cubicBezTo>
                  <a:cubicBezTo>
                    <a:pt x="809472" y="5609448"/>
                    <a:pt x="846428" y="5656719"/>
                    <a:pt x="882858" y="5704507"/>
                  </a:cubicBezTo>
                  <a:cubicBezTo>
                    <a:pt x="919159" y="5751909"/>
                    <a:pt x="955196" y="5802273"/>
                    <a:pt x="990316" y="5848258"/>
                  </a:cubicBezTo>
                  <a:cubicBezTo>
                    <a:pt x="1025175" y="5895402"/>
                    <a:pt x="1061736" y="5941129"/>
                    <a:pt x="1097774" y="5987114"/>
                  </a:cubicBezTo>
                  <a:cubicBezTo>
                    <a:pt x="1134860" y="6032326"/>
                    <a:pt x="1171684" y="6077536"/>
                    <a:pt x="1210080" y="6121203"/>
                  </a:cubicBezTo>
                  <a:cubicBezTo>
                    <a:pt x="1286350" y="6209051"/>
                    <a:pt x="1365632" y="6293677"/>
                    <a:pt x="1448192" y="6374054"/>
                  </a:cubicBezTo>
                  <a:cubicBezTo>
                    <a:pt x="1613572" y="6534420"/>
                    <a:pt x="1792057" y="6677526"/>
                    <a:pt x="1982991" y="6796158"/>
                  </a:cubicBezTo>
                  <a:lnTo>
                    <a:pt x="2118475" y="6874714"/>
                  </a:lnTo>
                  <a:lnTo>
                    <a:pt x="1569874" y="6874714"/>
                  </a:lnTo>
                  <a:lnTo>
                    <a:pt x="1507802" y="6817815"/>
                  </a:lnTo>
                  <a:cubicBezTo>
                    <a:pt x="1418412" y="6730595"/>
                    <a:pt x="1334903" y="6638562"/>
                    <a:pt x="1256865" y="6543437"/>
                  </a:cubicBezTo>
                  <a:cubicBezTo>
                    <a:pt x="1179155" y="6447861"/>
                    <a:pt x="1106817" y="6349194"/>
                    <a:pt x="1038410" y="6248722"/>
                  </a:cubicBezTo>
                  <a:cubicBezTo>
                    <a:pt x="969873" y="6148253"/>
                    <a:pt x="905922" y="6045592"/>
                    <a:pt x="845380" y="5941386"/>
                  </a:cubicBezTo>
                  <a:cubicBezTo>
                    <a:pt x="814453" y="5888704"/>
                    <a:pt x="786147" y="5839370"/>
                    <a:pt x="755351" y="5788877"/>
                  </a:cubicBezTo>
                  <a:cubicBezTo>
                    <a:pt x="724817" y="5738771"/>
                    <a:pt x="693760" y="5688665"/>
                    <a:pt x="661784" y="5638944"/>
                  </a:cubicBezTo>
                  <a:lnTo>
                    <a:pt x="466525" y="5340366"/>
                  </a:lnTo>
                  <a:cubicBezTo>
                    <a:pt x="434156" y="5290131"/>
                    <a:pt x="402181" y="5239639"/>
                    <a:pt x="370992" y="5188502"/>
                  </a:cubicBezTo>
                  <a:cubicBezTo>
                    <a:pt x="339803" y="5137364"/>
                    <a:pt x="308876" y="5086099"/>
                    <a:pt x="280046" y="5033287"/>
                  </a:cubicBezTo>
                  <a:cubicBezTo>
                    <a:pt x="222255" y="4928179"/>
                    <a:pt x="169181" y="4819982"/>
                    <a:pt x="126853" y="4707660"/>
                  </a:cubicBezTo>
                  <a:cubicBezTo>
                    <a:pt x="83739" y="4595725"/>
                    <a:pt x="51764" y="4479670"/>
                    <a:pt x="30272" y="4362068"/>
                  </a:cubicBezTo>
                  <a:cubicBezTo>
                    <a:pt x="9698" y="4244466"/>
                    <a:pt x="0" y="4125060"/>
                    <a:pt x="0" y="4005912"/>
                  </a:cubicBezTo>
                  <a:cubicBezTo>
                    <a:pt x="1704" y="3530867"/>
                    <a:pt x="95140" y="3057110"/>
                    <a:pt x="270480" y="2610532"/>
                  </a:cubicBezTo>
                  <a:cubicBezTo>
                    <a:pt x="314511" y="2498984"/>
                    <a:pt x="362212" y="2388466"/>
                    <a:pt x="415942" y="2280526"/>
                  </a:cubicBezTo>
                  <a:cubicBezTo>
                    <a:pt x="468884" y="2172197"/>
                    <a:pt x="527199" y="2066188"/>
                    <a:pt x="590102" y="1962626"/>
                  </a:cubicBezTo>
                  <a:cubicBezTo>
                    <a:pt x="716037" y="1755631"/>
                    <a:pt x="859794" y="1557653"/>
                    <a:pt x="1020719" y="1373070"/>
                  </a:cubicBezTo>
                  <a:cubicBezTo>
                    <a:pt x="1101575" y="1281101"/>
                    <a:pt x="1185969" y="1191838"/>
                    <a:pt x="1275080" y="1107081"/>
                  </a:cubicBezTo>
                  <a:cubicBezTo>
                    <a:pt x="1297227" y="1085699"/>
                    <a:pt x="1319504" y="1064575"/>
                    <a:pt x="1342437" y="1043965"/>
                  </a:cubicBezTo>
                  <a:cubicBezTo>
                    <a:pt x="1365240" y="1023226"/>
                    <a:pt x="1387648" y="1002102"/>
                    <a:pt x="1411106" y="982138"/>
                  </a:cubicBezTo>
                  <a:cubicBezTo>
                    <a:pt x="1457497" y="941563"/>
                    <a:pt x="1505065" y="902276"/>
                    <a:pt x="1553029" y="863376"/>
                  </a:cubicBezTo>
                  <a:cubicBezTo>
                    <a:pt x="1745798" y="708806"/>
                    <a:pt x="1954030" y="571882"/>
                    <a:pt x="2173401" y="454409"/>
                  </a:cubicBezTo>
                  <a:cubicBezTo>
                    <a:pt x="2612013" y="219334"/>
                    <a:pt x="3099505" y="65666"/>
                    <a:pt x="3599708" y="16332"/>
                  </a:cubicBezTo>
                  <a:cubicBezTo>
                    <a:pt x="3724530" y="3966"/>
                    <a:pt x="3850400" y="-1283"/>
                    <a:pt x="3975975" y="26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07" name="Freeform: Shape 4185">
              <a:extLst>
                <a:ext uri="{FF2B5EF4-FFF2-40B4-BE49-F238E27FC236}">
                  <a16:creationId xmlns:a16="http://schemas.microsoft.com/office/drawing/2014/main" id="{61023DD2-2E6F-4419-B404-80F08460B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65276" y="313387"/>
              <a:ext cx="6326724" cy="6561326"/>
            </a:xfrm>
            <a:custGeom>
              <a:avLst/>
              <a:gdLst>
                <a:gd name="connsiteX0" fmla="*/ 6326724 w 6326724"/>
                <a:gd name="connsiteY0" fmla="*/ 5020808 h 6561326"/>
                <a:gd name="connsiteX1" fmla="*/ 6326724 w 6326724"/>
                <a:gd name="connsiteY1" fmla="*/ 5698632 h 6561326"/>
                <a:gd name="connsiteX2" fmla="*/ 6067438 w 6326724"/>
                <a:gd name="connsiteY2" fmla="*/ 5902509 h 6561326"/>
                <a:gd name="connsiteX3" fmla="*/ 5799974 w 6326724"/>
                <a:gd name="connsiteY3" fmla="*/ 6102017 h 6561326"/>
                <a:gd name="connsiteX4" fmla="*/ 5665258 w 6326724"/>
                <a:gd name="connsiteY4" fmla="*/ 6202100 h 6561326"/>
                <a:gd name="connsiteX5" fmla="*/ 5526873 w 6326724"/>
                <a:gd name="connsiteY5" fmla="*/ 6302828 h 6561326"/>
                <a:gd name="connsiteX6" fmla="*/ 5385080 w 6326724"/>
                <a:gd name="connsiteY6" fmla="*/ 6402268 h 6561326"/>
                <a:gd name="connsiteX7" fmla="*/ 5238833 w 6326724"/>
                <a:gd name="connsiteY7" fmla="*/ 6498875 h 6561326"/>
                <a:gd name="connsiteX8" fmla="*/ 5138040 w 6326724"/>
                <a:gd name="connsiteY8" fmla="*/ 6561326 h 6561326"/>
                <a:gd name="connsiteX9" fmla="*/ 3946072 w 6326724"/>
                <a:gd name="connsiteY9" fmla="*/ 6561326 h 6561326"/>
                <a:gd name="connsiteX10" fmla="*/ 3976009 w 6326724"/>
                <a:gd name="connsiteY10" fmla="*/ 6555242 h 6561326"/>
                <a:gd name="connsiteX11" fmla="*/ 4404855 w 6326724"/>
                <a:gd name="connsiteY11" fmla="*/ 6399048 h 6561326"/>
                <a:gd name="connsiteX12" fmla="*/ 4938868 w 6326724"/>
                <a:gd name="connsiteY12" fmla="*/ 6072132 h 6561326"/>
                <a:gd name="connsiteX13" fmla="*/ 5068342 w 6326724"/>
                <a:gd name="connsiteY13" fmla="*/ 5976042 h 6561326"/>
                <a:gd name="connsiteX14" fmla="*/ 5197816 w 6326724"/>
                <a:gd name="connsiteY14" fmla="*/ 5876730 h 6561326"/>
                <a:gd name="connsiteX15" fmla="*/ 5460039 w 6326724"/>
                <a:gd name="connsiteY15" fmla="*/ 5670637 h 6561326"/>
                <a:gd name="connsiteX16" fmla="*/ 5999033 w 6326724"/>
                <a:gd name="connsiteY16" fmla="*/ 5271718 h 6561326"/>
                <a:gd name="connsiteX17" fmla="*/ 6258766 w 6326724"/>
                <a:gd name="connsiteY17" fmla="*/ 5077603 h 6561326"/>
                <a:gd name="connsiteX18" fmla="*/ 4139342 w 6326724"/>
                <a:gd name="connsiteY18" fmla="*/ 440 h 6561326"/>
                <a:gd name="connsiteX19" fmla="*/ 4315744 w 6326724"/>
                <a:gd name="connsiteY19" fmla="*/ 6808 h 6561326"/>
                <a:gd name="connsiteX20" fmla="*/ 5015400 w 6326724"/>
                <a:gd name="connsiteY20" fmla="*/ 113591 h 6561326"/>
                <a:gd name="connsiteX21" fmla="*/ 5681114 w 6326724"/>
                <a:gd name="connsiteY21" fmla="*/ 361418 h 6561326"/>
                <a:gd name="connsiteX22" fmla="*/ 6270952 w 6326724"/>
                <a:gd name="connsiteY22" fmla="*/ 755441 h 6561326"/>
                <a:gd name="connsiteX23" fmla="*/ 6326724 w 6326724"/>
                <a:gd name="connsiteY23" fmla="*/ 807432 h 6561326"/>
                <a:gd name="connsiteX24" fmla="*/ 6326724 w 6326724"/>
                <a:gd name="connsiteY24" fmla="*/ 1231565 h 6561326"/>
                <a:gd name="connsiteX25" fmla="*/ 6302093 w 6326724"/>
                <a:gd name="connsiteY25" fmla="*/ 1203002 h 6561326"/>
                <a:gd name="connsiteX26" fmla="*/ 6066914 w 6326724"/>
                <a:gd name="connsiteY26" fmla="*/ 989616 h 6561326"/>
                <a:gd name="connsiteX27" fmla="*/ 5533688 w 6326724"/>
                <a:gd name="connsiteY27" fmla="*/ 647242 h 6561326"/>
                <a:gd name="connsiteX28" fmla="*/ 4933626 w 6326724"/>
                <a:gd name="connsiteY28" fmla="*/ 432262 h 6561326"/>
                <a:gd name="connsiteX29" fmla="*/ 4296873 w 6326724"/>
                <a:gd name="connsiteY29" fmla="*/ 343126 h 6561326"/>
                <a:gd name="connsiteX30" fmla="*/ 3651602 w 6326724"/>
                <a:gd name="connsiteY30" fmla="*/ 365797 h 6561326"/>
                <a:gd name="connsiteX31" fmla="*/ 3018256 w 6326724"/>
                <a:gd name="connsiteY31" fmla="*/ 496666 h 6561326"/>
                <a:gd name="connsiteX32" fmla="*/ 2412429 w 6326724"/>
                <a:gd name="connsiteY32" fmla="*/ 724399 h 6561326"/>
                <a:gd name="connsiteX33" fmla="*/ 1329857 w 6326724"/>
                <a:gd name="connsiteY33" fmla="*/ 1424086 h 6561326"/>
                <a:gd name="connsiteX34" fmla="*/ 887314 w 6326724"/>
                <a:gd name="connsiteY34" fmla="*/ 1891015 h 6561326"/>
                <a:gd name="connsiteX35" fmla="*/ 537420 w 6326724"/>
                <a:gd name="connsiteY35" fmla="*/ 2427245 h 6561326"/>
                <a:gd name="connsiteX36" fmla="*/ 299965 w 6326724"/>
                <a:gd name="connsiteY36" fmla="*/ 3020021 h 6561326"/>
                <a:gd name="connsiteX37" fmla="*/ 213606 w 6326724"/>
                <a:gd name="connsiteY37" fmla="*/ 3651953 h 6561326"/>
                <a:gd name="connsiteX38" fmla="*/ 250036 w 6326724"/>
                <a:gd name="connsiteY38" fmla="*/ 3961352 h 6561326"/>
                <a:gd name="connsiteX39" fmla="*/ 357625 w 6326724"/>
                <a:gd name="connsiteY39" fmla="*/ 4250783 h 6561326"/>
                <a:gd name="connsiteX40" fmla="*/ 432715 w 6326724"/>
                <a:gd name="connsiteY40" fmla="*/ 4387063 h 6561326"/>
                <a:gd name="connsiteX41" fmla="*/ 518943 w 6326724"/>
                <a:gd name="connsiteY41" fmla="*/ 4518962 h 6561326"/>
                <a:gd name="connsiteX42" fmla="*/ 718133 w 6326724"/>
                <a:gd name="connsiteY42" fmla="*/ 4773874 h 6561326"/>
                <a:gd name="connsiteX43" fmla="*/ 933704 w 6326724"/>
                <a:gd name="connsiteY43" fmla="*/ 5030717 h 6561326"/>
                <a:gd name="connsiteX44" fmla="*/ 1040900 w 6326724"/>
                <a:gd name="connsiteY44" fmla="*/ 5164806 h 6561326"/>
                <a:gd name="connsiteX45" fmla="*/ 1092401 w 6326724"/>
                <a:gd name="connsiteY45" fmla="*/ 5230628 h 6561326"/>
                <a:gd name="connsiteX46" fmla="*/ 1142854 w 6326724"/>
                <a:gd name="connsiteY46" fmla="*/ 5293615 h 6561326"/>
                <a:gd name="connsiteX47" fmla="*/ 1576354 w 6326724"/>
                <a:gd name="connsiteY47" fmla="*/ 5759128 h 6561326"/>
                <a:gd name="connsiteX48" fmla="*/ 1806865 w 6326724"/>
                <a:gd name="connsiteY48" fmla="*/ 5968571 h 6561326"/>
                <a:gd name="connsiteX49" fmla="*/ 2048253 w 6326724"/>
                <a:gd name="connsiteY49" fmla="*/ 6161654 h 6561326"/>
                <a:gd name="connsiteX50" fmla="*/ 2587506 w 6326724"/>
                <a:gd name="connsiteY50" fmla="*/ 6467059 h 6561326"/>
                <a:gd name="connsiteX51" fmla="*/ 2889176 w 6326724"/>
                <a:gd name="connsiteY51" fmla="*/ 6553360 h 6561326"/>
                <a:gd name="connsiteX52" fmla="*/ 2929698 w 6326724"/>
                <a:gd name="connsiteY52" fmla="*/ 6561326 h 6561326"/>
                <a:gd name="connsiteX53" fmla="*/ 1816374 w 6326724"/>
                <a:gd name="connsiteY53" fmla="*/ 6561326 h 6561326"/>
                <a:gd name="connsiteX54" fmla="*/ 1787601 w 6326724"/>
                <a:gd name="connsiteY54" fmla="*/ 6545761 h 6561326"/>
                <a:gd name="connsiteX55" fmla="*/ 1225544 w 6326724"/>
                <a:gd name="connsiteY55" fmla="*/ 6094158 h 6561326"/>
                <a:gd name="connsiteX56" fmla="*/ 997654 w 6326724"/>
                <a:gd name="connsiteY56" fmla="*/ 5822374 h 6561326"/>
                <a:gd name="connsiteX57" fmla="*/ 798596 w 6326724"/>
                <a:gd name="connsiteY57" fmla="*/ 5534615 h 6561326"/>
                <a:gd name="connsiteX58" fmla="*/ 752075 w 6326724"/>
                <a:gd name="connsiteY58" fmla="*/ 5461324 h 6561326"/>
                <a:gd name="connsiteX59" fmla="*/ 707650 w 6326724"/>
                <a:gd name="connsiteY59" fmla="*/ 5390221 h 6561326"/>
                <a:gd name="connsiteX60" fmla="*/ 619980 w 6326724"/>
                <a:gd name="connsiteY60" fmla="*/ 5252396 h 6561326"/>
                <a:gd name="connsiteX61" fmla="*/ 438349 w 6326724"/>
                <a:gd name="connsiteY61" fmla="*/ 4970822 h 6561326"/>
                <a:gd name="connsiteX62" fmla="*/ 261044 w 6326724"/>
                <a:gd name="connsiteY62" fmla="*/ 4673145 h 6561326"/>
                <a:gd name="connsiteX63" fmla="*/ 181107 w 6326724"/>
                <a:gd name="connsiteY63" fmla="*/ 4515356 h 6561326"/>
                <a:gd name="connsiteX64" fmla="*/ 113224 w 6326724"/>
                <a:gd name="connsiteY64" fmla="*/ 4350223 h 6561326"/>
                <a:gd name="connsiteX65" fmla="*/ 61199 w 6326724"/>
                <a:gd name="connsiteY65" fmla="*/ 4178908 h 6561326"/>
                <a:gd name="connsiteX66" fmla="*/ 41804 w 6326724"/>
                <a:gd name="connsiteY66" fmla="*/ 4091577 h 6561326"/>
                <a:gd name="connsiteX67" fmla="*/ 33287 w 6326724"/>
                <a:gd name="connsiteY67" fmla="*/ 4047781 h 6561326"/>
                <a:gd name="connsiteX68" fmla="*/ 26209 w 6326724"/>
                <a:gd name="connsiteY68" fmla="*/ 4003858 h 6561326"/>
                <a:gd name="connsiteX69" fmla="*/ 0 w 6326724"/>
                <a:gd name="connsiteY69" fmla="*/ 3651953 h 6561326"/>
                <a:gd name="connsiteX70" fmla="*/ 72731 w 6326724"/>
                <a:gd name="connsiteY70" fmla="*/ 2966307 h 6561326"/>
                <a:gd name="connsiteX71" fmla="*/ 291316 w 6326724"/>
                <a:gd name="connsiteY71" fmla="*/ 2309385 h 6561326"/>
                <a:gd name="connsiteX72" fmla="*/ 1110878 w 6326724"/>
                <a:gd name="connsiteY72" fmla="*/ 1193776 h 6561326"/>
                <a:gd name="connsiteX73" fmla="*/ 1654327 w 6326724"/>
                <a:gd name="connsiteY73" fmla="*/ 756730 h 6561326"/>
                <a:gd name="connsiteX74" fmla="*/ 2261727 w 6326724"/>
                <a:gd name="connsiteY74" fmla="*/ 409720 h 6561326"/>
                <a:gd name="connsiteX75" fmla="*/ 3610060 w 6326724"/>
                <a:gd name="connsiteY75" fmla="*/ 27032 h 6561326"/>
                <a:gd name="connsiteX76" fmla="*/ 4139342 w 6326724"/>
                <a:gd name="connsiteY76" fmla="*/ 440 h 656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326724" h="6561326">
                  <a:moveTo>
                    <a:pt x="6326724" y="5020808"/>
                  </a:moveTo>
                  <a:lnTo>
                    <a:pt x="6326724" y="5698632"/>
                  </a:lnTo>
                  <a:lnTo>
                    <a:pt x="6067438" y="5902509"/>
                  </a:lnTo>
                  <a:cubicBezTo>
                    <a:pt x="5977868" y="5970407"/>
                    <a:pt x="5888364" y="6036453"/>
                    <a:pt x="5799974" y="6102017"/>
                  </a:cubicBezTo>
                  <a:lnTo>
                    <a:pt x="5665258" y="6202100"/>
                  </a:lnTo>
                  <a:cubicBezTo>
                    <a:pt x="5619654" y="6235719"/>
                    <a:pt x="5573656" y="6269596"/>
                    <a:pt x="5526873" y="6302828"/>
                  </a:cubicBezTo>
                  <a:cubicBezTo>
                    <a:pt x="5480220" y="6336189"/>
                    <a:pt x="5433044" y="6369423"/>
                    <a:pt x="5385080" y="6402268"/>
                  </a:cubicBezTo>
                  <a:cubicBezTo>
                    <a:pt x="5336988" y="6434857"/>
                    <a:pt x="5288500" y="6467187"/>
                    <a:pt x="5238833" y="6498875"/>
                  </a:cubicBezTo>
                  <a:lnTo>
                    <a:pt x="5138040" y="6561326"/>
                  </a:lnTo>
                  <a:lnTo>
                    <a:pt x="3946072" y="6561326"/>
                  </a:lnTo>
                  <a:lnTo>
                    <a:pt x="3976009" y="6555242"/>
                  </a:lnTo>
                  <a:cubicBezTo>
                    <a:pt x="4123712" y="6519227"/>
                    <a:pt x="4266863" y="6466383"/>
                    <a:pt x="4404855" y="6399048"/>
                  </a:cubicBezTo>
                  <a:cubicBezTo>
                    <a:pt x="4589500" y="6310299"/>
                    <a:pt x="4765232" y="6196690"/>
                    <a:pt x="4938868" y="6072132"/>
                  </a:cubicBezTo>
                  <a:cubicBezTo>
                    <a:pt x="4982245" y="6041089"/>
                    <a:pt x="5025359" y="6008630"/>
                    <a:pt x="5068342" y="5976042"/>
                  </a:cubicBezTo>
                  <a:cubicBezTo>
                    <a:pt x="5111588" y="5943453"/>
                    <a:pt x="5154702" y="5910349"/>
                    <a:pt x="5197816" y="5876730"/>
                  </a:cubicBezTo>
                  <a:lnTo>
                    <a:pt x="5460039" y="5670637"/>
                  </a:lnTo>
                  <a:cubicBezTo>
                    <a:pt x="5639966" y="5530365"/>
                    <a:pt x="5821596" y="5399753"/>
                    <a:pt x="5999033" y="5271718"/>
                  </a:cubicBezTo>
                  <a:cubicBezTo>
                    <a:pt x="6087686" y="5207700"/>
                    <a:pt x="6174667" y="5143360"/>
                    <a:pt x="6258766" y="5077603"/>
                  </a:cubicBezTo>
                  <a:close/>
                  <a:moveTo>
                    <a:pt x="4139342" y="440"/>
                  </a:moveTo>
                  <a:cubicBezTo>
                    <a:pt x="4198237" y="1301"/>
                    <a:pt x="4257068" y="3427"/>
                    <a:pt x="4315744" y="6808"/>
                  </a:cubicBezTo>
                  <a:cubicBezTo>
                    <a:pt x="4550841" y="20849"/>
                    <a:pt x="4785806" y="55240"/>
                    <a:pt x="5015400" y="113591"/>
                  </a:cubicBezTo>
                  <a:cubicBezTo>
                    <a:pt x="5244992" y="171812"/>
                    <a:pt x="5469212" y="254249"/>
                    <a:pt x="5681114" y="361418"/>
                  </a:cubicBezTo>
                  <a:cubicBezTo>
                    <a:pt x="5892754" y="468586"/>
                    <a:pt x="6093124" y="599584"/>
                    <a:pt x="6270952" y="755441"/>
                  </a:cubicBezTo>
                  <a:lnTo>
                    <a:pt x="6326724" y="807432"/>
                  </a:lnTo>
                  <a:lnTo>
                    <a:pt x="6326724" y="1231565"/>
                  </a:lnTo>
                  <a:lnTo>
                    <a:pt x="6302093" y="1203002"/>
                  </a:lnTo>
                  <a:cubicBezTo>
                    <a:pt x="6227937" y="1127247"/>
                    <a:pt x="6149211" y="1056081"/>
                    <a:pt x="6066914" y="989616"/>
                  </a:cubicBezTo>
                  <a:cubicBezTo>
                    <a:pt x="5902714" y="856299"/>
                    <a:pt x="5724360" y="740371"/>
                    <a:pt x="5533688" y="647242"/>
                  </a:cubicBezTo>
                  <a:cubicBezTo>
                    <a:pt x="5343146" y="553857"/>
                    <a:pt x="5141466" y="482239"/>
                    <a:pt x="4933626" y="432262"/>
                  </a:cubicBezTo>
                  <a:cubicBezTo>
                    <a:pt x="4725788" y="382156"/>
                    <a:pt x="4512182" y="353303"/>
                    <a:pt x="4296873" y="343126"/>
                  </a:cubicBezTo>
                  <a:cubicBezTo>
                    <a:pt x="4081172" y="332435"/>
                    <a:pt x="3865732" y="339520"/>
                    <a:pt x="3651602" y="365797"/>
                  </a:cubicBezTo>
                  <a:cubicBezTo>
                    <a:pt x="3437604" y="392202"/>
                    <a:pt x="3225572" y="436384"/>
                    <a:pt x="3018256" y="496666"/>
                  </a:cubicBezTo>
                  <a:cubicBezTo>
                    <a:pt x="2810809" y="556691"/>
                    <a:pt x="2608474" y="634362"/>
                    <a:pt x="2412429" y="724399"/>
                  </a:cubicBezTo>
                  <a:cubicBezTo>
                    <a:pt x="2019160" y="902541"/>
                    <a:pt x="1651969" y="1138775"/>
                    <a:pt x="1329857" y="1424086"/>
                  </a:cubicBezTo>
                  <a:cubicBezTo>
                    <a:pt x="1169326" y="1567192"/>
                    <a:pt x="1020588" y="1723307"/>
                    <a:pt x="887314" y="1891015"/>
                  </a:cubicBezTo>
                  <a:cubicBezTo>
                    <a:pt x="753778" y="2058466"/>
                    <a:pt x="635967" y="2238026"/>
                    <a:pt x="537420" y="2427245"/>
                  </a:cubicBezTo>
                  <a:cubicBezTo>
                    <a:pt x="438874" y="2616335"/>
                    <a:pt x="356839" y="2814313"/>
                    <a:pt x="299965" y="3020021"/>
                  </a:cubicBezTo>
                  <a:cubicBezTo>
                    <a:pt x="242961" y="3225212"/>
                    <a:pt x="213474" y="3438518"/>
                    <a:pt x="213606" y="3651953"/>
                  </a:cubicBezTo>
                  <a:cubicBezTo>
                    <a:pt x="214785" y="3756804"/>
                    <a:pt x="225269" y="3860881"/>
                    <a:pt x="250036" y="3961352"/>
                  </a:cubicBezTo>
                  <a:cubicBezTo>
                    <a:pt x="274412" y="4061950"/>
                    <a:pt x="312284" y="4158171"/>
                    <a:pt x="357625" y="4250783"/>
                  </a:cubicBezTo>
                  <a:cubicBezTo>
                    <a:pt x="380558" y="4297025"/>
                    <a:pt x="405982" y="4342366"/>
                    <a:pt x="432715" y="4387063"/>
                  </a:cubicBezTo>
                  <a:cubicBezTo>
                    <a:pt x="459841" y="4431630"/>
                    <a:pt x="488803" y="4475554"/>
                    <a:pt x="518943" y="4518962"/>
                  </a:cubicBezTo>
                  <a:cubicBezTo>
                    <a:pt x="580011" y="4605521"/>
                    <a:pt x="647893" y="4689504"/>
                    <a:pt x="718133" y="4773874"/>
                  </a:cubicBezTo>
                  <a:cubicBezTo>
                    <a:pt x="788374" y="4858372"/>
                    <a:pt x="861760" y="4942871"/>
                    <a:pt x="933704" y="5030717"/>
                  </a:cubicBezTo>
                  <a:cubicBezTo>
                    <a:pt x="969742" y="5074512"/>
                    <a:pt x="1005387" y="5119337"/>
                    <a:pt x="1040900" y="5164806"/>
                  </a:cubicBezTo>
                  <a:lnTo>
                    <a:pt x="1092401" y="5230628"/>
                  </a:lnTo>
                  <a:cubicBezTo>
                    <a:pt x="1109306" y="5251624"/>
                    <a:pt x="1125425" y="5273135"/>
                    <a:pt x="1142854" y="5293615"/>
                  </a:cubicBezTo>
                  <a:cubicBezTo>
                    <a:pt x="1278880" y="5460293"/>
                    <a:pt x="1426438" y="5613704"/>
                    <a:pt x="1576354" y="5759128"/>
                  </a:cubicBezTo>
                  <a:cubicBezTo>
                    <a:pt x="1651706" y="5831519"/>
                    <a:pt x="1728368" y="5901461"/>
                    <a:pt x="1806865" y="5968571"/>
                  </a:cubicBezTo>
                  <a:cubicBezTo>
                    <a:pt x="1885362" y="6035680"/>
                    <a:pt x="1965299" y="6100599"/>
                    <a:pt x="2048253" y="6161654"/>
                  </a:cubicBezTo>
                  <a:cubicBezTo>
                    <a:pt x="2213502" y="6284022"/>
                    <a:pt x="2391724" y="6393380"/>
                    <a:pt x="2587506" y="6467059"/>
                  </a:cubicBezTo>
                  <a:cubicBezTo>
                    <a:pt x="2685137" y="6503898"/>
                    <a:pt x="2786304" y="6532106"/>
                    <a:pt x="2889176" y="6553360"/>
                  </a:cubicBezTo>
                  <a:lnTo>
                    <a:pt x="2929698" y="6561326"/>
                  </a:lnTo>
                  <a:lnTo>
                    <a:pt x="1816374" y="6561326"/>
                  </a:lnTo>
                  <a:lnTo>
                    <a:pt x="1787601" y="6545761"/>
                  </a:lnTo>
                  <a:cubicBezTo>
                    <a:pt x="1577272" y="6422749"/>
                    <a:pt x="1389483" y="6266761"/>
                    <a:pt x="1225544" y="6094158"/>
                  </a:cubicBezTo>
                  <a:cubicBezTo>
                    <a:pt x="1143116" y="6007986"/>
                    <a:pt x="1068158" y="5916274"/>
                    <a:pt x="997654" y="5822374"/>
                  </a:cubicBezTo>
                  <a:cubicBezTo>
                    <a:pt x="927546" y="5728086"/>
                    <a:pt x="860842" y="5632381"/>
                    <a:pt x="798596" y="5534615"/>
                  </a:cubicBezTo>
                  <a:cubicBezTo>
                    <a:pt x="782608" y="5510399"/>
                    <a:pt x="767537" y="5485797"/>
                    <a:pt x="752075" y="5461324"/>
                  </a:cubicBezTo>
                  <a:lnTo>
                    <a:pt x="707650" y="5390221"/>
                  </a:lnTo>
                  <a:cubicBezTo>
                    <a:pt x="679213" y="5344237"/>
                    <a:pt x="649728" y="5298638"/>
                    <a:pt x="619980" y="5252396"/>
                  </a:cubicBezTo>
                  <a:lnTo>
                    <a:pt x="438349" y="4970822"/>
                  </a:lnTo>
                  <a:cubicBezTo>
                    <a:pt x="377413" y="4874860"/>
                    <a:pt x="317263" y="4776064"/>
                    <a:pt x="261044" y="4673145"/>
                  </a:cubicBezTo>
                  <a:cubicBezTo>
                    <a:pt x="233000" y="4621622"/>
                    <a:pt x="205874" y="4569197"/>
                    <a:pt x="181107" y="4515356"/>
                  </a:cubicBezTo>
                  <a:cubicBezTo>
                    <a:pt x="156470" y="4461385"/>
                    <a:pt x="133537" y="4406385"/>
                    <a:pt x="113224" y="4350223"/>
                  </a:cubicBezTo>
                  <a:cubicBezTo>
                    <a:pt x="93305" y="4293934"/>
                    <a:pt x="75614" y="4236872"/>
                    <a:pt x="61199" y="4178908"/>
                  </a:cubicBezTo>
                  <a:cubicBezTo>
                    <a:pt x="54385" y="4149927"/>
                    <a:pt x="47440" y="4120815"/>
                    <a:pt x="41804" y="4091577"/>
                  </a:cubicBezTo>
                  <a:lnTo>
                    <a:pt x="33287" y="4047781"/>
                  </a:lnTo>
                  <a:lnTo>
                    <a:pt x="26209" y="4003858"/>
                  </a:lnTo>
                  <a:cubicBezTo>
                    <a:pt x="7732" y="3886643"/>
                    <a:pt x="0" y="3768783"/>
                    <a:pt x="0" y="3651953"/>
                  </a:cubicBezTo>
                  <a:cubicBezTo>
                    <a:pt x="524" y="3422031"/>
                    <a:pt x="25030" y="3192109"/>
                    <a:pt x="72731" y="2966307"/>
                  </a:cubicBezTo>
                  <a:cubicBezTo>
                    <a:pt x="120301" y="2740634"/>
                    <a:pt x="193163" y="2519343"/>
                    <a:pt x="291316" y="2309385"/>
                  </a:cubicBezTo>
                  <a:cubicBezTo>
                    <a:pt x="488540" y="1889469"/>
                    <a:pt x="774352" y="1513736"/>
                    <a:pt x="1110878" y="1193776"/>
                  </a:cubicBezTo>
                  <a:cubicBezTo>
                    <a:pt x="1279535" y="1033797"/>
                    <a:pt x="1461821" y="887856"/>
                    <a:pt x="1654327" y="756730"/>
                  </a:cubicBezTo>
                  <a:cubicBezTo>
                    <a:pt x="1847096" y="625732"/>
                    <a:pt x="2049956" y="509031"/>
                    <a:pt x="2261727" y="409720"/>
                  </a:cubicBezTo>
                  <a:cubicBezTo>
                    <a:pt x="2685792" y="212515"/>
                    <a:pt x="3142357" y="82162"/>
                    <a:pt x="3610060" y="27032"/>
                  </a:cubicBezTo>
                  <a:cubicBezTo>
                    <a:pt x="3785399" y="6647"/>
                    <a:pt x="3962657" y="-2144"/>
                    <a:pt x="4139342" y="4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08" name="Freeform: Shape 4186">
              <a:extLst>
                <a:ext uri="{FF2B5EF4-FFF2-40B4-BE49-F238E27FC236}">
                  <a16:creationId xmlns:a16="http://schemas.microsoft.com/office/drawing/2014/main" id="{BC4A6C98-F96E-4587-B01F-A9B01BBFAD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1866928 h 6521594"/>
                <a:gd name="connsiteX4" fmla="*/ 6212358 w 6321679"/>
                <a:gd name="connsiteY4" fmla="*/ 1689281 h 6521594"/>
                <a:gd name="connsiteX5" fmla="*/ 6049880 w 6321679"/>
                <a:gd name="connsiteY5" fmla="*/ 1477173 h 6521594"/>
                <a:gd name="connsiteX6" fmla="*/ 5248663 w 6321679"/>
                <a:gd name="connsiteY6" fmla="*/ 869327 h 6521594"/>
                <a:gd name="connsiteX7" fmla="*/ 4150102 w 6321679"/>
                <a:gd name="connsiteY7" fmla="*/ 644042 h 6521594"/>
                <a:gd name="connsiteX8" fmla="*/ 2867946 w 6321679"/>
                <a:gd name="connsiteY8" fmla="*/ 886459 h 6521594"/>
                <a:gd name="connsiteX9" fmla="*/ 1728892 w 6321679"/>
                <a:gd name="connsiteY9" fmla="*/ 1552397 h 6521594"/>
                <a:gd name="connsiteX10" fmla="*/ 941043 w 6321679"/>
                <a:gd name="connsiteY10" fmla="*/ 2512664 h 6521594"/>
                <a:gd name="connsiteX11" fmla="*/ 655362 w 6321679"/>
                <a:gd name="connsiteY11" fmla="*/ 3630204 h 6521594"/>
                <a:gd name="connsiteX12" fmla="*/ 1128177 w 6321679"/>
                <a:gd name="connsiteY12" fmla="*/ 4667883 h 6521594"/>
                <a:gd name="connsiteX13" fmla="*/ 1366419 w 6321679"/>
                <a:gd name="connsiteY13" fmla="*/ 4997246 h 6521594"/>
                <a:gd name="connsiteX14" fmla="*/ 3601937 w 6321679"/>
                <a:gd name="connsiteY14" fmla="*/ 6284685 h 6521594"/>
                <a:gd name="connsiteX15" fmla="*/ 5298985 w 6321679"/>
                <a:gd name="connsiteY15" fmla="*/ 5492643 h 6521594"/>
                <a:gd name="connsiteX16" fmla="*/ 5505513 w 6321679"/>
                <a:gd name="connsiteY16" fmla="*/ 5335367 h 6521594"/>
                <a:gd name="connsiteX17" fmla="*/ 6252618 w 6321679"/>
                <a:gd name="connsiteY17" fmla="*/ 4722492 h 6521594"/>
                <a:gd name="connsiteX18" fmla="*/ 6321679 w 6321679"/>
                <a:gd name="connsiteY18" fmla="*/ 4651477 h 6521594"/>
                <a:gd name="connsiteX19" fmla="*/ 6321679 w 6321679"/>
                <a:gd name="connsiteY19" fmla="*/ 5523097 h 6521594"/>
                <a:gd name="connsiteX20" fmla="*/ 6024428 w 6321679"/>
                <a:gd name="connsiteY20" fmla="*/ 5754969 h 6521594"/>
                <a:gd name="connsiteX21" fmla="*/ 5702345 w 6321679"/>
                <a:gd name="connsiteY21" fmla="*/ 6000018 h 6521594"/>
                <a:gd name="connsiteX22" fmla="*/ 4988380 w 6321679"/>
                <a:gd name="connsiteY22" fmla="*/ 6506549 h 6521594"/>
                <a:gd name="connsiteX23" fmla="*/ 4961490 w 6321679"/>
                <a:gd name="connsiteY23" fmla="*/ 6521594 h 6521594"/>
                <a:gd name="connsiteX24" fmla="*/ 2011326 w 6321679"/>
                <a:gd name="connsiteY24" fmla="*/ 6521594 h 6521594"/>
                <a:gd name="connsiteX25" fmla="*/ 1982893 w 6321679"/>
                <a:gd name="connsiteY25" fmla="*/ 6505768 h 6521594"/>
                <a:gd name="connsiteX26" fmla="*/ 824149 w 6321679"/>
                <a:gd name="connsiteY26" fmla="*/ 5358682 h 6521594"/>
                <a:gd name="connsiteX27" fmla="*/ 0 w 6321679"/>
                <a:gd name="connsiteY27" fmla="*/ 3630075 h 6521594"/>
                <a:gd name="connsiteX28" fmla="*/ 4150102 w 6321679"/>
                <a:gd name="connsiteY28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1866928"/>
                  </a:lnTo>
                  <a:lnTo>
                    <a:pt x="6212358" y="1689281"/>
                  </a:lnTo>
                  <a:cubicBezTo>
                    <a:pt x="6161484" y="1615222"/>
                    <a:pt x="6107295" y="1544427"/>
                    <a:pt x="6049880" y="1477173"/>
                  </a:cubicBezTo>
                  <a:cubicBezTo>
                    <a:pt x="5825135" y="1214018"/>
                    <a:pt x="5555573" y="1009470"/>
                    <a:pt x="5248663" y="869327"/>
                  </a:cubicBezTo>
                  <a:cubicBezTo>
                    <a:pt x="4921178" y="719909"/>
                    <a:pt x="4551627" y="644042"/>
                    <a:pt x="4150102" y="644042"/>
                  </a:cubicBezTo>
                  <a:cubicBezTo>
                    <a:pt x="3724203" y="644042"/>
                    <a:pt x="3292799" y="725448"/>
                    <a:pt x="2867946" y="886459"/>
                  </a:cubicBezTo>
                  <a:cubicBezTo>
                    <a:pt x="2454234" y="1042832"/>
                    <a:pt x="2060440" y="1273141"/>
                    <a:pt x="1728892" y="1552397"/>
                  </a:cubicBezTo>
                  <a:cubicBezTo>
                    <a:pt x="1391580" y="1836419"/>
                    <a:pt x="1126473" y="2159600"/>
                    <a:pt x="941043" y="2512664"/>
                  </a:cubicBezTo>
                  <a:cubicBezTo>
                    <a:pt x="751551" y="2873583"/>
                    <a:pt x="655362" y="3249575"/>
                    <a:pt x="655362" y="3630204"/>
                  </a:cubicBezTo>
                  <a:cubicBezTo>
                    <a:pt x="655362" y="4013537"/>
                    <a:pt x="808817" y="4237405"/>
                    <a:pt x="1128177" y="4667883"/>
                  </a:cubicBezTo>
                  <a:cubicBezTo>
                    <a:pt x="1205232" y="4771702"/>
                    <a:pt x="1284908" y="4879129"/>
                    <a:pt x="1366419" y="4997246"/>
                  </a:cubicBezTo>
                  <a:cubicBezTo>
                    <a:pt x="1989282" y="5899677"/>
                    <a:pt x="2657880" y="6284685"/>
                    <a:pt x="3601937" y="6284685"/>
                  </a:cubicBezTo>
                  <a:cubicBezTo>
                    <a:pt x="4221523" y="6284685"/>
                    <a:pt x="4676122" y="5971036"/>
                    <a:pt x="5298985" y="5492643"/>
                  </a:cubicBezTo>
                  <a:cubicBezTo>
                    <a:pt x="5368571" y="5439187"/>
                    <a:pt x="5438156" y="5386375"/>
                    <a:pt x="5505513" y="5335367"/>
                  </a:cubicBezTo>
                  <a:cubicBezTo>
                    <a:pt x="5779335" y="5127761"/>
                    <a:pt x="6041730" y="4928776"/>
                    <a:pt x="6252618" y="4722492"/>
                  </a:cubicBezTo>
                  <a:lnTo>
                    <a:pt x="6321679" y="4651477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88" name="Freeform: Shape 4187">
              <a:extLst>
                <a:ext uri="{FF2B5EF4-FFF2-40B4-BE49-F238E27FC236}">
                  <a16:creationId xmlns:a16="http://schemas.microsoft.com/office/drawing/2014/main" id="{A66409EC-9CC3-482A-A4A5-54ED092B3F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2150195 h 6521594"/>
                <a:gd name="connsiteX4" fmla="*/ 6241288 w 6321679"/>
                <a:gd name="connsiteY4" fmla="*/ 1985338 h 6521594"/>
                <a:gd name="connsiteX5" fmla="*/ 5949367 w 6321679"/>
                <a:gd name="connsiteY5" fmla="*/ 1559997 h 6521594"/>
                <a:gd name="connsiteX6" fmla="*/ 5193362 w 6321679"/>
                <a:gd name="connsiteY6" fmla="*/ 986156 h 6521594"/>
                <a:gd name="connsiteX7" fmla="*/ 4150102 w 6321679"/>
                <a:gd name="connsiteY7" fmla="*/ 772850 h 6521594"/>
                <a:gd name="connsiteX8" fmla="*/ 2914861 w 6321679"/>
                <a:gd name="connsiteY8" fmla="*/ 1006637 h 6521594"/>
                <a:gd name="connsiteX9" fmla="*/ 1814073 w 6321679"/>
                <a:gd name="connsiteY9" fmla="*/ 1650163 h 6521594"/>
                <a:gd name="connsiteX10" fmla="*/ 1057412 w 6321679"/>
                <a:gd name="connsiteY10" fmla="*/ 2571657 h 6521594"/>
                <a:gd name="connsiteX11" fmla="*/ 786277 w 6321679"/>
                <a:gd name="connsiteY11" fmla="*/ 3630204 h 6521594"/>
                <a:gd name="connsiteX12" fmla="*/ 1233931 w 6321679"/>
                <a:gd name="connsiteY12" fmla="*/ 4592016 h 6521594"/>
                <a:gd name="connsiteX13" fmla="*/ 1474795 w 6321679"/>
                <a:gd name="connsiteY13" fmla="*/ 4924985 h 6521594"/>
                <a:gd name="connsiteX14" fmla="*/ 2393691 w 6321679"/>
                <a:gd name="connsiteY14" fmla="*/ 5846995 h 6521594"/>
                <a:gd name="connsiteX15" fmla="*/ 3601805 w 6321679"/>
                <a:gd name="connsiteY15" fmla="*/ 6155876 h 6521594"/>
                <a:gd name="connsiteX16" fmla="*/ 4378909 w 6321679"/>
                <a:gd name="connsiteY16" fmla="*/ 5959186 h 6521594"/>
                <a:gd name="connsiteX17" fmla="*/ 5218129 w 6321679"/>
                <a:gd name="connsiteY17" fmla="*/ 5391271 h 6521594"/>
                <a:gd name="connsiteX18" fmla="*/ 5425313 w 6321679"/>
                <a:gd name="connsiteY18" fmla="*/ 5233481 h 6521594"/>
                <a:gd name="connsiteX19" fmla="*/ 6254366 w 6321679"/>
                <a:gd name="connsiteY19" fmla="*/ 4534301 h 6521594"/>
                <a:gd name="connsiteX20" fmla="*/ 6321679 w 6321679"/>
                <a:gd name="connsiteY20" fmla="*/ 4456641 h 6521594"/>
                <a:gd name="connsiteX21" fmla="*/ 6321679 w 6321679"/>
                <a:gd name="connsiteY21" fmla="*/ 5523097 h 6521594"/>
                <a:gd name="connsiteX22" fmla="*/ 6024428 w 6321679"/>
                <a:gd name="connsiteY22" fmla="*/ 5754969 h 6521594"/>
                <a:gd name="connsiteX23" fmla="*/ 5702345 w 6321679"/>
                <a:gd name="connsiteY23" fmla="*/ 6000018 h 6521594"/>
                <a:gd name="connsiteX24" fmla="*/ 4988380 w 6321679"/>
                <a:gd name="connsiteY24" fmla="*/ 6506549 h 6521594"/>
                <a:gd name="connsiteX25" fmla="*/ 4961490 w 6321679"/>
                <a:gd name="connsiteY25" fmla="*/ 6521594 h 6521594"/>
                <a:gd name="connsiteX26" fmla="*/ 2011326 w 6321679"/>
                <a:gd name="connsiteY26" fmla="*/ 6521594 h 6521594"/>
                <a:gd name="connsiteX27" fmla="*/ 1982893 w 6321679"/>
                <a:gd name="connsiteY27" fmla="*/ 6505768 h 6521594"/>
                <a:gd name="connsiteX28" fmla="*/ 824149 w 6321679"/>
                <a:gd name="connsiteY28" fmla="*/ 5358682 h 6521594"/>
                <a:gd name="connsiteX29" fmla="*/ 0 w 6321679"/>
                <a:gd name="connsiteY29" fmla="*/ 3630075 h 6521594"/>
                <a:gd name="connsiteX30" fmla="*/ 4150102 w 6321679"/>
                <a:gd name="connsiteY30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2150195"/>
                  </a:lnTo>
                  <a:lnTo>
                    <a:pt x="6241288" y="1985338"/>
                  </a:lnTo>
                  <a:cubicBezTo>
                    <a:pt x="6156788" y="1831195"/>
                    <a:pt x="6059249" y="1688709"/>
                    <a:pt x="5949367" y="1559997"/>
                  </a:cubicBezTo>
                  <a:cubicBezTo>
                    <a:pt x="5737073" y="1311397"/>
                    <a:pt x="5482843" y="1118314"/>
                    <a:pt x="5193362" y="986156"/>
                  </a:cubicBezTo>
                  <a:cubicBezTo>
                    <a:pt x="4883437" y="844596"/>
                    <a:pt x="4532365" y="772850"/>
                    <a:pt x="4150102" y="772850"/>
                  </a:cubicBezTo>
                  <a:cubicBezTo>
                    <a:pt x="3746218" y="772850"/>
                    <a:pt x="3319008" y="853613"/>
                    <a:pt x="2914861" y="1006637"/>
                  </a:cubicBezTo>
                  <a:cubicBezTo>
                    <a:pt x="2515039" y="1157857"/>
                    <a:pt x="2134350" y="1380438"/>
                    <a:pt x="1814073" y="1650163"/>
                  </a:cubicBezTo>
                  <a:cubicBezTo>
                    <a:pt x="1494190" y="1919502"/>
                    <a:pt x="1232622" y="2238173"/>
                    <a:pt x="1057412" y="2571657"/>
                  </a:cubicBezTo>
                  <a:cubicBezTo>
                    <a:pt x="877486" y="2914158"/>
                    <a:pt x="786277" y="3270313"/>
                    <a:pt x="786277" y="3630204"/>
                  </a:cubicBezTo>
                  <a:cubicBezTo>
                    <a:pt x="786277" y="3974121"/>
                    <a:pt x="923483" y="4173646"/>
                    <a:pt x="1233931" y="4592016"/>
                  </a:cubicBezTo>
                  <a:cubicBezTo>
                    <a:pt x="1311641" y="4696736"/>
                    <a:pt x="1391972" y="4805064"/>
                    <a:pt x="1474795" y="4924985"/>
                  </a:cubicBezTo>
                  <a:cubicBezTo>
                    <a:pt x="1767682" y="5349278"/>
                    <a:pt x="2068172" y="5650948"/>
                    <a:pt x="2393691" y="5846995"/>
                  </a:cubicBezTo>
                  <a:cubicBezTo>
                    <a:pt x="2738735" y="6054891"/>
                    <a:pt x="3133971" y="6155876"/>
                    <a:pt x="3601805" y="6155876"/>
                  </a:cubicBezTo>
                  <a:cubicBezTo>
                    <a:pt x="3867305" y="6155876"/>
                    <a:pt x="4114196" y="6093405"/>
                    <a:pt x="4378909" y="5959186"/>
                  </a:cubicBezTo>
                  <a:cubicBezTo>
                    <a:pt x="4650699" y="5821362"/>
                    <a:pt x="4919737" y="5620421"/>
                    <a:pt x="5218129" y="5391271"/>
                  </a:cubicBezTo>
                  <a:cubicBezTo>
                    <a:pt x="5288107" y="5337558"/>
                    <a:pt x="5357824" y="5284617"/>
                    <a:pt x="5425313" y="5233481"/>
                  </a:cubicBezTo>
                  <a:cubicBezTo>
                    <a:pt x="5739037" y="4995556"/>
                    <a:pt x="6037512" y="4769168"/>
                    <a:pt x="6254366" y="4534301"/>
                  </a:cubicBezTo>
                  <a:lnTo>
                    <a:pt x="6321679" y="4456641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165" name="Graphic 4164" descr="Right Double Quote">
            <a:extLst>
              <a:ext uri="{FF2B5EF4-FFF2-40B4-BE49-F238E27FC236}">
                <a16:creationId xmlns:a16="http://schemas.microsoft.com/office/drawing/2014/main" id="{9D9345E9-CD85-B330-0225-771A5A38AF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08392" y="1819656"/>
            <a:ext cx="4142232" cy="4142232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8F2D8FCB-0630-45FD-9ADE-E46C15616C90}"/>
              </a:ext>
            </a:extLst>
          </p:cNvPr>
          <p:cNvSpPr txBox="1"/>
          <p:nvPr/>
        </p:nvSpPr>
        <p:spPr>
          <a:xfrm>
            <a:off x="7531610" y="2434201"/>
            <a:ext cx="3822189" cy="3742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848DC54-A6EC-46CD-8186-3FEFFEB32675}"/>
              </a:ext>
            </a:extLst>
          </p:cNvPr>
          <p:cNvSpPr txBox="1"/>
          <p:nvPr/>
        </p:nvSpPr>
        <p:spPr>
          <a:xfrm>
            <a:off x="4492534" y="-1189070"/>
            <a:ext cx="6068786" cy="492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6595627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Props1.xml><?xml version="1.0" encoding="utf-8"?>
<ds:datastoreItem xmlns:ds="http://schemas.openxmlformats.org/officeDocument/2006/customXml" ds:itemID="{AB8971A9-E81D-4F6A-9A14-0FB0C35A19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0583B6F-241B-4752-BA3F-65607B61D5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4FF143-0ABB-4CFF-A5DD-2BA0E6EC9068}">
  <ds:schemaRefs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c6f82ce1-f6df-49a5-8b49-cf8409a27aa4"/>
    <ds:schemaRef ds:uri="http://schemas.openxmlformats.org/package/2006/metadata/core-properties"/>
    <ds:schemaRef ds:uri="2c4f0c93-2979-4f27-aab2-70de95932352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1001</TotalTime>
  <Words>359</Words>
  <Application>Microsoft Office PowerPoint</Application>
  <PresentationFormat>Breedbeeld</PresentationFormat>
  <Paragraphs>49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PowerPoint-presentatie</vt:lpstr>
      <vt:lpstr>Ontdek, vergelijk en kies</vt:lpstr>
      <vt:lpstr>Maak een concreet actieplan - doorstuderen</vt:lpstr>
      <vt:lpstr>Maak een concreet actieplan - werken</vt:lpstr>
      <vt:lpstr>Maak een concreet actieplan - tussenjaar</vt:lpstr>
      <vt:lpstr>Heb je nog studieachterstand?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Valerie van den Berg</cp:lastModifiedBy>
  <cp:revision>16</cp:revision>
  <dcterms:created xsi:type="dcterms:W3CDTF">2021-07-07T07:37:45Z</dcterms:created>
  <dcterms:modified xsi:type="dcterms:W3CDTF">2022-10-14T08:38:57Z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TriggerFlowInfo">
    <vt:lpwstr/>
  </property>
  <property fmtid="{D5CDD505-2E9C-101B-9397-08002B2CF9AE}" pid="4" name="_ExtendedDescription">
    <vt:lpwstr/>
  </property>
  <property fmtid="{D5CDD505-2E9C-101B-9397-08002B2CF9AE}" pid="5" name="MediaServiceImageTags">
    <vt:lpwstr/>
  </property>
</Properties>
</file>