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A1FF"/>
    <a:srgbClr val="A7FF00"/>
    <a:srgbClr val="000644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792" autoAdjust="0"/>
  </p:normalViewPr>
  <p:slideViewPr>
    <p:cSldViewPr snapToGrid="0">
      <p:cViewPr varScale="1">
        <p:scale>
          <a:sx n="125" d="100"/>
          <a:sy n="125" d="100"/>
        </p:scale>
        <p:origin x="20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26B76-4D6E-4E01-A7FB-359EFBB2A1CC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E50A4-8BF8-4115-BAC4-E35429783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637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b="1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L&amp;O (leren en ontwikkelen)</a:t>
            </a:r>
            <a:endParaRPr lang="nl-NL" sz="4400" dirty="0">
              <a:solidFill>
                <a:srgbClr val="B8A1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1915404" y="1736438"/>
            <a:ext cx="9984496" cy="333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nl-NL" sz="20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  <a:p>
            <a:r>
              <a:rPr lang="nl-NL" sz="20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360 graden feedback verwerken</a:t>
            </a:r>
          </a:p>
          <a:p>
            <a:r>
              <a:rPr lang="nl-NL" sz="20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Minimaal 1 </a:t>
            </a:r>
            <a:r>
              <a:rPr lang="nl-NL" sz="2000" b="1" dirty="0" err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top-stuk</a:t>
            </a:r>
            <a:r>
              <a:rPr lang="nl-NL" sz="20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meer mag altijd </a:t>
            </a:r>
            <a:r>
              <a:rPr lang="nl-NL" sz="20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nl-NL" sz="2000" b="1" dirty="0">
              <a:solidFill>
                <a:srgbClr val="0006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00381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2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3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5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Week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Week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D97B8CFA-CDB8-40FD-96FE-27726BF1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2"/>
          <a:stretch/>
        </p:blipFill>
        <p:spPr>
          <a:xfrm>
            <a:off x="896515" y="1736252"/>
            <a:ext cx="836782" cy="7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Onderdeel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IBM-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gesprek</a:t>
            </a:r>
            <a:endParaRPr lang="en-US" sz="3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643469" y="1782981"/>
            <a:ext cx="4008384" cy="43939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Hoe is/was het om met mij om te gaan en/of samen te werken?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Welke persoonlijke eigenschappen van mij waardeer je het meest?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Welke kennis, talenten en vaardigheden waardeer je het meest?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Wat denk je dat voor mij valkuilen zijn (in de omgang met anderen) waar ik op moet letten?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Waarin zie je ontwikkelingsmogelijkheden voor mij?</a:t>
            </a:r>
            <a:br>
              <a:rPr lang="nl-NL" b="0" i="0" dirty="0">
                <a:solidFill>
                  <a:srgbClr val="333333"/>
                </a:solidFill>
                <a:effectLst/>
              </a:rPr>
            </a:br>
            <a:r>
              <a:rPr lang="nl-NL" b="0" i="0" dirty="0">
                <a:solidFill>
                  <a:srgbClr val="333333"/>
                </a:solidFill>
                <a:effectLst/>
              </a:rPr>
              <a:t>Wat voor werk zie je mij doen over vijf jaar?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Kun je mij in drie woorden typeren?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333333"/>
                </a:solidFill>
                <a:effectLst/>
              </a:rPr>
              <a:t>Dit wil ik je nog graag vertellen.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04C7270-0FFE-4C2F-A225-6A0E63BCA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939" y="1691356"/>
            <a:ext cx="58959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1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74" y="609660"/>
            <a:ext cx="7580246" cy="1330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Verzamel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er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zoveel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mogelijk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voor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een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compleet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beeld</a:t>
            </a: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170C75F-A771-4250-8A2E-092E70D0F088}"/>
              </a:ext>
            </a:extLst>
          </p:cNvPr>
          <p:cNvSpPr txBox="1"/>
          <p:nvPr/>
        </p:nvSpPr>
        <p:spPr>
          <a:xfrm>
            <a:off x="1137034" y="2194102"/>
            <a:ext cx="4438036" cy="3908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078" name="Picture 6" descr="360 graden feedback formulier en vragenlijst">
            <a:extLst>
              <a:ext uri="{FF2B5EF4-FFF2-40B4-BE49-F238E27FC236}">
                <a16:creationId xmlns:a16="http://schemas.microsoft.com/office/drawing/2014/main" id="{D1C483FE-9585-4627-A72F-4944CD498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0610" y="2107643"/>
            <a:ext cx="4737650" cy="26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320465" y="2194102"/>
            <a:ext cx="4140013" cy="390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3027B5-248F-4B97-874F-00B9AA2F185B}"/>
              </a:ext>
            </a:extLst>
          </p:cNvPr>
          <p:cNvSpPr txBox="1"/>
          <p:nvPr/>
        </p:nvSpPr>
        <p:spPr>
          <a:xfrm>
            <a:off x="451818" y="1895015"/>
            <a:ext cx="49654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Vraag tenminste 2 medestudenten er een voor je in te vullen,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Denk aan mensen uit je netwerk: gezin, familie, vrienden, collega’s, sport, docenten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Sla ze op in je WIX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Trek je conclusies; wat zegt het over jouw kwaliteiten, talenten, belemmeringen en uitdagingen?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Welke mogelijke leerdoelen kun je er aan koppelen?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9886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55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Onderdeel IBM-gesprek</a:t>
            </a:r>
          </a:p>
        </p:txBody>
      </p:sp>
      <p:sp>
        <p:nvSpPr>
          <p:cNvPr id="6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630936" y="2807208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b="0" i="0" dirty="0">
                <a:effectLst/>
              </a:rPr>
              <a:t>Wat </a:t>
            </a:r>
            <a:r>
              <a:rPr lang="en-US" sz="1700" b="0" i="0" dirty="0" err="1">
                <a:effectLst/>
              </a:rPr>
              <a:t>moet</a:t>
            </a:r>
            <a:r>
              <a:rPr lang="en-US" sz="1700" b="0" i="0" dirty="0">
                <a:effectLst/>
              </a:rPr>
              <a:t> je </a:t>
            </a:r>
            <a:r>
              <a:rPr lang="en-US" sz="1700" b="0" i="0" dirty="0" err="1">
                <a:effectLst/>
              </a:rPr>
              <a:t>nog</a:t>
            </a:r>
            <a:r>
              <a:rPr lang="en-US" sz="1700" b="0" i="0" dirty="0">
                <a:effectLst/>
              </a:rPr>
              <a:t> </a:t>
            </a:r>
            <a:r>
              <a:rPr lang="en-US" sz="1700" b="0" i="0" dirty="0" err="1">
                <a:effectLst/>
              </a:rPr>
              <a:t>ontwikkelen</a:t>
            </a:r>
            <a:r>
              <a:rPr lang="en-US" sz="1700" b="0" i="0" dirty="0">
                <a:effectLst/>
              </a:rPr>
              <a:t> qu</a:t>
            </a:r>
            <a:r>
              <a:rPr lang="en-US" sz="1700" dirty="0"/>
              <a:t>a </a:t>
            </a:r>
            <a:r>
              <a:rPr lang="en-US" sz="1700" dirty="0" err="1"/>
              <a:t>kennis</a:t>
            </a:r>
            <a:r>
              <a:rPr lang="en-US" sz="1700" dirty="0"/>
              <a:t>, </a:t>
            </a:r>
            <a:r>
              <a:rPr lang="en-US" sz="1700" dirty="0" err="1"/>
              <a:t>vaardigheden</a:t>
            </a:r>
            <a:r>
              <a:rPr lang="en-US" sz="1700" dirty="0"/>
              <a:t> en/of </a:t>
            </a:r>
            <a:r>
              <a:rPr lang="en-US" sz="1700" dirty="0" err="1"/>
              <a:t>beroepshouding</a:t>
            </a:r>
            <a:r>
              <a:rPr lang="en-US" sz="1700" dirty="0"/>
              <a:t> om </a:t>
            </a:r>
            <a:r>
              <a:rPr lang="en-US" sz="1700" dirty="0" err="1"/>
              <a:t>een</a:t>
            </a:r>
            <a:r>
              <a:rPr lang="en-US" sz="1700" dirty="0"/>
              <a:t> </a:t>
            </a:r>
            <a:r>
              <a:rPr lang="en-US" sz="1700" dirty="0" err="1"/>
              <a:t>succesvolle</a:t>
            </a:r>
            <a:r>
              <a:rPr lang="en-US" sz="1700" dirty="0"/>
              <a:t> </a:t>
            </a:r>
            <a:r>
              <a:rPr lang="en-US" sz="1700" dirty="0" err="1"/>
              <a:t>examenstage</a:t>
            </a:r>
            <a:r>
              <a:rPr lang="en-US" sz="1700" dirty="0"/>
              <a:t> </a:t>
            </a:r>
            <a:r>
              <a:rPr lang="en-US" sz="1700" dirty="0" err="1"/>
              <a:t>te</a:t>
            </a:r>
            <a:r>
              <a:rPr lang="en-US" sz="1700" dirty="0"/>
              <a:t> </a:t>
            </a:r>
            <a:r>
              <a:rPr lang="en-US" sz="1700" dirty="0" err="1"/>
              <a:t>lopen</a:t>
            </a:r>
            <a:r>
              <a:rPr lang="en-US" sz="1700" dirty="0"/>
              <a:t>? Check </a:t>
            </a:r>
            <a:r>
              <a:rPr lang="en-US" sz="1700" dirty="0" err="1"/>
              <a:t>ook</a:t>
            </a:r>
            <a:r>
              <a:rPr lang="en-US" sz="1700" dirty="0"/>
              <a:t> de </a:t>
            </a:r>
            <a:r>
              <a:rPr lang="en-US" sz="1700" dirty="0" err="1"/>
              <a:t>werkprocessen</a:t>
            </a:r>
            <a:endParaRPr lang="en-US" sz="1700" dirty="0"/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b="0" i="0" dirty="0" err="1">
                <a:effectLst/>
              </a:rPr>
              <a:t>Welke</a:t>
            </a:r>
            <a:r>
              <a:rPr lang="en-US" sz="1700" b="0" i="0" dirty="0">
                <a:effectLst/>
              </a:rPr>
              <a:t> </a:t>
            </a:r>
            <a:r>
              <a:rPr lang="en-US" sz="1700" b="0" i="0" dirty="0" err="1">
                <a:effectLst/>
              </a:rPr>
              <a:t>talenten</a:t>
            </a:r>
            <a:r>
              <a:rPr lang="en-US" sz="1700" b="0" i="0" dirty="0">
                <a:effectLst/>
              </a:rPr>
              <a:t>/ </a:t>
            </a:r>
            <a:r>
              <a:rPr lang="en-US" sz="1700" b="0" i="0" dirty="0" err="1">
                <a:effectLst/>
              </a:rPr>
              <a:t>kwaliteiten</a:t>
            </a:r>
            <a:r>
              <a:rPr lang="en-US" sz="1700" b="0" i="0" dirty="0">
                <a:effectLst/>
              </a:rPr>
              <a:t> </a:t>
            </a:r>
            <a:r>
              <a:rPr lang="en-US" sz="1700" b="0" i="0" dirty="0" err="1">
                <a:effectLst/>
              </a:rPr>
              <a:t>bezit</a:t>
            </a:r>
            <a:r>
              <a:rPr lang="en-US" sz="1700" b="0" i="0" dirty="0">
                <a:effectLst/>
              </a:rPr>
              <a:t> je? (360 </a:t>
            </a:r>
            <a:r>
              <a:rPr lang="en-US" sz="1700" b="0" i="0" dirty="0" err="1">
                <a:effectLst/>
              </a:rPr>
              <a:t>graden</a:t>
            </a:r>
            <a:r>
              <a:rPr lang="en-US" sz="1700" b="0" i="0" dirty="0">
                <a:effectLst/>
              </a:rPr>
              <a:t> feed</a:t>
            </a:r>
            <a:r>
              <a:rPr lang="en-US" sz="1700" dirty="0"/>
              <a:t>back) en hoe ga je </a:t>
            </a:r>
            <a:r>
              <a:rPr lang="en-US" sz="1700" dirty="0" err="1"/>
              <a:t>deze</a:t>
            </a:r>
            <a:r>
              <a:rPr lang="en-US" sz="1700" dirty="0"/>
              <a:t> </a:t>
            </a:r>
            <a:r>
              <a:rPr lang="en-US" sz="1700" dirty="0" err="1"/>
              <a:t>inzetten</a:t>
            </a:r>
            <a:r>
              <a:rPr lang="en-US" sz="1700" dirty="0"/>
              <a:t> </a:t>
            </a:r>
            <a:r>
              <a:rPr lang="en-US" sz="1700" dirty="0" err="1"/>
              <a:t>binnen</a:t>
            </a:r>
            <a:r>
              <a:rPr lang="en-US" sz="1700" dirty="0"/>
              <a:t> en/of </a:t>
            </a:r>
            <a:r>
              <a:rPr lang="en-US" sz="1700" dirty="0" err="1"/>
              <a:t>buiten</a:t>
            </a:r>
            <a:r>
              <a:rPr lang="en-US" sz="1700" dirty="0"/>
              <a:t> het </a:t>
            </a:r>
            <a:r>
              <a:rPr lang="en-US" sz="1700" dirty="0" err="1"/>
              <a:t>werkveld</a:t>
            </a:r>
            <a:r>
              <a:rPr lang="en-US" sz="1700" dirty="0"/>
              <a:t> van ADL?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b="0" i="0" dirty="0" err="1">
                <a:effectLst/>
              </a:rPr>
              <a:t>Waarom</a:t>
            </a:r>
            <a:r>
              <a:rPr lang="en-US" sz="1700" b="0" i="0" dirty="0">
                <a:effectLst/>
              </a:rPr>
              <a:t> </a:t>
            </a:r>
            <a:r>
              <a:rPr lang="en-US" sz="1700" b="0" i="0" dirty="0" err="1">
                <a:effectLst/>
              </a:rPr>
              <a:t>sluiten</a:t>
            </a:r>
            <a:r>
              <a:rPr lang="en-US" sz="1700" b="0" i="0" dirty="0">
                <a:effectLst/>
              </a:rPr>
              <a:t> </a:t>
            </a:r>
            <a:r>
              <a:rPr lang="en-US" sz="1700" dirty="0" err="1"/>
              <a:t>juist</a:t>
            </a:r>
            <a:r>
              <a:rPr lang="en-US" sz="1700" dirty="0"/>
              <a:t> </a:t>
            </a:r>
            <a:r>
              <a:rPr lang="en-US" sz="1700" dirty="0" err="1"/>
              <a:t>deze</a:t>
            </a:r>
            <a:r>
              <a:rPr lang="en-US" sz="1700" dirty="0"/>
              <a:t> </a:t>
            </a:r>
            <a:r>
              <a:rPr lang="en-US" sz="1700" dirty="0" err="1"/>
              <a:t>talenten</a:t>
            </a:r>
            <a:r>
              <a:rPr lang="en-US" sz="1700" dirty="0"/>
              <a:t>/ </a:t>
            </a:r>
            <a:r>
              <a:rPr lang="en-US" sz="1700" dirty="0" err="1"/>
              <a:t>kwaliteiten</a:t>
            </a:r>
            <a:r>
              <a:rPr lang="en-US" sz="1700" dirty="0"/>
              <a:t> zo </a:t>
            </a:r>
            <a:r>
              <a:rPr lang="en-US" sz="1700" dirty="0" err="1"/>
              <a:t>goed</a:t>
            </a:r>
            <a:r>
              <a:rPr lang="en-US" sz="1700" dirty="0"/>
              <a:t> </a:t>
            </a:r>
            <a:r>
              <a:rPr lang="en-US" sz="1700" dirty="0" err="1"/>
              <a:t>aan</a:t>
            </a:r>
            <a:r>
              <a:rPr lang="en-US" sz="1700" dirty="0"/>
              <a:t> op je </a:t>
            </a:r>
            <a:r>
              <a:rPr lang="en-US" sz="1700" dirty="0" err="1"/>
              <a:t>vervolgopleiding</a:t>
            </a:r>
            <a:r>
              <a:rPr lang="en-US" sz="1700" dirty="0"/>
              <a:t>/ </a:t>
            </a:r>
            <a:r>
              <a:rPr lang="en-US" sz="1700" dirty="0" err="1"/>
              <a:t>werk</a:t>
            </a:r>
            <a:r>
              <a:rPr lang="en-US" sz="1700" dirty="0"/>
              <a:t>?</a:t>
            </a:r>
            <a:endParaRPr lang="en-US" sz="1700" b="0" i="0" dirty="0">
              <a:effectLst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6E93CCB-B5FA-457E-976A-09CA87243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504589"/>
            <a:ext cx="6903720" cy="384882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06929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4FF143-0ABB-4CFF-A5DD-2BA0E6EC9068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c6f82ce1-f6df-49a5-8b49-cf8409a27aa4"/>
    <ds:schemaRef ds:uri="http://schemas.openxmlformats.org/package/2006/metadata/core-properties"/>
    <ds:schemaRef ds:uri="2c4f0c93-2979-4f27-aab2-70de95932352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71A44F1-35CA-45E6-92B9-5C269DFF96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280</Words>
  <Application>Microsoft Office PowerPoint</Application>
  <PresentationFormat>Breedbeeld</PresentationFormat>
  <Paragraphs>32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Onderdeel IBM-gesprek</vt:lpstr>
      <vt:lpstr>Verzamel er zoveel mogelijk voor een compleet beeld</vt:lpstr>
      <vt:lpstr>Onderdeel IBM-gesprek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19</cp:revision>
  <dcterms:created xsi:type="dcterms:W3CDTF">2021-07-07T07:37:45Z</dcterms:created>
  <dcterms:modified xsi:type="dcterms:W3CDTF">2022-10-19T14:28:34Z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TriggerFlowInfo">
    <vt:lpwstr/>
  </property>
  <property fmtid="{D5CDD505-2E9C-101B-9397-08002B2CF9AE}" pid="4" name="_ExtendedDescription">
    <vt:lpwstr/>
  </property>
</Properties>
</file>