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27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19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40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2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49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57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4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616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26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54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1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4EB16-4A0B-471F-B428-CD20A06F6754}" type="datetimeFigureOut">
              <a:rPr lang="nl-NL" smtClean="0"/>
              <a:t>11-9-2021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07FC0-0852-47E1-AA31-3460FB0F22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45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binnen&#10;&#10;Automatisch gegenereerde beschrijving">
            <a:extLst>
              <a:ext uri="{FF2B5EF4-FFF2-40B4-BE49-F238E27FC236}">
                <a16:creationId xmlns:a16="http://schemas.microsoft.com/office/drawing/2014/main" id="{6908F83A-AC26-4F76-BFEC-2B50C6114F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9" r="17038"/>
          <a:stretch/>
        </p:blipFill>
        <p:spPr>
          <a:xfrm>
            <a:off x="0" y="-1"/>
            <a:ext cx="6804507" cy="5019515"/>
          </a:xfrm>
          <a:prstGeom prst="rect">
            <a:avLst/>
          </a:prstGeom>
        </p:spPr>
      </p:pic>
      <p:pic>
        <p:nvPicPr>
          <p:cNvPr id="1026" name="Picture 2" descr="Afbeelding met rots, buiten, natuur, berg&#10;&#10;Automatisch gegenereerde beschrijving">
            <a:extLst>
              <a:ext uri="{FF2B5EF4-FFF2-40B4-BE49-F238E27FC236}">
                <a16:creationId xmlns:a16="http://schemas.microsoft.com/office/drawing/2014/main" id="{5EAF7F85-3546-4C4F-A36F-29CDF2F88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196" y="4425918"/>
            <a:ext cx="3283311" cy="2432082"/>
          </a:xfrm>
          <a:prstGeom prst="rect">
            <a:avLst/>
          </a:prstGeom>
          <a:noFill/>
        </p:spPr>
      </p:pic>
      <p:pic>
        <p:nvPicPr>
          <p:cNvPr id="2050" name="Picture 2" descr="Afbeelding met buiten, rots, natuur, berg&#10;&#10;Automatisch gegenereerde beschrijving">
            <a:extLst>
              <a:ext uri="{FF2B5EF4-FFF2-40B4-BE49-F238E27FC236}">
                <a16:creationId xmlns:a16="http://schemas.microsoft.com/office/drawing/2014/main" id="{D213150B-CAA5-40F8-97E8-A43A07BD3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602" y="-1"/>
            <a:ext cx="1560106" cy="2332063"/>
          </a:xfrm>
          <a:prstGeom prst="rect">
            <a:avLst/>
          </a:prstGeom>
          <a:noFill/>
        </p:spPr>
      </p:pic>
      <p:pic>
        <p:nvPicPr>
          <p:cNvPr id="3074" name="Picture 2" descr="Afbeelding met natuur, grot, boomstam, steen&#10;&#10;Automatisch gegenereerde beschrijving">
            <a:extLst>
              <a:ext uri="{FF2B5EF4-FFF2-40B4-BE49-F238E27FC236}">
                <a16:creationId xmlns:a16="http://schemas.microsoft.com/office/drawing/2014/main" id="{CB3963C3-ECBA-4BCF-9346-B86110080E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559"/>
          <a:stretch/>
        </p:blipFill>
        <p:spPr bwMode="auto">
          <a:xfrm>
            <a:off x="6828790" y="2332063"/>
            <a:ext cx="1645406" cy="2093856"/>
          </a:xfrm>
          <a:prstGeom prst="rect">
            <a:avLst/>
          </a:prstGeom>
          <a:noFill/>
        </p:spPr>
      </p:pic>
      <p:pic>
        <p:nvPicPr>
          <p:cNvPr id="4098" name="Picture 2" descr="Afbeelding met natuur, grot, donker&#10;&#10;Automatisch gegenereerde beschrijving">
            <a:extLst>
              <a:ext uri="{FF2B5EF4-FFF2-40B4-BE49-F238E27FC236}">
                <a16:creationId xmlns:a16="http://schemas.microsoft.com/office/drawing/2014/main" id="{C73B3621-A17D-480F-8B2B-A95EE0D207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"/>
          <a:stretch/>
        </p:blipFill>
        <p:spPr bwMode="auto">
          <a:xfrm>
            <a:off x="6804507" y="-1"/>
            <a:ext cx="1598539" cy="2271310"/>
          </a:xfrm>
          <a:prstGeom prst="rect">
            <a:avLst/>
          </a:prstGeom>
          <a:noFill/>
        </p:spPr>
      </p:pic>
      <p:pic>
        <p:nvPicPr>
          <p:cNvPr id="5122" name="Picture 2" descr="Afbeelding met natuur, grot&#10;&#10;Automatisch gegenereerde beschrijving">
            <a:extLst>
              <a:ext uri="{FF2B5EF4-FFF2-40B4-BE49-F238E27FC236}">
                <a16:creationId xmlns:a16="http://schemas.microsoft.com/office/drawing/2014/main" id="{D4EF6E63-371E-48E9-9EC0-69DF277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5918"/>
            <a:ext cx="3521196" cy="2432082"/>
          </a:xfrm>
          <a:prstGeom prst="rect">
            <a:avLst/>
          </a:prstGeom>
          <a:noFill/>
        </p:spPr>
      </p:pic>
      <p:pic>
        <p:nvPicPr>
          <p:cNvPr id="6146" name="Picture 2" descr="Afbeelding met natuur, rots, grot&#10;&#10;Automatisch gegenereerde beschrijving">
            <a:extLst>
              <a:ext uri="{FF2B5EF4-FFF2-40B4-BE49-F238E27FC236}">
                <a16:creationId xmlns:a16="http://schemas.microsoft.com/office/drawing/2014/main" id="{8B037BD6-2B15-4F1F-BDBA-7D48F2B349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559"/>
          <a:stretch/>
        </p:blipFill>
        <p:spPr bwMode="auto">
          <a:xfrm>
            <a:off x="8403046" y="2332063"/>
            <a:ext cx="1464615" cy="2093856"/>
          </a:xfrm>
          <a:prstGeom prst="rect">
            <a:avLst/>
          </a:prstGeom>
          <a:noFill/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32D3F106-7B14-43AB-9439-2BA50E07C77F}"/>
              </a:ext>
            </a:extLst>
          </p:cNvPr>
          <p:cNvSpPr txBox="1"/>
          <p:nvPr/>
        </p:nvSpPr>
        <p:spPr>
          <a:xfrm>
            <a:off x="6384806" y="6369269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6C33537-1289-4074-9825-C51725767D60}"/>
              </a:ext>
            </a:extLst>
          </p:cNvPr>
          <p:cNvSpPr txBox="1"/>
          <p:nvPr/>
        </p:nvSpPr>
        <p:spPr>
          <a:xfrm>
            <a:off x="3118245" y="6369269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4111C46-765E-48B9-9857-D8DEBFF3735F}"/>
              </a:ext>
            </a:extLst>
          </p:cNvPr>
          <p:cNvSpPr txBox="1"/>
          <p:nvPr/>
        </p:nvSpPr>
        <p:spPr>
          <a:xfrm>
            <a:off x="8049708" y="4056586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A72D48E-2A52-41C7-A1BB-A4EB9A735F36}"/>
              </a:ext>
            </a:extLst>
          </p:cNvPr>
          <p:cNvSpPr txBox="1"/>
          <p:nvPr/>
        </p:nvSpPr>
        <p:spPr>
          <a:xfrm>
            <a:off x="9541190" y="4056586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6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9EB4DE4-310D-447F-9C9A-6FB02C622D7F}"/>
              </a:ext>
            </a:extLst>
          </p:cNvPr>
          <p:cNvSpPr txBox="1"/>
          <p:nvPr/>
        </p:nvSpPr>
        <p:spPr>
          <a:xfrm>
            <a:off x="8049708" y="1901978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D3B9DB5-A797-4739-BD20-DD0B1601F6DC}"/>
              </a:ext>
            </a:extLst>
          </p:cNvPr>
          <p:cNvSpPr txBox="1"/>
          <p:nvPr/>
        </p:nvSpPr>
        <p:spPr>
          <a:xfrm>
            <a:off x="9542359" y="1901978"/>
            <a:ext cx="28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11E8914-F73C-4153-AD08-8E1B02260C08}"/>
              </a:ext>
            </a:extLst>
          </p:cNvPr>
          <p:cNvSpPr txBox="1"/>
          <p:nvPr/>
        </p:nvSpPr>
        <p:spPr>
          <a:xfrm>
            <a:off x="6804507" y="4586692"/>
            <a:ext cx="30631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>
                <a:solidFill>
                  <a:schemeClr val="bg1"/>
                </a:solidFill>
              </a:rPr>
              <a:t>1 = </a:t>
            </a:r>
          </a:p>
          <a:p>
            <a:r>
              <a:rPr lang="nl-NL" sz="2200" dirty="0">
                <a:solidFill>
                  <a:schemeClr val="bg1"/>
                </a:solidFill>
              </a:rPr>
              <a:t>2 </a:t>
            </a:r>
            <a:r>
              <a:rPr lang="nl-NL" sz="2200">
                <a:solidFill>
                  <a:schemeClr val="bg1"/>
                </a:solidFill>
              </a:rPr>
              <a:t>= </a:t>
            </a:r>
            <a:endParaRPr lang="nl-NL" sz="2200" dirty="0">
              <a:solidFill>
                <a:schemeClr val="bg1"/>
              </a:solidFill>
            </a:endParaRPr>
          </a:p>
          <a:p>
            <a:r>
              <a:rPr lang="nl-NL" sz="2200" dirty="0">
                <a:solidFill>
                  <a:schemeClr val="bg1"/>
                </a:solidFill>
              </a:rPr>
              <a:t>3 = </a:t>
            </a:r>
          </a:p>
          <a:p>
            <a:r>
              <a:rPr lang="nl-NL" sz="2200" dirty="0">
                <a:solidFill>
                  <a:schemeClr val="bg1"/>
                </a:solidFill>
              </a:rPr>
              <a:t>4 =</a:t>
            </a:r>
          </a:p>
          <a:p>
            <a:r>
              <a:rPr lang="nl-NL" sz="2200" dirty="0">
                <a:solidFill>
                  <a:schemeClr val="bg1"/>
                </a:solidFill>
              </a:rPr>
              <a:t>5 =</a:t>
            </a:r>
          </a:p>
          <a:p>
            <a:r>
              <a:rPr lang="nl-NL" sz="2200" dirty="0">
                <a:solidFill>
                  <a:schemeClr val="bg1"/>
                </a:solidFill>
              </a:rPr>
              <a:t>6 =</a:t>
            </a:r>
          </a:p>
        </p:txBody>
      </p:sp>
    </p:spTree>
    <p:extLst>
      <p:ext uri="{BB962C8B-B14F-4D97-AF65-F5344CB8AC3E}">
        <p14:creationId xmlns:p14="http://schemas.microsoft.com/office/powerpoint/2010/main" val="38720441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18</Words>
  <Application>Microsoft Office PowerPoint</Application>
  <PresentationFormat>A4 (210 x 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Schasfoort</dc:creator>
  <cp:lastModifiedBy>Mark Schasfoort</cp:lastModifiedBy>
  <cp:revision>1</cp:revision>
  <dcterms:created xsi:type="dcterms:W3CDTF">2021-09-11T07:37:44Z</dcterms:created>
  <dcterms:modified xsi:type="dcterms:W3CDTF">2021-09-11T08:02:35Z</dcterms:modified>
</cp:coreProperties>
</file>