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15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Schasfoort" userId="83b47357-2ed9-4e32-a59b-eff69f8a2ebf" providerId="ADAL" clId="{ABFD9C94-C0EE-42FA-98C1-86472B49C649}"/>
    <pc:docChg chg="modSld">
      <pc:chgData name="Mark Schasfoort" userId="83b47357-2ed9-4e32-a59b-eff69f8a2ebf" providerId="ADAL" clId="{ABFD9C94-C0EE-42FA-98C1-86472B49C649}" dt="2021-09-03T12:08:34.816" v="43" actId="207"/>
      <pc:docMkLst>
        <pc:docMk/>
      </pc:docMkLst>
      <pc:sldChg chg="addSp modSp mod">
        <pc:chgData name="Mark Schasfoort" userId="83b47357-2ed9-4e32-a59b-eff69f8a2ebf" providerId="ADAL" clId="{ABFD9C94-C0EE-42FA-98C1-86472B49C649}" dt="2021-09-03T12:08:34.816" v="43" actId="207"/>
        <pc:sldMkLst>
          <pc:docMk/>
          <pc:sldMk cId="2173197818" sldId="256"/>
        </pc:sldMkLst>
        <pc:spChg chg="add mod">
          <ac:chgData name="Mark Schasfoort" userId="83b47357-2ed9-4e32-a59b-eff69f8a2ebf" providerId="ADAL" clId="{ABFD9C94-C0EE-42FA-98C1-86472B49C649}" dt="2021-09-03T12:08:34.816" v="43" actId="207"/>
          <ac:spMkLst>
            <pc:docMk/>
            <pc:sldMk cId="2173197818" sldId="256"/>
            <ac:spMk id="2" creationId="{D68C6B73-97E7-4AD2-A1BE-7EC48359FC2F}"/>
          </ac:spMkLst>
        </pc:spChg>
        <pc:spChg chg="mod">
          <ac:chgData name="Mark Schasfoort" userId="83b47357-2ed9-4e32-a59b-eff69f8a2ebf" providerId="ADAL" clId="{ABFD9C94-C0EE-42FA-98C1-86472B49C649}" dt="2021-09-03T12:07:29.857" v="0" actId="1076"/>
          <ac:spMkLst>
            <pc:docMk/>
            <pc:sldMk cId="2173197818" sldId="256"/>
            <ac:spMk id="31" creationId="{CD9DC577-C897-418D-8F6B-E4A562E8C67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72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5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95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035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13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54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807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00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97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039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812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DB58F-5515-4307-BE67-3F3F2180C0CA}" type="datetimeFigureOut">
              <a:rPr lang="nl-NL" smtClean="0"/>
              <a:t>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2FA97-8E67-442D-95DB-70D6C4181D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40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tony_rodd/224173345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86A73B37-A9DB-44A7-8CD9-9283F595D06B}"/>
              </a:ext>
            </a:extLst>
          </p:cNvPr>
          <p:cNvSpPr txBox="1"/>
          <p:nvPr/>
        </p:nvSpPr>
        <p:spPr>
          <a:xfrm>
            <a:off x="0" y="173648"/>
            <a:ext cx="9588843" cy="1631216"/>
          </a:xfrm>
          <a:prstGeom prst="rect">
            <a:avLst/>
          </a:prstGeom>
          <a:solidFill>
            <a:schemeClr val="bg1">
              <a:lumMod val="85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0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VERWERING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D86D1FB-CFCE-49BD-BB76-6593B4EB2CB5}"/>
              </a:ext>
            </a:extLst>
          </p:cNvPr>
          <p:cNvSpPr txBox="1"/>
          <p:nvPr/>
        </p:nvSpPr>
        <p:spPr>
          <a:xfrm>
            <a:off x="12356" y="2323070"/>
            <a:ext cx="9588844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nl-NL" sz="4800" b="1" dirty="0"/>
              <a:t>MECHANISCHE VERWERING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D9DC577-C897-418D-8F6B-E4A562E8C678}"/>
              </a:ext>
            </a:extLst>
          </p:cNvPr>
          <p:cNvSpPr txBox="1"/>
          <p:nvPr/>
        </p:nvSpPr>
        <p:spPr>
          <a:xfrm>
            <a:off x="0" y="7254954"/>
            <a:ext cx="9613557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4800" b="1" dirty="0"/>
              <a:t>CHEMISCHE VERWERING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68C6B73-97E7-4AD2-A1BE-7EC48359FC2F}"/>
              </a:ext>
            </a:extLst>
          </p:cNvPr>
          <p:cNvSpPr txBox="1"/>
          <p:nvPr/>
        </p:nvSpPr>
        <p:spPr>
          <a:xfrm>
            <a:off x="0" y="11813517"/>
            <a:ext cx="9613557" cy="954107"/>
          </a:xfrm>
          <a:prstGeom prst="rect">
            <a:avLst/>
          </a:prstGeom>
          <a:solidFill>
            <a:schemeClr val="bg1">
              <a:lumMod val="85000"/>
              <a:alpha val="16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800" b="1" dirty="0"/>
              <a:t>Verschil:</a:t>
            </a:r>
          </a:p>
          <a:p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21731978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7</Words>
  <Application>Microsoft Office PowerPoint</Application>
  <PresentationFormat>A3 (297 x 420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Schasfoort</dc:creator>
  <cp:lastModifiedBy>Mark Schasfoort</cp:lastModifiedBy>
  <cp:revision>1</cp:revision>
  <dcterms:created xsi:type="dcterms:W3CDTF">2021-09-03T11:42:07Z</dcterms:created>
  <dcterms:modified xsi:type="dcterms:W3CDTF">2021-09-03T12:08:41Z</dcterms:modified>
</cp:coreProperties>
</file>