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asfoort, MB (Mark)" userId="83b47357-2ed9-4e32-a59b-eff69f8a2ebf" providerId="ADAL" clId="{9E813ADB-2285-459E-A834-C3B0972805BC}"/>
    <pc:docChg chg="undo custSel modSld">
      <pc:chgData name="Schasfoort, MB (Mark)" userId="83b47357-2ed9-4e32-a59b-eff69f8a2ebf" providerId="ADAL" clId="{9E813ADB-2285-459E-A834-C3B0972805BC}" dt="2021-09-11T13:17:15.992" v="511" actId="1076"/>
      <pc:docMkLst>
        <pc:docMk/>
      </pc:docMkLst>
      <pc:sldChg chg="addSp modSp mod">
        <pc:chgData name="Schasfoort, MB (Mark)" userId="83b47357-2ed9-4e32-a59b-eff69f8a2ebf" providerId="ADAL" clId="{9E813ADB-2285-459E-A834-C3B0972805BC}" dt="2021-09-11T13:14:47.477" v="510" actId="255"/>
        <pc:sldMkLst>
          <pc:docMk/>
          <pc:sldMk cId="723871868" sldId="256"/>
        </pc:sldMkLst>
        <pc:spChg chg="mod">
          <ac:chgData name="Schasfoort, MB (Mark)" userId="83b47357-2ed9-4e32-a59b-eff69f8a2ebf" providerId="ADAL" clId="{9E813ADB-2285-459E-A834-C3B0972805BC}" dt="2021-09-11T13:02:53.011" v="1" actId="14100"/>
          <ac:spMkLst>
            <pc:docMk/>
            <pc:sldMk cId="723871868" sldId="256"/>
            <ac:spMk id="2" creationId="{9BB4226C-04B5-497D-9A06-6B20F46B33AC}"/>
          </ac:spMkLst>
        </pc:spChg>
        <pc:spChg chg="add mod">
          <ac:chgData name="Schasfoort, MB (Mark)" userId="83b47357-2ed9-4e32-a59b-eff69f8a2ebf" providerId="ADAL" clId="{9E813ADB-2285-459E-A834-C3B0972805BC}" dt="2021-09-11T13:14:47.477" v="510" actId="255"/>
          <ac:spMkLst>
            <pc:docMk/>
            <pc:sldMk cId="723871868" sldId="256"/>
            <ac:spMk id="4" creationId="{6E5700E2-9B31-42E1-A18E-8B5D39745121}"/>
          </ac:spMkLst>
        </pc:spChg>
      </pc:sldChg>
      <pc:sldChg chg="modSp mod">
        <pc:chgData name="Schasfoort, MB (Mark)" userId="83b47357-2ed9-4e32-a59b-eff69f8a2ebf" providerId="ADAL" clId="{9E813ADB-2285-459E-A834-C3B0972805BC}" dt="2021-09-11T13:17:15.992" v="511" actId="1076"/>
        <pc:sldMkLst>
          <pc:docMk/>
          <pc:sldMk cId="1829230048" sldId="257"/>
        </pc:sldMkLst>
        <pc:picChg chg="mod">
          <ac:chgData name="Schasfoort, MB (Mark)" userId="83b47357-2ed9-4e32-a59b-eff69f8a2ebf" providerId="ADAL" clId="{9E813ADB-2285-459E-A834-C3B0972805BC}" dt="2021-09-11T13:17:15.992" v="511" actId="1076"/>
          <ac:picMkLst>
            <pc:docMk/>
            <pc:sldMk cId="1829230048" sldId="257"/>
            <ac:picMk id="4" creationId="{52699A7A-1819-4D2B-B52F-8838228B868A}"/>
          </ac:picMkLst>
        </pc:picChg>
      </pc:sldChg>
      <pc:sldChg chg="modSp mod">
        <pc:chgData name="Schasfoort, MB (Mark)" userId="83b47357-2ed9-4e32-a59b-eff69f8a2ebf" providerId="ADAL" clId="{9E813ADB-2285-459E-A834-C3B0972805BC}" dt="2021-09-11T13:10:47.572" v="318" actId="1076"/>
        <pc:sldMkLst>
          <pc:docMk/>
          <pc:sldMk cId="3456124299" sldId="264"/>
        </pc:sldMkLst>
        <pc:picChg chg="mod">
          <ac:chgData name="Schasfoort, MB (Mark)" userId="83b47357-2ed9-4e32-a59b-eff69f8a2ebf" providerId="ADAL" clId="{9E813ADB-2285-459E-A834-C3B0972805BC}" dt="2021-09-11T13:10:47.572" v="318" actId="1076"/>
          <ac:picMkLst>
            <pc:docMk/>
            <pc:sldMk cId="3456124299" sldId="264"/>
            <ac:picMk id="2" creationId="{6655F219-7311-4E66-8381-A325630D7D4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C430B8-3884-493E-AB73-7C6045D494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EC65AA2-E12C-4CF7-8DEE-282614471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69ADEF-3A1B-4F76-9893-365B6AA47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1C18-75B3-4043-83D1-AA1332456AB5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B4EAAE9-D193-4F70-8A22-06A355D50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3BD579-067D-4677-BD8F-B01B0ED11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34EB-B9FE-48C1-A583-4A5DDD5E5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2011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197540-5C87-41DF-9969-9DC4C00DB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0ACF285-7D5E-48D4-A973-27E77FB20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7BF2BF-BD7E-47C1-B083-83FBAC881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1C18-75B3-4043-83D1-AA1332456AB5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BAFE72-07C4-4886-AB33-AFEE54140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1E058BD-417F-48CD-8BF7-19B2F015F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34EB-B9FE-48C1-A583-4A5DDD5E5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5171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4A87B01-04B1-4C46-BDC5-C7DDBDD133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A2862D2-3B4D-43A1-AEAC-B33B7EED33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46C9050-321A-42B0-B048-3618E4309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1C18-75B3-4043-83D1-AA1332456AB5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E186BF-9A4C-401F-8E2C-11974BB4C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AAE3BD-CAE4-4E33-BBE7-0117DA1B5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34EB-B9FE-48C1-A583-4A5DDD5E5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1676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59E922-AD57-44D6-B7A7-16320A105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8C55E4-47E1-4ACE-AED1-3F3D6970D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8306C1-C2E8-431F-8A34-1EED8B139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1C18-75B3-4043-83D1-AA1332456AB5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B9497C-8A45-4F09-8121-C992DFDF1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AADCC2B-6F24-449A-BB3F-7AE4C26DD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34EB-B9FE-48C1-A583-4A5DDD5E5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7554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081C32-C4B5-4E09-9942-FD69892AF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4F005B-FAAC-4D99-806E-2F9F5AA481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2B51D7-B9FA-409C-A863-4DDDABCA8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1C18-75B3-4043-83D1-AA1332456AB5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01C4A6-9FB9-490F-9AD9-2C8D49F67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0F997E-6CA6-4FC4-939F-D178D0DCC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34EB-B9FE-48C1-A583-4A5DDD5E5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3074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34C245-3FE7-4D7B-8861-BEDAB15C0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FF7772-9735-42D3-86BE-B9815F5382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CA6991B-952B-4091-840D-AD66216CF3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A87A429-B8DF-4A3F-9FD4-3B5BDEDB3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1C18-75B3-4043-83D1-AA1332456AB5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A21CA2F-EACC-4274-B372-9AF17E2C2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07DE801-F9E4-4004-BE3D-EFF29BFF4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34EB-B9FE-48C1-A583-4A5DDD5E5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9566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94016A-BD82-4FDC-BBE6-0A4917EA6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175D1F8-94AA-4A53-8571-7D9B1B933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F54DBB1-F7B7-4F48-A3F7-A3C8B315A5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251B457-A15D-456D-A840-32AF993DC7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2658DBD-3130-45B5-9FA7-FA5E1648F2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D8B8D76-E369-4A19-8521-28B5D4926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1C18-75B3-4043-83D1-AA1332456AB5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E2AE705-99A9-462E-93D4-E691850B6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FCD1FA7-10BB-4AAC-B809-76ACCAE11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34EB-B9FE-48C1-A583-4A5DDD5E5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3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B42078-DA11-4991-AB95-E011EF426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6235779-D4C1-4236-A0FB-24929FAFC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1C18-75B3-4043-83D1-AA1332456AB5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4176D3E-5D28-4536-88A4-7535B6496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C881E9B-E67D-4487-BDD7-01D796411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34EB-B9FE-48C1-A583-4A5DDD5E5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511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CB82CD4-42EF-47D9-B6E5-0FD98759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1C18-75B3-4043-83D1-AA1332456AB5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56AB34B-B4B0-4DF7-80C9-3D8E3EE1C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D5CBA68-1E69-45C1-A96C-A5CEED955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34EB-B9FE-48C1-A583-4A5DDD5E5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852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93D36F-3409-475E-8635-11A48E13A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2D7B39-E958-49A8-BCA5-D105A4513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08D0A2A-0418-420A-B53F-9FC72E0334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6E87DB3-31DF-4DA9-9317-C0BB85EA7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1C18-75B3-4043-83D1-AA1332456AB5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BE4E81B-AC61-4D46-8893-676D89358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F3763C7-7410-41B5-B797-1A24643A9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34EB-B9FE-48C1-A583-4A5DDD5E5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79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E1A9BE-DF36-4552-B8CB-D87542FDB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A35BA0F-D564-41D8-8C3F-74C448D8E8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3C2F71D-BFA5-4D7B-B2F1-D249F67A23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BF78AF-364B-4DB3-A01B-821F3162C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1C18-75B3-4043-83D1-AA1332456AB5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D6B3F0C-AF21-44F9-8E95-F8B8F09EF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08898BF-20C4-4B68-8814-27BF78C68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34EB-B9FE-48C1-A583-4A5DDD5E5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5604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2D966ED-C0A5-4F29-A6C8-F2255F58E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0A53C07-1733-408E-BE5C-E21155616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758B005-5E1D-45C3-B76A-7B2B4399DE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71C18-75B3-4043-83D1-AA1332456AB5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DB3300-950C-4E50-A991-11EABDD631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FEF976-843D-42DC-BA2B-C7891C4A6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034EB-B9FE-48C1-A583-4A5DDD5E50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52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B4226C-04B5-497D-9A06-6B20F46B33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664505" cy="1097280"/>
          </a:xfrm>
        </p:spPr>
        <p:txBody>
          <a:bodyPr/>
          <a:lstStyle/>
          <a:p>
            <a:r>
              <a:rPr lang="nl-NL" dirty="0"/>
              <a:t>Opdracht </a:t>
            </a:r>
            <a:r>
              <a:rPr lang="nl-NL" dirty="0" err="1"/>
              <a:t>Infographic</a:t>
            </a:r>
            <a:r>
              <a:rPr lang="nl-NL" dirty="0"/>
              <a:t> Gletsjers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E5700E2-9B31-42E1-A18E-8B5D39745121}"/>
              </a:ext>
            </a:extLst>
          </p:cNvPr>
          <p:cNvSpPr txBox="1"/>
          <p:nvPr/>
        </p:nvSpPr>
        <p:spPr>
          <a:xfrm>
            <a:off x="225083" y="1378634"/>
            <a:ext cx="11577711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Open een nieuw bestand in </a:t>
            </a:r>
            <a:r>
              <a:rPr lang="nl-NL" sz="2800" dirty="0" err="1"/>
              <a:t>Powerpoint</a:t>
            </a: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Ga boven in beeld naar Ontwerpen, klik rechts op </a:t>
            </a:r>
            <a:r>
              <a:rPr lang="nl-NL" sz="2800" dirty="0" err="1"/>
              <a:t>diagrootte</a:t>
            </a:r>
            <a:r>
              <a:rPr lang="nl-NL" sz="2800" dirty="0"/>
              <a:t> en vervolgens op aangepaste </a:t>
            </a:r>
            <a:r>
              <a:rPr lang="nl-NL" sz="2800" dirty="0" err="1"/>
              <a:t>diagrootte</a:t>
            </a: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Selecteer nu bij </a:t>
            </a:r>
            <a:r>
              <a:rPr lang="nl-NL" sz="2800" dirty="0" err="1"/>
              <a:t>diaformaat</a:t>
            </a:r>
            <a:r>
              <a:rPr lang="nl-NL" sz="2800" dirty="0"/>
              <a:t> </a:t>
            </a:r>
            <a:r>
              <a:rPr lang="nl-NL" sz="2800" b="1" dirty="0"/>
              <a:t>A3</a:t>
            </a:r>
            <a:r>
              <a:rPr lang="nl-NL" sz="2800" dirty="0"/>
              <a:t> en bij </a:t>
            </a:r>
            <a:r>
              <a:rPr lang="nl-NL" sz="2800" dirty="0" err="1"/>
              <a:t>diastand</a:t>
            </a:r>
            <a:r>
              <a:rPr lang="nl-NL" sz="2800" dirty="0"/>
              <a:t> voor </a:t>
            </a:r>
            <a:r>
              <a:rPr lang="nl-NL" sz="2800" b="1" dirty="0"/>
              <a:t>staand</a:t>
            </a:r>
            <a:r>
              <a:rPr lang="nl-NL" sz="2800" dirty="0"/>
              <a:t>. Kies vervolgens voor de optie passend maken.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Kies nu uit de volgende afbeeldingen een aantal afbeeldingen die zorgen voor een goed overzicht van het begrip gletsjers en het ontstaan van gletsjer.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3871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6655F219-7311-4E66-8381-A325630D7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25352" t="34951" r="15941" b="16458"/>
          <a:stretch>
            <a:fillRect/>
          </a:stretch>
        </p:blipFill>
        <p:spPr bwMode="auto">
          <a:xfrm>
            <a:off x="0" y="0"/>
            <a:ext cx="4550801" cy="2827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1CE6CBF6-2C0A-49B1-80DE-BFF3C0148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25580" t="35120" r="15941" b="28918"/>
          <a:stretch>
            <a:fillRect/>
          </a:stretch>
        </p:blipFill>
        <p:spPr bwMode="auto">
          <a:xfrm>
            <a:off x="4550801" y="0"/>
            <a:ext cx="6125186" cy="2827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30BE8B8E-EB87-425C-851D-BF8D056C1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25352" t="35783" r="15941" b="27156"/>
          <a:stretch>
            <a:fillRect/>
          </a:stretch>
        </p:blipFill>
        <p:spPr bwMode="auto">
          <a:xfrm>
            <a:off x="0" y="2827606"/>
            <a:ext cx="8207375" cy="388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9F81CB91-DEC6-470B-B3E7-EDC24EDA1153}"/>
              </a:ext>
            </a:extLst>
          </p:cNvPr>
          <p:cNvSpPr txBox="1"/>
          <p:nvPr/>
        </p:nvSpPr>
        <p:spPr>
          <a:xfrm>
            <a:off x="8328074" y="3151163"/>
            <a:ext cx="3474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Sneeuw blijft liggen op de bergtoppen.</a:t>
            </a:r>
          </a:p>
          <a:p>
            <a:pPr marL="342900" indent="-342900">
              <a:buAutoNum type="arabicPeriod"/>
            </a:pPr>
            <a:r>
              <a:rPr lang="nl-NL" dirty="0"/>
              <a:t>Sneeuw hoopt op in de firnbekken en verandert in ijs</a:t>
            </a:r>
          </a:p>
          <a:p>
            <a:pPr marL="342900" indent="-342900">
              <a:buAutoNum type="arabicPeriod"/>
            </a:pPr>
            <a:r>
              <a:rPr lang="es-ES" sz="1800" dirty="0" err="1">
                <a:latin typeface="Calibri" pitchFamily="34" charset="0"/>
              </a:rPr>
              <a:t>Door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het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gewicht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beweegt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het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ijs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onder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invloed</a:t>
            </a:r>
            <a:r>
              <a:rPr lang="es-ES" sz="1800" dirty="0">
                <a:latin typeface="Calibri" pitchFamily="34" charset="0"/>
              </a:rPr>
              <a:t> van de </a:t>
            </a:r>
            <a:r>
              <a:rPr lang="es-ES" sz="1800" dirty="0" err="1">
                <a:latin typeface="Calibri" pitchFamily="34" charset="0"/>
              </a:rPr>
              <a:t>zwaartekracht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naar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beneden</a:t>
            </a:r>
            <a:r>
              <a:rPr lang="es-ES" sz="1800" dirty="0">
                <a:latin typeface="Calibri" pitchFamily="34" charset="0"/>
              </a:rPr>
              <a:t> en </a:t>
            </a:r>
            <a:r>
              <a:rPr lang="es-ES" sz="1800" dirty="0" err="1">
                <a:latin typeface="Calibri" pitchFamily="34" charset="0"/>
              </a:rPr>
              <a:t>vormt</a:t>
            </a:r>
            <a:r>
              <a:rPr lang="es-ES" sz="1800" dirty="0">
                <a:latin typeface="Calibri" pitchFamily="34" charset="0"/>
              </a:rPr>
              <a:t> de </a:t>
            </a:r>
            <a:r>
              <a:rPr lang="es-ES" sz="1800" dirty="0" err="1">
                <a:latin typeface="Calibri" pitchFamily="34" charset="0"/>
              </a:rPr>
              <a:t>gletsjertong</a:t>
            </a:r>
            <a:r>
              <a:rPr lang="es-ES" sz="1800" dirty="0">
                <a:latin typeface="Calibri" pitchFamily="34" charset="0"/>
              </a:rPr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6124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4B477EB4-A2EE-467C-89E9-C2FE9486E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25352" t="36014" r="17294" b="27782"/>
          <a:stretch>
            <a:fillRect/>
          </a:stretch>
        </p:blipFill>
        <p:spPr bwMode="auto">
          <a:xfrm>
            <a:off x="0" y="0"/>
            <a:ext cx="6354822" cy="301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EB54EF12-26D1-4EA6-BE92-32A0AD761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25352" t="36928" r="15941" b="25314"/>
          <a:stretch>
            <a:fillRect/>
          </a:stretch>
        </p:blipFill>
        <p:spPr bwMode="auto">
          <a:xfrm>
            <a:off x="5956257" y="0"/>
            <a:ext cx="6235744" cy="301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C21475C-CB45-4734-83E6-1F09025A7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25999" t="36223" r="15294" b="26019"/>
          <a:stretch>
            <a:fillRect/>
          </a:stretch>
        </p:blipFill>
        <p:spPr bwMode="auto">
          <a:xfrm>
            <a:off x="0" y="3372507"/>
            <a:ext cx="7219535" cy="3485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E84819B5-6188-489D-9374-02A29A387A7C}"/>
              </a:ext>
            </a:extLst>
          </p:cNvPr>
          <p:cNvSpPr txBox="1"/>
          <p:nvPr/>
        </p:nvSpPr>
        <p:spPr>
          <a:xfrm>
            <a:off x="7546195" y="3372507"/>
            <a:ext cx="34747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4. </a:t>
            </a:r>
            <a:r>
              <a:rPr lang="es-ES" sz="1800" dirty="0" err="1">
                <a:latin typeface="Calibri" pitchFamily="34" charset="0"/>
              </a:rPr>
              <a:t>Op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weg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naar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beneden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erodeert</a:t>
            </a:r>
            <a:r>
              <a:rPr lang="es-ES" sz="1800" dirty="0">
                <a:latin typeface="Calibri" pitchFamily="34" charset="0"/>
              </a:rPr>
              <a:t> de </a:t>
            </a:r>
            <a:r>
              <a:rPr lang="es-ES" sz="1800" dirty="0" err="1">
                <a:latin typeface="Calibri" pitchFamily="34" charset="0"/>
              </a:rPr>
              <a:t>gletsjer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door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het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meegenomen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sediment</a:t>
            </a:r>
            <a:r>
              <a:rPr lang="es-ES" sz="1800" dirty="0">
                <a:latin typeface="Calibri" pitchFamily="34" charset="0"/>
              </a:rPr>
              <a:t>.</a:t>
            </a:r>
          </a:p>
          <a:p>
            <a:r>
              <a:rPr lang="es-ES" dirty="0">
                <a:latin typeface="Calibri" pitchFamily="34" charset="0"/>
              </a:rPr>
              <a:t>5. </a:t>
            </a:r>
            <a:r>
              <a:rPr lang="es-ES" sz="1800" dirty="0" err="1">
                <a:latin typeface="Calibri" pitchFamily="34" charset="0"/>
              </a:rPr>
              <a:t>Als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het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ijs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smelt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wordt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het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meegenomen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materiaal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afgezet</a:t>
            </a:r>
            <a:r>
              <a:rPr lang="es-ES" sz="1800" dirty="0">
                <a:latin typeface="Calibri" pitchFamily="34" charset="0"/>
              </a:rPr>
              <a:t> en </a:t>
            </a:r>
            <a:r>
              <a:rPr lang="es-ES" sz="1800" dirty="0" err="1">
                <a:latin typeface="Calibri" pitchFamily="34" charset="0"/>
              </a:rPr>
              <a:t>vormt</a:t>
            </a:r>
            <a:r>
              <a:rPr lang="es-ES" sz="1800" dirty="0">
                <a:latin typeface="Calibri" pitchFamily="34" charset="0"/>
              </a:rPr>
              <a:t> de </a:t>
            </a:r>
            <a:r>
              <a:rPr lang="es-ES" sz="1800" dirty="0" err="1">
                <a:latin typeface="Calibri" pitchFamily="34" charset="0"/>
              </a:rPr>
              <a:t>eindmorene</a:t>
            </a:r>
            <a:r>
              <a:rPr lang="es-ES" sz="1800" dirty="0">
                <a:latin typeface="Calibri" pitchFamily="34" charset="0"/>
              </a:rPr>
              <a:t> </a:t>
            </a:r>
          </a:p>
          <a:p>
            <a:r>
              <a:rPr lang="es-ES" dirty="0">
                <a:latin typeface="Calibri" pitchFamily="34" charset="0"/>
              </a:rPr>
              <a:t>6. </a:t>
            </a:r>
            <a:r>
              <a:rPr lang="es-ES" sz="1800" dirty="0" err="1">
                <a:latin typeface="Calibri" pitchFamily="34" charset="0"/>
              </a:rPr>
              <a:t>Ook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als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een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gletsjer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is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verdwenen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blijven</a:t>
            </a:r>
            <a:r>
              <a:rPr lang="es-ES" sz="1800" dirty="0">
                <a:latin typeface="Calibri" pitchFamily="34" charset="0"/>
              </a:rPr>
              <a:t> de </a:t>
            </a:r>
            <a:r>
              <a:rPr lang="es-ES" sz="1800" dirty="0" err="1">
                <a:latin typeface="Calibri" pitchFamily="34" charset="0"/>
              </a:rPr>
              <a:t>landvormen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achter</a:t>
            </a:r>
            <a:r>
              <a:rPr lang="es-ES" sz="1800" dirty="0">
                <a:latin typeface="Calibri" pitchFamily="34" charset="0"/>
              </a:rPr>
              <a:t>. </a:t>
            </a:r>
            <a:r>
              <a:rPr lang="es-ES" sz="1800" dirty="0" err="1">
                <a:latin typeface="Calibri" pitchFamily="34" charset="0"/>
              </a:rPr>
              <a:t>Het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firnbekken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heet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nu</a:t>
            </a:r>
            <a:r>
              <a:rPr lang="es-ES" sz="1800" dirty="0">
                <a:latin typeface="Calibri" pitchFamily="34" charset="0"/>
              </a:rPr>
              <a:t> </a:t>
            </a:r>
            <a:r>
              <a:rPr lang="es-ES" sz="1800" dirty="0" err="1">
                <a:latin typeface="Calibri" pitchFamily="34" charset="0"/>
              </a:rPr>
              <a:t>kaar</a:t>
            </a:r>
            <a:r>
              <a:rPr lang="es-ES" sz="1800" dirty="0">
                <a:latin typeface="Calibri" pitchFamily="34" charset="0"/>
              </a:rPr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530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52699A7A-1819-4D2B-B52F-8838228B86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3253"/>
            <a:ext cx="4932623" cy="435133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10236E41-18B9-4A0E-9DA7-0075743E5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938" y="62223"/>
            <a:ext cx="7397062" cy="422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230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DAE9A354-0908-4C44-B3CD-E324B7491F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094"/>
            <a:ext cx="12192000" cy="609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813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10EFB1B-8DD2-4D8F-A3AB-78ECEFC8D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20540" cy="6858000"/>
          </a:xfrm>
          <a:prstGeom prst="rect">
            <a:avLst/>
          </a:prstGeom>
        </p:spPr>
      </p:pic>
      <p:pic>
        <p:nvPicPr>
          <p:cNvPr id="5" name="Afbeelding 4" descr="Afbeelding met berg, rots, natuur, buiten&#10;&#10;Automatisch gegenereerde beschrijving">
            <a:extLst>
              <a:ext uri="{FF2B5EF4-FFF2-40B4-BE49-F238E27FC236}">
                <a16:creationId xmlns:a16="http://schemas.microsoft.com/office/drawing/2014/main" id="{3C7767AC-5777-41E3-B242-B43283755A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452" y="963072"/>
            <a:ext cx="5716612" cy="462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73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BAA561C-0393-4971-BDA7-5C63338D8A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5603"/>
            <a:ext cx="12192000" cy="336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397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FDBC82A2-8A21-4B78-ABE8-9ACF3275C4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61"/>
          <a:stretch/>
        </p:blipFill>
        <p:spPr>
          <a:xfrm>
            <a:off x="428705" y="579552"/>
            <a:ext cx="5095208" cy="5698895"/>
          </a:xfrm>
          <a:prstGeom prst="rect">
            <a:avLst/>
          </a:prstGeom>
        </p:spPr>
      </p:pic>
      <p:pic>
        <p:nvPicPr>
          <p:cNvPr id="4" name="Afbeelding 3" descr="Afbeelding met berg, lucht, buiten, natuur&#10;&#10;Automatisch gegenereerde beschrijving">
            <a:extLst>
              <a:ext uri="{FF2B5EF4-FFF2-40B4-BE49-F238E27FC236}">
                <a16:creationId xmlns:a16="http://schemas.microsoft.com/office/drawing/2014/main" id="{9F5BE7FF-146D-43A6-A0A3-8620698B1B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306" y="1346981"/>
            <a:ext cx="6272082" cy="416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425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iagram Drumlin Hill - Wiring Diagrams Database">
            <a:extLst>
              <a:ext uri="{FF2B5EF4-FFF2-40B4-BE49-F238E27FC236}">
                <a16:creationId xmlns:a16="http://schemas.microsoft.com/office/drawing/2014/main" id="{8CB1726E-A6CE-493E-8544-E0837FCFB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48" y="1109833"/>
            <a:ext cx="6957500" cy="463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rumlin">
            <a:extLst>
              <a:ext uri="{FF2B5EF4-FFF2-40B4-BE49-F238E27FC236}">
                <a16:creationId xmlns:a16="http://schemas.microsoft.com/office/drawing/2014/main" id="{25E814AE-C7D8-4240-9D2C-752D82875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598" y="1847222"/>
            <a:ext cx="4502612" cy="3163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2635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orene - Wikipedia">
            <a:extLst>
              <a:ext uri="{FF2B5EF4-FFF2-40B4-BE49-F238E27FC236}">
                <a16:creationId xmlns:a16="http://schemas.microsoft.com/office/drawing/2014/main" id="{A2924393-FD23-47F8-9431-A391A1D4E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32" y="187740"/>
            <a:ext cx="6012766" cy="293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Begrippenlijst 'Geologie'">
            <a:extLst>
              <a:ext uri="{FF2B5EF4-FFF2-40B4-BE49-F238E27FC236}">
                <a16:creationId xmlns:a16="http://schemas.microsoft.com/office/drawing/2014/main" id="{2811B9B2-3F08-495B-B57A-6161E1ACD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672952"/>
            <a:ext cx="6041644" cy="386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Aardrijkskunde groep 8 | De aarde | Actieve aarde | Gletsjers | Junior  Einstein">
            <a:extLst>
              <a:ext uri="{FF2B5EF4-FFF2-40B4-BE49-F238E27FC236}">
                <a16:creationId xmlns:a16="http://schemas.microsoft.com/office/drawing/2014/main" id="{1C726FC9-5955-4AC1-927F-3D6961875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7207" y="3320379"/>
            <a:ext cx="5310208" cy="351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300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rogdal">
            <a:extLst>
              <a:ext uri="{FF2B5EF4-FFF2-40B4-BE49-F238E27FC236}">
                <a16:creationId xmlns:a16="http://schemas.microsoft.com/office/drawing/2014/main" id="{E5C1A74B-8D3D-471B-8FA7-698811091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608" y="596129"/>
            <a:ext cx="8100392" cy="5379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80675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152</Words>
  <Application>Microsoft Office PowerPoint</Application>
  <PresentationFormat>Breedbeeld</PresentationFormat>
  <Paragraphs>17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Opdracht Infographic Gletsjers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 Infographic Gletsjers</dc:title>
  <dc:creator>Mark Schasfoort</dc:creator>
  <cp:lastModifiedBy>Schasfoort, MB (Mark)</cp:lastModifiedBy>
  <cp:revision>1</cp:revision>
  <dcterms:created xsi:type="dcterms:W3CDTF">2021-09-11T11:00:50Z</dcterms:created>
  <dcterms:modified xsi:type="dcterms:W3CDTF">2021-09-11T13:17:27Z</dcterms:modified>
</cp:coreProperties>
</file>