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B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1943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943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844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085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374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376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7651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6537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6203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105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09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71758-98D2-4DF0-A658-9EF9ACBE7387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98D53-2517-4F99-9E83-C54FE59A9A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035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BD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iëf - YouTube">
            <a:extLst>
              <a:ext uri="{FF2B5EF4-FFF2-40B4-BE49-F238E27FC236}">
                <a16:creationId xmlns:a16="http://schemas.microsoft.com/office/drawing/2014/main" id="{5CC25920-91B0-42C2-9577-42A6478A3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2147"/>
            <a:ext cx="7221979" cy="5575853"/>
          </a:xfrm>
          <a:prstGeom prst="rect">
            <a:avLst/>
          </a:prstGeo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8C87456-2016-40FC-8243-22CF6B4BE550}"/>
              </a:ext>
            </a:extLst>
          </p:cNvPr>
          <p:cNvSpPr txBox="1"/>
          <p:nvPr/>
        </p:nvSpPr>
        <p:spPr>
          <a:xfrm>
            <a:off x="315310" y="174151"/>
            <a:ext cx="84030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600" b="1" dirty="0">
                <a:solidFill>
                  <a:schemeClr val="bg1"/>
                </a:solidFill>
                <a:latin typeface="Arial Rounded MT Bold" panose="020F0704030504030204" pitchFamily="34" charset="0"/>
                <a:cs typeface="Aparajita" panose="02020603050405020304" pitchFamily="18" charset="0"/>
              </a:rPr>
              <a:t>Reliëfvormen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A18F58C-8D6D-4DFD-A47C-A0652D09A743}"/>
              </a:ext>
            </a:extLst>
          </p:cNvPr>
          <p:cNvSpPr txBox="1"/>
          <p:nvPr/>
        </p:nvSpPr>
        <p:spPr>
          <a:xfrm>
            <a:off x="7221979" y="1282147"/>
            <a:ext cx="2684021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Plaatje Hooggebergte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599A212-4EE7-486A-9889-6E2761C6C35D}"/>
              </a:ext>
            </a:extLst>
          </p:cNvPr>
          <p:cNvSpPr txBox="1"/>
          <p:nvPr/>
        </p:nvSpPr>
        <p:spPr>
          <a:xfrm>
            <a:off x="7221978" y="4236803"/>
            <a:ext cx="2684021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Plaatje Heuvelland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91D45FE-5292-4BE9-8593-3DB855F22A7A}"/>
              </a:ext>
            </a:extLst>
          </p:cNvPr>
          <p:cNvSpPr txBox="1"/>
          <p:nvPr/>
        </p:nvSpPr>
        <p:spPr>
          <a:xfrm>
            <a:off x="7221979" y="5714131"/>
            <a:ext cx="2684021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Plaatje Laagland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AF41D86-24B0-48ED-802A-D10F5795ADC7}"/>
              </a:ext>
            </a:extLst>
          </p:cNvPr>
          <p:cNvSpPr txBox="1"/>
          <p:nvPr/>
        </p:nvSpPr>
        <p:spPr>
          <a:xfrm>
            <a:off x="7221979" y="2759475"/>
            <a:ext cx="2684021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Plaatje Middelgebergte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320682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9</Words>
  <Application>Microsoft Office PowerPoint</Application>
  <PresentationFormat>A4 (210 x 297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Mark Schasfoort</dc:creator>
  <cp:lastModifiedBy>Schasfoort, MB (Mark)</cp:lastModifiedBy>
  <cp:revision>1</cp:revision>
  <dcterms:created xsi:type="dcterms:W3CDTF">2021-09-10T11:42:22Z</dcterms:created>
  <dcterms:modified xsi:type="dcterms:W3CDTF">2021-09-10T11:53:29Z</dcterms:modified>
</cp:coreProperties>
</file>