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4BD6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450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219438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94351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988441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08565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37461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37681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76511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65372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662036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801059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00927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771758-98D2-4DF0-A658-9EF9ACBE7387}" type="datetimeFigureOut">
              <a:rPr lang="nl-NL" smtClean="0"/>
              <a:t>10-9-2021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E98D53-2517-4F99-9E83-C54FE59A9A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60350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84BD6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Reliëf - YouTube">
            <a:extLst>
              <a:ext uri="{FF2B5EF4-FFF2-40B4-BE49-F238E27FC236}">
                <a16:creationId xmlns:a16="http://schemas.microsoft.com/office/drawing/2014/main" id="{5CC25920-91B0-42C2-9577-42A6478A3EF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1282147"/>
            <a:ext cx="7221979" cy="5575853"/>
          </a:xfrm>
          <a:prstGeom prst="rect">
            <a:avLst/>
          </a:prstGeom>
          <a:noFill/>
        </p:spPr>
      </p:pic>
      <p:sp>
        <p:nvSpPr>
          <p:cNvPr id="4" name="Tekstvak 3">
            <a:extLst>
              <a:ext uri="{FF2B5EF4-FFF2-40B4-BE49-F238E27FC236}">
                <a16:creationId xmlns:a16="http://schemas.microsoft.com/office/drawing/2014/main" id="{78C87456-2016-40FC-8243-22CF6B4BE550}"/>
              </a:ext>
            </a:extLst>
          </p:cNvPr>
          <p:cNvSpPr txBox="1"/>
          <p:nvPr/>
        </p:nvSpPr>
        <p:spPr>
          <a:xfrm>
            <a:off x="315310" y="174151"/>
            <a:ext cx="840302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6600" b="1" dirty="0">
                <a:solidFill>
                  <a:schemeClr val="bg1"/>
                </a:solidFill>
                <a:latin typeface="Arial Rounded MT Bold" panose="020F0704030504030204" pitchFamily="34" charset="0"/>
                <a:cs typeface="Aparajita" panose="02020603050405020304" pitchFamily="18" charset="0"/>
              </a:rPr>
              <a:t>Reliëfvormen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6A18F58C-8D6D-4DFD-A47C-A0652D09A743}"/>
              </a:ext>
            </a:extLst>
          </p:cNvPr>
          <p:cNvSpPr txBox="1"/>
          <p:nvPr/>
        </p:nvSpPr>
        <p:spPr>
          <a:xfrm>
            <a:off x="7221979" y="1282147"/>
            <a:ext cx="2684021" cy="147732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/>
              <a:t>Plaatje Hooggebergte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599A212-4EE7-486A-9889-6E2761C6C35D}"/>
              </a:ext>
            </a:extLst>
          </p:cNvPr>
          <p:cNvSpPr txBox="1"/>
          <p:nvPr/>
        </p:nvSpPr>
        <p:spPr>
          <a:xfrm>
            <a:off x="7221978" y="4236803"/>
            <a:ext cx="2684021" cy="147732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/>
              <a:t>Plaatje Heuvelland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491D45FE-5292-4BE9-8593-3DB855F22A7A}"/>
              </a:ext>
            </a:extLst>
          </p:cNvPr>
          <p:cNvSpPr txBox="1"/>
          <p:nvPr/>
        </p:nvSpPr>
        <p:spPr>
          <a:xfrm>
            <a:off x="7221979" y="5714131"/>
            <a:ext cx="2684021" cy="120032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/>
              <a:t>Plaatje Laagland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6AF41D86-24B0-48ED-802A-D10F5795ADC7}"/>
              </a:ext>
            </a:extLst>
          </p:cNvPr>
          <p:cNvSpPr txBox="1"/>
          <p:nvPr/>
        </p:nvSpPr>
        <p:spPr>
          <a:xfrm>
            <a:off x="7221979" y="2759475"/>
            <a:ext cx="2684021" cy="147732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/>
              <a:t>Plaatje Middelgebergte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23206822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th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thema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th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</TotalTime>
  <Words>9</Words>
  <Application>Microsoft Office PowerPoint</Application>
  <PresentationFormat>A4 (210 x 297 mm)</PresentationFormat>
  <Paragraphs>12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6" baseType="lpstr">
      <vt:lpstr>Arial</vt:lpstr>
      <vt:lpstr>Arial Rounded MT Bold</vt:lpstr>
      <vt:lpstr>Calibri</vt:lpstr>
      <vt:lpstr>Calibri Light</vt:lpstr>
      <vt:lpstr>Kantoorthema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Mark Schasfoort</dc:creator>
  <cp:lastModifiedBy>Schasfoort, MB (Mark)</cp:lastModifiedBy>
  <cp:revision>1</cp:revision>
  <dcterms:created xsi:type="dcterms:W3CDTF">2021-09-10T11:42:22Z</dcterms:created>
  <dcterms:modified xsi:type="dcterms:W3CDTF">2021-09-10T11:53:29Z</dcterms:modified>
</cp:coreProperties>
</file>

<file path=docProps/thumbnail.jpeg>
</file>