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05651E8-6EF5-4369-B9DD-43C7AEC193B7}" v="1" dt="2021-09-13T11:32:10.95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438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chasfoort, MB (Mark)" userId="83b47357-2ed9-4e32-a59b-eff69f8a2ebf" providerId="ADAL" clId="{205651E8-6EF5-4369-B9DD-43C7AEC193B7}"/>
    <pc:docChg chg="custSel modSld">
      <pc:chgData name="Schasfoort, MB (Mark)" userId="83b47357-2ed9-4e32-a59b-eff69f8a2ebf" providerId="ADAL" clId="{205651E8-6EF5-4369-B9DD-43C7AEC193B7}" dt="2021-09-13T11:31:50.820" v="3" actId="478"/>
      <pc:docMkLst>
        <pc:docMk/>
      </pc:docMkLst>
      <pc:sldChg chg="addSp delSp mod">
        <pc:chgData name="Schasfoort, MB (Mark)" userId="83b47357-2ed9-4e32-a59b-eff69f8a2ebf" providerId="ADAL" clId="{205651E8-6EF5-4369-B9DD-43C7AEC193B7}" dt="2021-09-13T11:31:50.820" v="3" actId="478"/>
        <pc:sldMkLst>
          <pc:docMk/>
          <pc:sldMk cId="1208222426" sldId="256"/>
        </pc:sldMkLst>
        <pc:spChg chg="del">
          <ac:chgData name="Schasfoort, MB (Mark)" userId="83b47357-2ed9-4e32-a59b-eff69f8a2ebf" providerId="ADAL" clId="{205651E8-6EF5-4369-B9DD-43C7AEC193B7}" dt="2021-09-13T11:30:27.822" v="0" actId="478"/>
          <ac:spMkLst>
            <pc:docMk/>
            <pc:sldMk cId="1208222426" sldId="256"/>
            <ac:spMk id="2" creationId="{EF78049D-CB7D-469A-B2B3-EA64E8ED749F}"/>
          </ac:spMkLst>
        </pc:spChg>
        <pc:spChg chg="del">
          <ac:chgData name="Schasfoort, MB (Mark)" userId="83b47357-2ed9-4e32-a59b-eff69f8a2ebf" providerId="ADAL" clId="{205651E8-6EF5-4369-B9DD-43C7AEC193B7}" dt="2021-09-13T11:30:31.163" v="1" actId="478"/>
          <ac:spMkLst>
            <pc:docMk/>
            <pc:sldMk cId="1208222426" sldId="256"/>
            <ac:spMk id="3" creationId="{80529490-B409-4154-BD72-7217057DB059}"/>
          </ac:spMkLst>
        </pc:spChg>
        <pc:spChg chg="add del">
          <ac:chgData name="Schasfoort, MB (Mark)" userId="83b47357-2ed9-4e32-a59b-eff69f8a2ebf" providerId="ADAL" clId="{205651E8-6EF5-4369-B9DD-43C7AEC193B7}" dt="2021-09-13T11:31:50.820" v="3" actId="478"/>
          <ac:spMkLst>
            <pc:docMk/>
            <pc:sldMk cId="1208222426" sldId="256"/>
            <ac:spMk id="4" creationId="{13C2A35E-21D1-477E-BC1F-3723A3E2D9FE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24754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12429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963608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371900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191245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414777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217556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336760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329380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76880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825475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4C7900-8C93-42E7-B5C2-8CE6E2EAEF48}" type="datetimeFigureOut">
              <a:rPr lang="nl-NL" smtClean="0"/>
              <a:t>13-9-2021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76DDD-D8A8-4D8D-BF72-DB114C41BA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69917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0822242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them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thema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th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0</Words>
  <Application>Microsoft Office PowerPoint</Application>
  <PresentationFormat>A4 (210 x 297 mm)</PresentationFormat>
  <Paragraphs>0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Schasfoort, MB (Mark)</dc:creator>
  <cp:lastModifiedBy>Schasfoort, MB (Mark)</cp:lastModifiedBy>
  <cp:revision>1</cp:revision>
  <dcterms:created xsi:type="dcterms:W3CDTF">2021-09-13T11:29:42Z</dcterms:created>
  <dcterms:modified xsi:type="dcterms:W3CDTF">2021-09-13T11:32:17Z</dcterms:modified>
</cp:coreProperties>
</file>

<file path=docProps/thumbnail.jpeg>
</file>