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3" r:id="rId1"/>
  </p:sldMasterIdLst>
  <p:notesMasterIdLst>
    <p:notesMasterId r:id="rId9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FC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76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489FB68-6CA8-4C19-8A14-D42944463A4E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350CD004-855F-401F-BE46-9DEE523B16AA}">
      <dgm:prSet/>
      <dgm:spPr/>
      <dgm:t>
        <a:bodyPr/>
        <a:lstStyle/>
        <a:p>
          <a:r>
            <a:rPr lang="nl-NL"/>
            <a:t>Elke organisatie heeft een visie </a:t>
          </a:r>
          <a:endParaRPr lang="en-US"/>
        </a:p>
      </dgm:t>
    </dgm:pt>
    <dgm:pt modelId="{5C241A66-2ADF-4C0C-92F3-1EBE2D92F8DA}" type="parTrans" cxnId="{B2CBB5F0-1F55-43E3-A6B2-0AD8CEB72295}">
      <dgm:prSet/>
      <dgm:spPr/>
      <dgm:t>
        <a:bodyPr/>
        <a:lstStyle/>
        <a:p>
          <a:endParaRPr lang="en-US"/>
        </a:p>
      </dgm:t>
    </dgm:pt>
    <dgm:pt modelId="{C690D8AB-7EC2-4198-ACF6-86252CF6C443}" type="sibTrans" cxnId="{B2CBB5F0-1F55-43E3-A6B2-0AD8CEB72295}">
      <dgm:prSet/>
      <dgm:spPr/>
      <dgm:t>
        <a:bodyPr/>
        <a:lstStyle/>
        <a:p>
          <a:endParaRPr lang="en-US"/>
        </a:p>
      </dgm:t>
    </dgm:pt>
    <dgm:pt modelId="{1860DDFF-0851-48D4-94F4-799BD39E7147}">
      <dgm:prSet/>
      <dgm:spPr/>
      <dgm:t>
        <a:bodyPr/>
        <a:lstStyle/>
        <a:p>
          <a:r>
            <a:rPr lang="nl-NL" dirty="0"/>
            <a:t>Uitwerkt in een pedagogisch beleidsplan. </a:t>
          </a:r>
        </a:p>
      </dgm:t>
    </dgm:pt>
    <dgm:pt modelId="{657562F3-A8BB-4B87-B8F8-FFE80734F6CC}" type="parTrans" cxnId="{6DD62537-D2F5-4DE0-A74A-BDB8E726F4AD}">
      <dgm:prSet/>
      <dgm:spPr/>
      <dgm:t>
        <a:bodyPr/>
        <a:lstStyle/>
        <a:p>
          <a:endParaRPr lang="en-US"/>
        </a:p>
      </dgm:t>
    </dgm:pt>
    <dgm:pt modelId="{2568C9B7-BE4F-421C-ACB7-49569874715A}" type="sibTrans" cxnId="{6DD62537-D2F5-4DE0-A74A-BDB8E726F4AD}">
      <dgm:prSet/>
      <dgm:spPr/>
      <dgm:t>
        <a:bodyPr/>
        <a:lstStyle/>
        <a:p>
          <a:endParaRPr lang="en-US"/>
        </a:p>
      </dgm:t>
    </dgm:pt>
    <dgm:pt modelId="{7E309DBC-60A4-4E87-8503-685FFBF854B9}">
      <dgm:prSet/>
      <dgm:spPr/>
      <dgm:t>
        <a:bodyPr/>
        <a:lstStyle/>
        <a:p>
          <a:r>
            <a:rPr lang="nl-NL" dirty="0"/>
            <a:t>Hierin kan je informatie vinden </a:t>
          </a:r>
          <a:r>
            <a:rPr lang="nl-NL" dirty="0" err="1"/>
            <a:t>overhoe</a:t>
          </a:r>
          <a:r>
            <a:rPr lang="nl-NL" dirty="0"/>
            <a:t> de organisatie aankijkt tegen:</a:t>
          </a:r>
          <a:endParaRPr lang="en-US" dirty="0"/>
        </a:p>
      </dgm:t>
    </dgm:pt>
    <dgm:pt modelId="{FED83348-4BE1-4F4E-BBAA-D6A656738E42}" type="parTrans" cxnId="{15C8DB72-01E0-42F0-9454-A01349405600}">
      <dgm:prSet/>
      <dgm:spPr/>
      <dgm:t>
        <a:bodyPr/>
        <a:lstStyle/>
        <a:p>
          <a:endParaRPr lang="en-US"/>
        </a:p>
      </dgm:t>
    </dgm:pt>
    <dgm:pt modelId="{B2833A1C-08C3-4FD9-A2D0-C310D31E6B5D}" type="sibTrans" cxnId="{15C8DB72-01E0-42F0-9454-A01349405600}">
      <dgm:prSet/>
      <dgm:spPr/>
      <dgm:t>
        <a:bodyPr/>
        <a:lstStyle/>
        <a:p>
          <a:endParaRPr lang="en-US"/>
        </a:p>
      </dgm:t>
    </dgm:pt>
    <dgm:pt modelId="{5A27B779-ECA6-4333-AF40-999760EDEC37}">
      <dgm:prSet custT="1"/>
      <dgm:spPr/>
      <dgm:t>
        <a:bodyPr/>
        <a:lstStyle/>
        <a:p>
          <a:r>
            <a:rPr lang="nl-NL" sz="2400" dirty="0"/>
            <a:t>de sfeer die ze wil bieden, </a:t>
          </a:r>
          <a:endParaRPr lang="en-US" sz="2400" dirty="0"/>
        </a:p>
      </dgm:t>
    </dgm:pt>
    <dgm:pt modelId="{1999F436-D5BF-4CE4-9AAA-202FF2CA87F7}" type="parTrans" cxnId="{B4522083-2532-4EE1-967E-994219749EC8}">
      <dgm:prSet/>
      <dgm:spPr/>
      <dgm:t>
        <a:bodyPr/>
        <a:lstStyle/>
        <a:p>
          <a:endParaRPr lang="en-US"/>
        </a:p>
      </dgm:t>
    </dgm:pt>
    <dgm:pt modelId="{7640992C-FC2C-4711-8F52-3448C05391AF}" type="sibTrans" cxnId="{B4522083-2532-4EE1-967E-994219749EC8}">
      <dgm:prSet/>
      <dgm:spPr/>
      <dgm:t>
        <a:bodyPr/>
        <a:lstStyle/>
        <a:p>
          <a:endParaRPr lang="en-US"/>
        </a:p>
      </dgm:t>
    </dgm:pt>
    <dgm:pt modelId="{EA235A51-2B6B-4B1F-9266-4E54478A216E}">
      <dgm:prSet custT="1"/>
      <dgm:spPr/>
      <dgm:t>
        <a:bodyPr/>
        <a:lstStyle/>
        <a:p>
          <a:r>
            <a:rPr lang="nl-NL" sz="2400" dirty="0"/>
            <a:t>hoe ze willen bijdragen aan de ontwikkeling van kinderen</a:t>
          </a:r>
          <a:endParaRPr lang="en-US" sz="2400" dirty="0"/>
        </a:p>
      </dgm:t>
    </dgm:pt>
    <dgm:pt modelId="{3CAE281B-0309-436D-A253-D1A8D4005C15}" type="parTrans" cxnId="{21B49A5B-528D-427A-B02B-22EA5E914735}">
      <dgm:prSet/>
      <dgm:spPr/>
      <dgm:t>
        <a:bodyPr/>
        <a:lstStyle/>
        <a:p>
          <a:endParaRPr lang="en-US"/>
        </a:p>
      </dgm:t>
    </dgm:pt>
    <dgm:pt modelId="{1A09A07F-5D82-483B-AA14-24ED0AB27B82}" type="sibTrans" cxnId="{21B49A5B-528D-427A-B02B-22EA5E914735}">
      <dgm:prSet/>
      <dgm:spPr/>
      <dgm:t>
        <a:bodyPr/>
        <a:lstStyle/>
        <a:p>
          <a:endParaRPr lang="en-US"/>
        </a:p>
      </dgm:t>
    </dgm:pt>
    <dgm:pt modelId="{61BE3750-AD23-4C04-AFA0-4ECE50A4E555}">
      <dgm:prSet custT="1"/>
      <dgm:spPr/>
      <dgm:t>
        <a:bodyPr/>
        <a:lstStyle/>
        <a:p>
          <a:r>
            <a:rPr lang="nl-NL" sz="2400" dirty="0"/>
            <a:t>hoe ze invulling willen geven aan de verzorging van de kinderen</a:t>
          </a:r>
          <a:endParaRPr lang="en-US" sz="2400" dirty="0"/>
        </a:p>
      </dgm:t>
    </dgm:pt>
    <dgm:pt modelId="{1C1F0B44-E616-43E7-92E7-8364B9372392}" type="parTrans" cxnId="{C8DB7D0B-9641-4ED0-A41B-78FA7BF23390}">
      <dgm:prSet/>
      <dgm:spPr/>
      <dgm:t>
        <a:bodyPr/>
        <a:lstStyle/>
        <a:p>
          <a:endParaRPr lang="en-US"/>
        </a:p>
      </dgm:t>
    </dgm:pt>
    <dgm:pt modelId="{FED5D30D-FE23-47F4-8940-A67D8BE9A2B7}" type="sibTrans" cxnId="{C8DB7D0B-9641-4ED0-A41B-78FA7BF23390}">
      <dgm:prSet/>
      <dgm:spPr/>
      <dgm:t>
        <a:bodyPr/>
        <a:lstStyle/>
        <a:p>
          <a:endParaRPr lang="en-US"/>
        </a:p>
      </dgm:t>
    </dgm:pt>
    <dgm:pt modelId="{2D344C65-35C9-41D4-A297-BFC4344F46C1}" type="pres">
      <dgm:prSet presAssocID="{8489FB68-6CA8-4C19-8A14-D42944463A4E}" presName="linear" presStyleCnt="0">
        <dgm:presLayoutVars>
          <dgm:animLvl val="lvl"/>
          <dgm:resizeHandles val="exact"/>
        </dgm:presLayoutVars>
      </dgm:prSet>
      <dgm:spPr/>
    </dgm:pt>
    <dgm:pt modelId="{F2D78113-A715-4765-B689-D72B7DA09B8B}" type="pres">
      <dgm:prSet presAssocID="{350CD004-855F-401F-BE46-9DEE523B16AA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4D3219DD-E031-4781-AB35-9C928BD80818}" type="pres">
      <dgm:prSet presAssocID="{C690D8AB-7EC2-4198-ACF6-86252CF6C443}" presName="spacer" presStyleCnt="0"/>
      <dgm:spPr/>
    </dgm:pt>
    <dgm:pt modelId="{4832D7F8-F025-4857-99E0-9B7EA957F90C}" type="pres">
      <dgm:prSet presAssocID="{1860DDFF-0851-48D4-94F4-799BD39E7147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543059CD-CFA0-4990-969C-3A249437CE99}" type="pres">
      <dgm:prSet presAssocID="{2568C9B7-BE4F-421C-ACB7-49569874715A}" presName="spacer" presStyleCnt="0"/>
      <dgm:spPr/>
    </dgm:pt>
    <dgm:pt modelId="{7434CB43-6B66-421D-8A6F-BA0143AFCB0C}" type="pres">
      <dgm:prSet presAssocID="{7E309DBC-60A4-4E87-8503-685FFBF854B9}" presName="parentText" presStyleLbl="node1" presStyleIdx="2" presStyleCnt="3" custScaleY="95402">
        <dgm:presLayoutVars>
          <dgm:chMax val="0"/>
          <dgm:bulletEnabled val="1"/>
        </dgm:presLayoutVars>
      </dgm:prSet>
      <dgm:spPr/>
    </dgm:pt>
    <dgm:pt modelId="{6A3AA895-4400-4FE3-8669-E5D1BDA89487}" type="pres">
      <dgm:prSet presAssocID="{7E309DBC-60A4-4E87-8503-685FFBF854B9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33948309-1FD2-47BE-9377-82D401723A24}" type="presOf" srcId="{350CD004-855F-401F-BE46-9DEE523B16AA}" destId="{F2D78113-A715-4765-B689-D72B7DA09B8B}" srcOrd="0" destOrd="0" presId="urn:microsoft.com/office/officeart/2005/8/layout/vList2"/>
    <dgm:cxn modelId="{C8DB7D0B-9641-4ED0-A41B-78FA7BF23390}" srcId="{7E309DBC-60A4-4E87-8503-685FFBF854B9}" destId="{61BE3750-AD23-4C04-AFA0-4ECE50A4E555}" srcOrd="2" destOrd="0" parTransId="{1C1F0B44-E616-43E7-92E7-8364B9372392}" sibTransId="{FED5D30D-FE23-47F4-8940-A67D8BE9A2B7}"/>
    <dgm:cxn modelId="{6DD62537-D2F5-4DE0-A74A-BDB8E726F4AD}" srcId="{8489FB68-6CA8-4C19-8A14-D42944463A4E}" destId="{1860DDFF-0851-48D4-94F4-799BD39E7147}" srcOrd="1" destOrd="0" parTransId="{657562F3-A8BB-4B87-B8F8-FFE80734F6CC}" sibTransId="{2568C9B7-BE4F-421C-ACB7-49569874715A}"/>
    <dgm:cxn modelId="{21B49A5B-528D-427A-B02B-22EA5E914735}" srcId="{7E309DBC-60A4-4E87-8503-685FFBF854B9}" destId="{EA235A51-2B6B-4B1F-9266-4E54478A216E}" srcOrd="1" destOrd="0" parTransId="{3CAE281B-0309-436D-A253-D1A8D4005C15}" sibTransId="{1A09A07F-5D82-483B-AA14-24ED0AB27B82}"/>
    <dgm:cxn modelId="{15C8DB72-01E0-42F0-9454-A01349405600}" srcId="{8489FB68-6CA8-4C19-8A14-D42944463A4E}" destId="{7E309DBC-60A4-4E87-8503-685FFBF854B9}" srcOrd="2" destOrd="0" parTransId="{FED83348-4BE1-4F4E-BBAA-D6A656738E42}" sibTransId="{B2833A1C-08C3-4FD9-A2D0-C310D31E6B5D}"/>
    <dgm:cxn modelId="{B4522083-2532-4EE1-967E-994219749EC8}" srcId="{7E309DBC-60A4-4E87-8503-685FFBF854B9}" destId="{5A27B779-ECA6-4333-AF40-999760EDEC37}" srcOrd="0" destOrd="0" parTransId="{1999F436-D5BF-4CE4-9AAA-202FF2CA87F7}" sibTransId="{7640992C-FC2C-4711-8F52-3448C05391AF}"/>
    <dgm:cxn modelId="{160FA88F-3ABA-4E10-9BC0-3BA7D14B9175}" type="presOf" srcId="{EA235A51-2B6B-4B1F-9266-4E54478A216E}" destId="{6A3AA895-4400-4FE3-8669-E5D1BDA89487}" srcOrd="0" destOrd="1" presId="urn:microsoft.com/office/officeart/2005/8/layout/vList2"/>
    <dgm:cxn modelId="{F9BA95A2-E25C-4DBF-8D47-FFC5C1D30091}" type="presOf" srcId="{1860DDFF-0851-48D4-94F4-799BD39E7147}" destId="{4832D7F8-F025-4857-99E0-9B7EA957F90C}" srcOrd="0" destOrd="0" presId="urn:microsoft.com/office/officeart/2005/8/layout/vList2"/>
    <dgm:cxn modelId="{EC1960A3-EF98-407F-AB6D-3E423F91524B}" type="presOf" srcId="{8489FB68-6CA8-4C19-8A14-D42944463A4E}" destId="{2D344C65-35C9-41D4-A297-BFC4344F46C1}" srcOrd="0" destOrd="0" presId="urn:microsoft.com/office/officeart/2005/8/layout/vList2"/>
    <dgm:cxn modelId="{E87210AF-FE81-48D1-9941-ADC3CC874859}" type="presOf" srcId="{61BE3750-AD23-4C04-AFA0-4ECE50A4E555}" destId="{6A3AA895-4400-4FE3-8669-E5D1BDA89487}" srcOrd="0" destOrd="2" presId="urn:microsoft.com/office/officeart/2005/8/layout/vList2"/>
    <dgm:cxn modelId="{D1BCFDC1-9308-4955-8947-569542FE2530}" type="presOf" srcId="{5A27B779-ECA6-4333-AF40-999760EDEC37}" destId="{6A3AA895-4400-4FE3-8669-E5D1BDA89487}" srcOrd="0" destOrd="0" presId="urn:microsoft.com/office/officeart/2005/8/layout/vList2"/>
    <dgm:cxn modelId="{B2CBB5F0-1F55-43E3-A6B2-0AD8CEB72295}" srcId="{8489FB68-6CA8-4C19-8A14-D42944463A4E}" destId="{350CD004-855F-401F-BE46-9DEE523B16AA}" srcOrd="0" destOrd="0" parTransId="{5C241A66-2ADF-4C0C-92F3-1EBE2D92F8DA}" sibTransId="{C690D8AB-7EC2-4198-ACF6-86252CF6C443}"/>
    <dgm:cxn modelId="{176ECFFD-D927-4AF0-9B1D-3F66922499E9}" type="presOf" srcId="{7E309DBC-60A4-4E87-8503-685FFBF854B9}" destId="{7434CB43-6B66-421D-8A6F-BA0143AFCB0C}" srcOrd="0" destOrd="0" presId="urn:microsoft.com/office/officeart/2005/8/layout/vList2"/>
    <dgm:cxn modelId="{25741E2D-3051-4AD1-9C3A-5993DF706C34}" type="presParOf" srcId="{2D344C65-35C9-41D4-A297-BFC4344F46C1}" destId="{F2D78113-A715-4765-B689-D72B7DA09B8B}" srcOrd="0" destOrd="0" presId="urn:microsoft.com/office/officeart/2005/8/layout/vList2"/>
    <dgm:cxn modelId="{A81539E1-796B-4063-B626-CCFCEAE7BE0A}" type="presParOf" srcId="{2D344C65-35C9-41D4-A297-BFC4344F46C1}" destId="{4D3219DD-E031-4781-AB35-9C928BD80818}" srcOrd="1" destOrd="0" presId="urn:microsoft.com/office/officeart/2005/8/layout/vList2"/>
    <dgm:cxn modelId="{57704CEF-16E7-4B74-8079-EC6259814BA5}" type="presParOf" srcId="{2D344C65-35C9-41D4-A297-BFC4344F46C1}" destId="{4832D7F8-F025-4857-99E0-9B7EA957F90C}" srcOrd="2" destOrd="0" presId="urn:microsoft.com/office/officeart/2005/8/layout/vList2"/>
    <dgm:cxn modelId="{51D800D4-579D-46E7-AF50-700462FEB6E5}" type="presParOf" srcId="{2D344C65-35C9-41D4-A297-BFC4344F46C1}" destId="{543059CD-CFA0-4990-969C-3A249437CE99}" srcOrd="3" destOrd="0" presId="urn:microsoft.com/office/officeart/2005/8/layout/vList2"/>
    <dgm:cxn modelId="{16A545AD-2179-4909-A870-812D3CBBC540}" type="presParOf" srcId="{2D344C65-35C9-41D4-A297-BFC4344F46C1}" destId="{7434CB43-6B66-421D-8A6F-BA0143AFCB0C}" srcOrd="4" destOrd="0" presId="urn:microsoft.com/office/officeart/2005/8/layout/vList2"/>
    <dgm:cxn modelId="{E42A0163-8413-4BF2-847A-4B3E0C6FD5B2}" type="presParOf" srcId="{2D344C65-35C9-41D4-A297-BFC4344F46C1}" destId="{6A3AA895-4400-4FE3-8669-E5D1BDA89487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D78113-A715-4765-B689-D72B7DA09B8B}">
      <dsp:nvSpPr>
        <dsp:cNvPr id="0" name=""/>
        <dsp:cNvSpPr/>
      </dsp:nvSpPr>
      <dsp:spPr>
        <a:xfrm>
          <a:off x="0" y="63766"/>
          <a:ext cx="5906181" cy="106470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600" kern="1200"/>
            <a:t>Elke organisatie heeft een visie </a:t>
          </a:r>
          <a:endParaRPr lang="en-US" sz="2600" kern="1200"/>
        </a:p>
      </dsp:txBody>
      <dsp:txXfrm>
        <a:off x="51974" y="115740"/>
        <a:ext cx="5802233" cy="960752"/>
      </dsp:txXfrm>
    </dsp:sp>
    <dsp:sp modelId="{4832D7F8-F025-4857-99E0-9B7EA957F90C}">
      <dsp:nvSpPr>
        <dsp:cNvPr id="0" name=""/>
        <dsp:cNvSpPr/>
      </dsp:nvSpPr>
      <dsp:spPr>
        <a:xfrm>
          <a:off x="0" y="1209106"/>
          <a:ext cx="5906181" cy="1064700"/>
        </a:xfrm>
        <a:prstGeom prst="roundRect">
          <a:avLst/>
        </a:prstGeom>
        <a:solidFill>
          <a:schemeClr val="accent5">
            <a:hueOff val="-10661560"/>
            <a:satOff val="6060"/>
            <a:lumOff val="-500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600" kern="1200" dirty="0"/>
            <a:t>Uitwerkt in een pedagogisch beleidsplan. </a:t>
          </a:r>
        </a:p>
      </dsp:txBody>
      <dsp:txXfrm>
        <a:off x="51974" y="1261080"/>
        <a:ext cx="5802233" cy="960752"/>
      </dsp:txXfrm>
    </dsp:sp>
    <dsp:sp modelId="{7434CB43-6B66-421D-8A6F-BA0143AFCB0C}">
      <dsp:nvSpPr>
        <dsp:cNvPr id="0" name=""/>
        <dsp:cNvSpPr/>
      </dsp:nvSpPr>
      <dsp:spPr>
        <a:xfrm>
          <a:off x="0" y="2354446"/>
          <a:ext cx="5906181" cy="1015745"/>
        </a:xfrm>
        <a:prstGeom prst="roundRect">
          <a:avLst/>
        </a:prstGeom>
        <a:solidFill>
          <a:schemeClr val="accent5">
            <a:hueOff val="-21323121"/>
            <a:satOff val="12119"/>
            <a:lumOff val="-1000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600" kern="1200" dirty="0"/>
            <a:t>Hierin kan je informatie vinden </a:t>
          </a:r>
          <a:r>
            <a:rPr lang="nl-NL" sz="2600" kern="1200" dirty="0" err="1"/>
            <a:t>overhoe</a:t>
          </a:r>
          <a:r>
            <a:rPr lang="nl-NL" sz="2600" kern="1200" dirty="0"/>
            <a:t> de organisatie aankijkt tegen:</a:t>
          </a:r>
          <a:endParaRPr lang="en-US" sz="2600" kern="1200" dirty="0"/>
        </a:p>
      </dsp:txBody>
      <dsp:txXfrm>
        <a:off x="49585" y="2404031"/>
        <a:ext cx="5807011" cy="916575"/>
      </dsp:txXfrm>
    </dsp:sp>
    <dsp:sp modelId="{6A3AA895-4400-4FE3-8669-E5D1BDA89487}">
      <dsp:nvSpPr>
        <dsp:cNvPr id="0" name=""/>
        <dsp:cNvSpPr/>
      </dsp:nvSpPr>
      <dsp:spPr>
        <a:xfrm>
          <a:off x="0" y="3370191"/>
          <a:ext cx="5906181" cy="17967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7521" tIns="30480" rIns="170688" bIns="3048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nl-NL" sz="2400" kern="1200" dirty="0"/>
            <a:t>de sfeer die ze wil bieden, </a:t>
          </a:r>
          <a:endParaRPr 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nl-NL" sz="2400" kern="1200" dirty="0"/>
            <a:t>hoe ze willen bijdragen aan de ontwikkeling van kinderen</a:t>
          </a:r>
          <a:endParaRPr 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nl-NL" sz="2400" kern="1200" dirty="0"/>
            <a:t>hoe ze invulling willen geven aan de verzorging van de kinderen</a:t>
          </a:r>
          <a:endParaRPr lang="en-US" sz="2400" kern="1200" dirty="0"/>
        </a:p>
      </dsp:txBody>
      <dsp:txXfrm>
        <a:off x="0" y="3370191"/>
        <a:ext cx="5906181" cy="17967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028A05-7057-45C5-A2F8-E357EFDF877E}" type="datetimeFigureOut">
              <a:rPr lang="nl-NL" smtClean="0"/>
              <a:t>27-8-2021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5048D2-D84E-4D59-AB2E-0874271ABDF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662781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04DB13E-F722-4ED6-BB00-556651E9528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26428D7-C6F3-473D-A360-A3F5C3E8728C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9103" y="2244830"/>
            <a:ext cx="8933796" cy="2437232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3000"/>
              </a:lnSpc>
              <a:defRPr lang="en-US" sz="68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9101" y="4682062"/>
            <a:ext cx="8936846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6"/>
            <a:ext cx="1554480" cy="485546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EA0C0817-A112-4847-8014-A94B7D2A4EA3}" type="datetime1">
              <a:rPr lang="en-US" smtClean="0"/>
              <a:t>8/27/2021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629100" y="5177408"/>
            <a:ext cx="5730295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20" y="5177408"/>
            <a:ext cx="1955980" cy="22860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5754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F40B7-36AB-4376-BE14-EF7004D79BB9}" type="datetime1">
              <a:rPr lang="en-US" smtClean="0"/>
              <a:t>8/27/2021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342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CAB8-DCAE-46A5-AADA-B3FAD11A54E0}" type="datetime1">
              <a:rPr lang="en-US" smtClean="0"/>
              <a:t>8/27/2021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326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2B432-ACDA-4023-A761-2BAB76577B62}" type="datetime1">
              <a:rPr lang="en-US" smtClean="0"/>
              <a:t>8/27/2021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496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0A4A1889-E37C-4EC3-9E41-9DAD221CF38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9156" y="2275165"/>
            <a:ext cx="8933688" cy="2406895"/>
          </a:xfrm>
        </p:spPr>
        <p:txBody>
          <a:bodyPr anchor="ctr">
            <a:normAutofit/>
          </a:bodyPr>
          <a:lstStyle>
            <a:lvl1pPr algn="ctr">
              <a:lnSpc>
                <a:spcPct val="83000"/>
              </a:lnSpc>
              <a:defRPr lang="en-US" sz="68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683EB04-C23E-490C-A1A6-030CF79D23C8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F8A84C03-E1CA-4A4E-81D6-9BB0C335B7A0}"/>
                </a:ext>
              </a:extLst>
            </p:cNvPr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4A26FB5A-D5D1-4DAB-AC43-7F51A7F2D197}"/>
                </a:ext>
              </a:extLst>
            </p:cNvPr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9303F14-E560-4C02-94F4-B4695FE26813}"/>
                </a:ext>
              </a:extLst>
            </p:cNvPr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9156" y="4682062"/>
            <a:ext cx="8939784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800">
                <a:solidFill>
                  <a:schemeClr val="tx1">
                    <a:lumMod val="95000"/>
                    <a:lumOff val="5000"/>
                  </a:schemeClr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18760" y="1344502"/>
            <a:ext cx="1554480" cy="498781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D9C646AA-F36E-4540-911D-FFFC0A0EF24A}" type="datetime1">
              <a:rPr lang="en-US" smtClean="0"/>
              <a:t>8/27/2021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29157" y="5177408"/>
            <a:ext cx="5660134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177408"/>
            <a:ext cx="1958339" cy="22860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6119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66344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61760" y="2103120"/>
            <a:ext cx="466344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86D26-FA5F-4637-B602-B7C2DC34CFD4}" type="datetime1">
              <a:rPr lang="en-US" smtClean="0"/>
              <a:t>8/27/2021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1434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663440" cy="640080"/>
          </a:xfrm>
        </p:spPr>
        <p:txBody>
          <a:bodyPr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 i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92472"/>
            <a:ext cx="4663440" cy="3163825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8712" y="2074334"/>
            <a:ext cx="4663440" cy="640080"/>
          </a:xfrm>
        </p:spPr>
        <p:txBody>
          <a:bodyPr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>
                <a:solidFill>
                  <a:schemeClr val="tx1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8712" y="2792471"/>
            <a:ext cx="4663440" cy="3164509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15D8-96D1-4781-BC50-CA8A088B2FE4}" type="datetime1">
              <a:rPr lang="en-US" smtClean="0"/>
              <a:t>8/27/2021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195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96C99-B8F8-4528-BD05-0E16E943DC09}" type="datetime1">
              <a:rPr lang="en-US" smtClean="0"/>
              <a:t>8/27/2021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625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36942-C211-4B28-8DBD-C953E00AF71B}" type="datetime1">
              <a:rPr lang="en-US" smtClean="0"/>
              <a:t>8/27/2021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4533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D5E1BBF9-8BEF-4353-BA68-30AAF9EBD8D8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B941C21-2A5D-4912-AB06-1BB0C0EB6AE1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58200" y="607392"/>
            <a:ext cx="3161963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32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6858000" cy="53340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58200" y="2336800"/>
            <a:ext cx="3161963" cy="3606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88000" y="6035040"/>
            <a:ext cx="1955800" cy="36576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7E8D12A6-918A-48BD-8CB9-CA713993B0EA}" type="datetime1">
              <a:rPr lang="en-US" smtClean="0"/>
              <a:t>8/27/2021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685801" y="6035040"/>
            <a:ext cx="4584700" cy="36576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3435" cy="36576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457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E687CA98-D9C7-497F-A1DA-7D22F8753BCE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7696201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662337" y="6035040"/>
            <a:ext cx="2071963" cy="365760"/>
          </a:xfrm>
        </p:spPr>
        <p:txBody>
          <a:bodyPr/>
          <a:lstStyle>
            <a:lvl1pPr>
              <a:defRPr b="1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778CE86-875F-4587-BCF6-FA054AFC0D53}" type="datetime1">
              <a:rPr lang="en-US" smtClean="0"/>
              <a:pPr/>
              <a:t>8/27/2021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2648" y="6035040"/>
            <a:ext cx="4588002" cy="365760"/>
          </a:xfrm>
        </p:spPr>
        <p:txBody>
          <a:bodyPr/>
          <a:lstStyle>
            <a:lvl1pPr marL="0" algn="r" defTabSz="914400" rtl="0" eaLnBrk="1" latinLnBrk="0" hangingPunct="1">
              <a:defRPr lang="en-US" sz="1000" b="1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5296" cy="365760"/>
          </a:xfrm>
        </p:spPr>
        <p:txBody>
          <a:bodyPr/>
          <a:lstStyle/>
          <a:p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8B3D8CC-BB13-41A5-8F34-B8E84A4F9534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7250" y="603504"/>
            <a:ext cx="3144774" cy="1645920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32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7250" y="2386584"/>
            <a:ext cx="3144774" cy="3511296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32135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E94681D-2A4C-4A8D-B9B5-31D440D0328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8496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56794" y="6035040"/>
            <a:ext cx="2893045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F6FA2B21-3FCD-4721-B95C-427943F61125}" type="datetime1">
              <a:rPr lang="en-US" smtClean="0"/>
              <a:t>8/27/2021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6800" y="6035040"/>
            <a:ext cx="58166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87000" y="6035040"/>
            <a:ext cx="8382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113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12" r:id="rId5"/>
    <p:sldLayoutId id="2147483718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400" i="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Rook met kleurovergang">
            <a:extLst>
              <a:ext uri="{FF2B5EF4-FFF2-40B4-BE49-F238E27FC236}">
                <a16:creationId xmlns:a16="http://schemas.microsoft.com/office/drawing/2014/main" id="{489FE47B-20C0-42FD-98F6-7C892061BDC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966" b="7764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2644B391-9BFE-445C-A9EC-F544BB85FB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7329" y="1808532"/>
            <a:ext cx="5452527" cy="3240936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0F26E69-87D9-4655-AE7B-280A87AA3C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03272" y="1975104"/>
            <a:ext cx="5120640" cy="2907792"/>
          </a:xfrm>
          <a:prstGeom prst="rect">
            <a:avLst/>
          </a:prstGeom>
          <a:noFill/>
          <a:ln w="6350" cap="sq" cmpd="sng" algn="ctr">
            <a:solidFill>
              <a:schemeClr val="tx1"/>
            </a:solidFill>
            <a:prstDash val="solid"/>
            <a:miter lim="800000"/>
          </a:ln>
          <a:effectLst>
            <a:softEdge rad="0"/>
          </a:effectLst>
        </p:spPr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82296DAF-FF0A-4D9D-8120-C80B1FEECAA1}"/>
              </a:ext>
            </a:extLst>
          </p:cNvPr>
          <p:cNvSpPr/>
          <p:nvPr/>
        </p:nvSpPr>
        <p:spPr>
          <a:xfrm>
            <a:off x="1034122" y="2334693"/>
            <a:ext cx="525894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Les 5: uitvoeren</a:t>
            </a:r>
          </a:p>
          <a:p>
            <a:pPr algn="ctr"/>
            <a:r>
              <a:rPr lang="nl-NL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v</a:t>
            </a:r>
            <a:r>
              <a:rPr lang="nl-NL" sz="54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an activiteiten</a:t>
            </a:r>
          </a:p>
        </p:txBody>
      </p:sp>
    </p:spTree>
    <p:extLst>
      <p:ext uri="{BB962C8B-B14F-4D97-AF65-F5344CB8AC3E}">
        <p14:creationId xmlns:p14="http://schemas.microsoft.com/office/powerpoint/2010/main" val="1620853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9664D085-C814-4D74-BCE0-2059F0DC04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04E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DA5539E-D8B4-4F5A-B46F-C304F5D7A8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C24956FF-0865-4CE4-BB6B-CAA1FAB3D9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7669" y="803063"/>
            <a:ext cx="9336662" cy="5251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02625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904DB13E-F722-4ED6-BB00-556651E952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7B58A187-A4B1-42EB-A4C7-8635BA507B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7F14E7F-3054-458C-ACF9-A8DA1757C6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3747C1C-97FC-4D70-A6C8-A01FBCF5A9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26428D7-C6F3-473D-A360-A3F5C3E872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05CDC370-AE44-4300-98BA-FE204E8817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47B15501-CB9A-4642-80EE-2876EF039EB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6AFF9525-325F-47B3-A63C-93C12253AD7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D071C0CD-5EFD-45A1-AAFD-61C3D4A651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A03302C-20A2-4C4F-9760-E85AE10413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337" y="643464"/>
            <a:ext cx="10912338" cy="5571072"/>
          </a:xfrm>
          <a:prstGeom prst="rect">
            <a:avLst/>
          </a:prstGeom>
          <a:solidFill>
            <a:srgbClr val="FFFFFF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D00F093B-0739-4429-B30D-D72924D088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9702" y="809244"/>
            <a:ext cx="10579608" cy="5239512"/>
          </a:xfrm>
          <a:prstGeom prst="rect">
            <a:avLst/>
          </a:prstGeom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2" name="Rechthoek 1">
            <a:extLst>
              <a:ext uri="{FF2B5EF4-FFF2-40B4-BE49-F238E27FC236}">
                <a16:creationId xmlns:a16="http://schemas.microsoft.com/office/drawing/2014/main" id="{F3B537F2-291D-4F5B-AB73-E98C3BB12ECF}"/>
              </a:ext>
            </a:extLst>
          </p:cNvPr>
          <p:cNvSpPr/>
          <p:nvPr/>
        </p:nvSpPr>
        <p:spPr>
          <a:xfrm>
            <a:off x="1306286" y="1303039"/>
            <a:ext cx="9637485" cy="10771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83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200" cap="all" spc="-100" dirty="0" err="1">
                <a:ln w="0"/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Stap</a:t>
            </a:r>
            <a:r>
              <a:rPr lang="en-US" sz="3200" cap="all" spc="-100" dirty="0">
                <a:ln w="0"/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4: </a:t>
            </a:r>
            <a:r>
              <a:rPr lang="en-US" sz="3200" cap="all" spc="-100" dirty="0" err="1">
                <a:ln w="0"/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Uitvoeren</a:t>
            </a:r>
            <a:r>
              <a:rPr lang="en-US" sz="3200" cap="all" spc="-100" dirty="0">
                <a:ln w="0"/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: </a:t>
            </a:r>
            <a:r>
              <a:rPr lang="en-US" sz="3200" cap="all" spc="-100" dirty="0" err="1">
                <a:ln w="0"/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Boek</a:t>
            </a:r>
            <a:r>
              <a:rPr lang="en-US" sz="3200" cap="all" spc="-100" dirty="0">
                <a:ln w="0"/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: par. 12.4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BB92999-6A40-480A-8965-2F20DFB032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35880" y="640856"/>
            <a:ext cx="1920240" cy="73152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15573B87-7D61-460C-9ADA-EF63674E3A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250180" y="640855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rgbClr val="000000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0AAF6B7C-985D-4351-9564-8DBDF5BB03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941820" y="640855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rgbClr val="000000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F88433F4-33AB-4CE1-9DE3-72A8403654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250180" y="1286150"/>
            <a:ext cx="1691640" cy="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rgbClr val="000000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kstvak 3">
            <a:extLst>
              <a:ext uri="{FF2B5EF4-FFF2-40B4-BE49-F238E27FC236}">
                <a16:creationId xmlns:a16="http://schemas.microsoft.com/office/drawing/2014/main" id="{975D656E-01AF-46D9-A3C6-F07FD4105018}"/>
              </a:ext>
            </a:extLst>
          </p:cNvPr>
          <p:cNvSpPr txBox="1"/>
          <p:nvPr/>
        </p:nvSpPr>
        <p:spPr>
          <a:xfrm>
            <a:off x="1306286" y="2244128"/>
            <a:ext cx="9719589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Tijdens het uitvoeren van je activiteit begeleidt je de kinderen.</a:t>
            </a:r>
          </a:p>
          <a:p>
            <a:r>
              <a:rPr lang="nl-NL" sz="2400" dirty="0"/>
              <a:t>Hoe je dat doet hangt af van:</a:t>
            </a:r>
          </a:p>
          <a:p>
            <a:endParaRPr lang="nl-NL" sz="2400" dirty="0"/>
          </a:p>
          <a:p>
            <a:pPr marL="342900" indent="-342900">
              <a:buAutoNum type="arabicPeriod"/>
            </a:pPr>
            <a:r>
              <a:rPr lang="nl-NL" sz="2400" dirty="0"/>
              <a:t>De </a:t>
            </a:r>
            <a:r>
              <a:rPr lang="nl-NL" sz="2400" b="1" dirty="0"/>
              <a:t>beginsituatie</a:t>
            </a:r>
            <a:r>
              <a:rPr lang="nl-NL" sz="2400" dirty="0"/>
              <a:t> van het kind </a:t>
            </a:r>
          </a:p>
          <a:p>
            <a:r>
              <a:rPr lang="nl-NL" sz="2400" dirty="0"/>
              <a:t>      wat kan/weet het kind, wat vindt hij/ zij leuk</a:t>
            </a:r>
          </a:p>
          <a:p>
            <a:r>
              <a:rPr lang="nl-NL" sz="2400" dirty="0"/>
              <a:t>      </a:t>
            </a:r>
            <a:r>
              <a:rPr lang="nl-NL" sz="2400" dirty="0">
                <a:solidFill>
                  <a:srgbClr val="FF0000"/>
                </a:solidFill>
              </a:rPr>
              <a:t>wat heeft elk kind nodig om dit te kunnen doen?</a:t>
            </a:r>
          </a:p>
          <a:p>
            <a:r>
              <a:rPr lang="nl-NL" sz="2400" dirty="0">
                <a:solidFill>
                  <a:srgbClr val="FF0000"/>
                </a:solidFill>
              </a:rPr>
              <a:t>      </a:t>
            </a:r>
          </a:p>
          <a:p>
            <a:pPr marL="342900" indent="-342900">
              <a:buAutoNum type="arabicPeriod" startAt="2"/>
            </a:pPr>
            <a:r>
              <a:rPr lang="nl-NL" sz="2400" dirty="0"/>
              <a:t>De </a:t>
            </a:r>
            <a:r>
              <a:rPr lang="nl-NL" sz="2400" b="1" dirty="0"/>
              <a:t>doelen</a:t>
            </a:r>
            <a:r>
              <a:rPr lang="nl-NL" sz="2400" dirty="0"/>
              <a:t> die je wilt bereiken met de activiteit (zie les 2)</a:t>
            </a:r>
          </a:p>
          <a:p>
            <a:endParaRPr lang="nl-NL" sz="2400" dirty="0"/>
          </a:p>
          <a:p>
            <a:pPr marL="342900" indent="-342900">
              <a:buAutoNum type="arabicPeriod" startAt="2"/>
            </a:pPr>
            <a:r>
              <a:rPr lang="nl-NL" sz="2400" dirty="0"/>
              <a:t>De </a:t>
            </a:r>
            <a:r>
              <a:rPr lang="nl-NL" sz="2400" b="1" dirty="0">
                <a:solidFill>
                  <a:srgbClr val="FF0000"/>
                </a:solidFill>
              </a:rPr>
              <a:t> visie </a:t>
            </a:r>
            <a:r>
              <a:rPr lang="nl-NL" sz="2400" dirty="0"/>
              <a:t>van jouw organisatie</a:t>
            </a:r>
          </a:p>
          <a:p>
            <a:pPr marL="342900" indent="-342900">
              <a:buAutoNum type="arabicPeriod" startAt="2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847439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904DB13E-F722-4ED6-BB00-556651E952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3" name="Rectangle 72">
            <a:extLst>
              <a:ext uri="{FF2B5EF4-FFF2-40B4-BE49-F238E27FC236}">
                <a16:creationId xmlns:a16="http://schemas.microsoft.com/office/drawing/2014/main" id="{1E8D93C5-28EB-42D0-86CE-D804955653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AB1B1E7D-F76D-4744-AF85-239E6998A4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3BB65211-00DB-45B6-A223-033B2D19CB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E26428D7-C6F3-473D-A360-A3F5C3E872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14DF524F-3FEF-4236-90C6-820E876A94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2400A003-1BE9-49C2-8E57-DCD9B870FC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83BF0991-F9A1-4282-99DB-92D70239F6A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4" name="Rectangle 83">
            <a:extLst>
              <a:ext uri="{FF2B5EF4-FFF2-40B4-BE49-F238E27FC236}">
                <a16:creationId xmlns:a16="http://schemas.microsoft.com/office/drawing/2014/main" id="{EA4E4267-CAF0-4C38-8DC6-CD3B1A9F04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0EE3ACC5-126D-4BA4-8B45-7F0B5B839C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384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AB2868F7-FE10-4289-A5BD-90763C7A2F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3866" cy="6858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BD94142C-10EE-487C-A327-404FDF358F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6197" y="643464"/>
            <a:ext cx="4143830" cy="556630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5F7FAC2D-7A74-4939-A917-A1A5AF9356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21587" y="806860"/>
            <a:ext cx="3813048" cy="5239512"/>
          </a:xfrm>
          <a:prstGeom prst="rect">
            <a:avLst/>
          </a:prstGeom>
          <a:noFill/>
          <a:ln w="6350" cap="sq" cmpd="sng" algn="ctr">
            <a:solidFill>
              <a:schemeClr val="bg1"/>
            </a:solidFill>
            <a:prstDash val="solid"/>
            <a:miter lim="800000"/>
          </a:ln>
          <a:effectLst/>
        </p:spPr>
      </p:sp>
      <p:sp>
        <p:nvSpPr>
          <p:cNvPr id="2" name="Rechthoek 1">
            <a:extLst>
              <a:ext uri="{FF2B5EF4-FFF2-40B4-BE49-F238E27FC236}">
                <a16:creationId xmlns:a16="http://schemas.microsoft.com/office/drawing/2014/main" id="{D43F67C4-36D6-4599-B7EA-D9B961D1882E}"/>
              </a:ext>
            </a:extLst>
          </p:cNvPr>
          <p:cNvSpPr/>
          <p:nvPr/>
        </p:nvSpPr>
        <p:spPr>
          <a:xfrm>
            <a:off x="1256493" y="1559768"/>
            <a:ext cx="2978281" cy="31353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83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700" cap="all" spc="-10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+mj-lt"/>
              </a:rPr>
              <a:t>Wat heeft elk kind nodig </a:t>
            </a:r>
          </a:p>
          <a:p>
            <a:pPr algn="ctr">
              <a:lnSpc>
                <a:spcPct val="83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700" cap="all" spc="-10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+mj-lt"/>
              </a:rPr>
              <a:t>aan begeleiding?</a:t>
            </a: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BA53A868-C420-4BAE-9244-EC162AF05C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767992" y="640856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C2686EF3-81CC-419F-96C3-002A758803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882292" y="640855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F8D93CCA-A85E-4529-A6F0-8BB54D27BC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573932" y="640855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1ECFA516-C18C-41AE-AFF2-A0D0A59C9E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882292" y="1286150"/>
            <a:ext cx="1691640" cy="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Onze visie">
            <a:extLst>
              <a:ext uri="{FF2B5EF4-FFF2-40B4-BE49-F238E27FC236}">
                <a16:creationId xmlns:a16="http://schemas.microsoft.com/office/drawing/2014/main" id="{F79E9096-8F56-4600-8E82-3DCF293EDD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37253" y="645106"/>
            <a:ext cx="5620871" cy="5564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89014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E94681D-2A4C-4A8D-B9B5-31D440D032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85B1578-9B95-463A-91DE-797A98F7E9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7753F1F-C532-475B-BE0D-7359EB6F86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sp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A2AD6B69-E0A0-476D-9EE1-6B69F04C59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6BE10A1-AD5F-4AB3-8A94-41D62B494A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4696" y="237744"/>
            <a:ext cx="4419599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Rechthoek 1">
            <a:extLst>
              <a:ext uri="{FF2B5EF4-FFF2-40B4-BE49-F238E27FC236}">
                <a16:creationId xmlns:a16="http://schemas.microsoft.com/office/drawing/2014/main" id="{278B7FDD-E7CD-400C-A64F-A21723E56BEA}"/>
              </a:ext>
            </a:extLst>
          </p:cNvPr>
          <p:cNvSpPr/>
          <p:nvPr/>
        </p:nvSpPr>
        <p:spPr>
          <a:xfrm>
            <a:off x="573409" y="559477"/>
            <a:ext cx="3765200" cy="57099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800" b="1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Begeleiden</a:t>
            </a:r>
            <a:r>
              <a:rPr lang="en-US" sz="48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</a:t>
            </a:r>
            <a:r>
              <a:rPr lang="en-US" sz="4800" b="1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vanuit</a:t>
            </a:r>
            <a:r>
              <a:rPr lang="en-US" sz="48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dee </a:t>
            </a:r>
            <a:r>
              <a:rPr lang="en-US" sz="4800" b="1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visie</a:t>
            </a:r>
            <a:r>
              <a:rPr lang="en-US" sz="48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van </a:t>
            </a:r>
            <a:r>
              <a:rPr lang="en-US" sz="4800" b="1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jouw</a:t>
            </a:r>
            <a:r>
              <a:rPr lang="en-US" sz="48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</a:t>
            </a:r>
            <a:r>
              <a:rPr lang="en-US" sz="4800" b="1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organisatie</a:t>
            </a:r>
            <a:endParaRPr lang="en-US" sz="48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684BFFE-6A90-4311-ACD5-B34177D464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1856" y="374904"/>
            <a:ext cx="4122323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graphicFrame>
        <p:nvGraphicFramePr>
          <p:cNvPr id="5" name="Tekstvak 2">
            <a:extLst>
              <a:ext uri="{FF2B5EF4-FFF2-40B4-BE49-F238E27FC236}">
                <a16:creationId xmlns:a16="http://schemas.microsoft.com/office/drawing/2014/main" id="{17B8BD4D-D3A2-487A-817B-81C64765C67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43321919"/>
              </p:ext>
            </p:extLst>
          </p:nvPr>
        </p:nvGraphicFramePr>
        <p:xfrm>
          <a:off x="5478124" y="800947"/>
          <a:ext cx="5906181" cy="52307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157360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39DE92A0-8976-421F-AD3E-842536DFE564}"/>
              </a:ext>
            </a:extLst>
          </p:cNvPr>
          <p:cNvSpPr/>
          <p:nvPr/>
        </p:nvSpPr>
        <p:spPr>
          <a:xfrm>
            <a:off x="1811965" y="1119485"/>
            <a:ext cx="7751135" cy="507831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nl-NL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Lesopdracht:</a:t>
            </a:r>
          </a:p>
          <a:p>
            <a:pPr algn="ctr"/>
            <a:endParaRPr lang="nl-NL" sz="54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  <a:p>
            <a:pPr algn="ctr"/>
            <a:r>
              <a:rPr lang="nl-NL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Open in Wikiwijs de lesopdracht ‘beleidsplan KO ‘Blij’ en maak de opdracht</a:t>
            </a:r>
            <a:endParaRPr lang="nl-NL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979929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31BB330A-82C4-4D54-B0A5-905E0C484688}"/>
              </a:ext>
            </a:extLst>
          </p:cNvPr>
          <p:cNvSpPr/>
          <p:nvPr/>
        </p:nvSpPr>
        <p:spPr>
          <a:xfrm>
            <a:off x="404826" y="1077575"/>
            <a:ext cx="1138234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Opdracht Werkproces activiteiten:</a:t>
            </a:r>
          </a:p>
          <a:p>
            <a:pPr algn="ctr"/>
            <a:endParaRPr lang="nl-NL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0AF9722B-B64E-4B01-87C9-064FEFFB1C9D}"/>
              </a:ext>
            </a:extLst>
          </p:cNvPr>
          <p:cNvSpPr txBox="1"/>
          <p:nvPr/>
        </p:nvSpPr>
        <p:spPr>
          <a:xfrm>
            <a:off x="736599" y="2570480"/>
            <a:ext cx="10718800" cy="3816429"/>
          </a:xfrm>
          <a:prstGeom prst="rect">
            <a:avLst/>
          </a:prstGeom>
          <a:gradFill>
            <a:gsLst>
              <a:gs pos="0">
                <a:srgbClr val="00B0F0"/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nl-NL" sz="2800" b="1" dirty="0"/>
              <a:t>Zoek het pedagogisch beleid van jouw organisatie.</a:t>
            </a:r>
          </a:p>
          <a:p>
            <a:endParaRPr lang="nl-NL" sz="2800" b="1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nl-NL" sz="2800" b="1" dirty="0"/>
              <a:t>Lees het door en noteer hieruit minimaal 6 begeleidingstips voor jezelf bij de uitvoering van jouw activiteiten plan. </a:t>
            </a:r>
          </a:p>
          <a:p>
            <a:r>
              <a:rPr lang="nl-NL" sz="2800" b="1" dirty="0"/>
              <a:t>   Waar moet jij volgens jouw organisatie rekening mee houden    </a:t>
            </a:r>
          </a:p>
          <a:p>
            <a:r>
              <a:rPr lang="nl-NL" sz="2800" b="1" dirty="0"/>
              <a:t>   of accenten leggen?</a:t>
            </a:r>
          </a:p>
          <a:p>
            <a:endParaRPr lang="nl-NL" sz="2800" b="1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nl-NL" sz="2800" b="1" dirty="0"/>
              <a:t>Voeg je tips toe aan je draaiboek of lesformulier (eronder)</a:t>
            </a:r>
            <a:endParaRPr lang="nl-NL" dirty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4027411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VTI">
  <a:themeElements>
    <a:clrScheme name="Custom 8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96A9A9"/>
      </a:accent1>
      <a:accent2>
        <a:srgbClr val="CB58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D0690C"/>
      </a:hlink>
      <a:folHlink>
        <a:srgbClr val="9696A0"/>
      </a:folHlink>
    </a:clrScheme>
    <a:fontScheme name="Savon">
      <a:majorFont>
        <a:latin typeface="Gill Sans MT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VTI" id="{A72E8C35-66DD-49F8-AF66-813F19B983AE}" vid="{93CCBC76-B7A1-4C3D-93EA-5CE34C4670F9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225</Words>
  <Application>Microsoft Office PowerPoint</Application>
  <PresentationFormat>Breedbeeld</PresentationFormat>
  <Paragraphs>33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3" baseType="lpstr">
      <vt:lpstr>Arial</vt:lpstr>
      <vt:lpstr>Calibri</vt:lpstr>
      <vt:lpstr>Garamond</vt:lpstr>
      <vt:lpstr>Gill Sans MT</vt:lpstr>
      <vt:lpstr>Wingdings</vt:lpstr>
      <vt:lpstr>SavonVTI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Laura Beeftink</dc:creator>
  <cp:lastModifiedBy>Laura Beeftink</cp:lastModifiedBy>
  <cp:revision>2</cp:revision>
  <dcterms:created xsi:type="dcterms:W3CDTF">2021-08-27T14:09:58Z</dcterms:created>
  <dcterms:modified xsi:type="dcterms:W3CDTF">2021-08-27T14:20:53Z</dcterms:modified>
</cp:coreProperties>
</file>