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sldIdLst>
    <p:sldId id="256" r:id="rId3"/>
    <p:sldId id="270" r:id="rId4"/>
    <p:sldId id="257" r:id="rId5"/>
    <p:sldId id="258" r:id="rId6"/>
    <p:sldId id="259" r:id="rId7"/>
    <p:sldId id="260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40AAD-80AF-40E7-BE3F-43D32FC68E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80FBD9-0977-4B2B-9318-30774BB094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E66DA5-7751-4D3D-B753-58DF3B418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8C2A2A-62DB-40C0-8AE7-CB9B98649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01EAA4-F44C-4C1F-B8E3-1A3005300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‹nr.›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1B787A8-0D67-4B7E-9B48-86BD906AB6B5}"/>
              </a:ext>
            </a:extLst>
          </p:cNvPr>
          <p:cNvCxnSpPr>
            <a:cxnSpLocks/>
          </p:cNvCxnSpPr>
          <p:nvPr/>
        </p:nvCxnSpPr>
        <p:spPr>
          <a:xfrm>
            <a:off x="715890" y="1114050"/>
            <a:ext cx="0" cy="5735637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254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AD429-654B-4F0E-94E9-6FEF8EC67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8D60B2-06F5-4567-BE1F-BBA5270537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16F6F2-8269-4B80-8EE3-81FEE0F9D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BC86E4-3EDE-4EB4-B1A3-A1198AADD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1752B0-ACEC-49EF-8131-FCF35BC5C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‹nr.›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A0462E3-375D-4E76-8886-69E06985D069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923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23B094-F480-477B-901C-7181F88C07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052089-A920-4E52-98DC-8A5DC7B0AC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A074FE-F1B4-421F-A66E-FA351C8F9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D764BA-3AB2-45FD-ABCB-975B3FDDF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FB3FEF-8252-49FD-82F2-3E5FABC65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‹nr.›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AEB5C65-83BB-4EBD-AD22-EDA8489D0F5D}"/>
              </a:ext>
            </a:extLst>
          </p:cNvPr>
          <p:cNvCxnSpPr>
            <a:cxnSpLocks/>
          </p:cNvCxnSpPr>
          <p:nvPr/>
        </p:nvCxnSpPr>
        <p:spPr>
          <a:xfrm flipV="1">
            <a:off x="8313" y="261865"/>
            <a:ext cx="11353802" cy="1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55681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7765AA-564D-45E2-88FC-52EA5A4F8C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DF07835-E70C-47EB-BECF-23E2D6ACF2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2634B0F-7269-4DA0-91EF-FE5A27D2D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C24EF-AD28-448E-A620-F4B38C7F1BBD}" type="datetimeFigureOut">
              <a:rPr lang="nl-NL" smtClean="0"/>
              <a:t>9-9-2021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ECBEBBE-DAB9-46BC-B603-32B0DF242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7A2B274-F630-40E6-84E0-9574F096A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363A-8CC4-43D5-AF3C-53C9214359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1680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378EDB-745B-48AC-A6A1-4D59640D3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0E6743D-0730-4C8E-B123-31986B9F79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D07558A-357C-4332-B220-61B9D02D0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C24EF-AD28-448E-A620-F4B38C7F1BBD}" type="datetimeFigureOut">
              <a:rPr lang="nl-NL" smtClean="0"/>
              <a:t>9-9-2021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93DEC65-BCDC-4B5E-940C-353D759DB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EF089C2-0262-4C31-A307-531FB02A8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363A-8CC4-43D5-AF3C-53C9214359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80854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796F4E-F7F6-45FA-8AC6-BDBD3DBEF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5930A5F-2F1B-48E5-9BA1-DCE4EC52CC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D123A97-2856-46B1-AA3B-6BB51CA0B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C24EF-AD28-448E-A620-F4B38C7F1BBD}" type="datetimeFigureOut">
              <a:rPr lang="nl-NL" smtClean="0"/>
              <a:t>9-9-2021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A8AF858-2247-4364-B77F-3C886CDD7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87C1577-B3C7-487C-9560-F6C2AD9D2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363A-8CC4-43D5-AF3C-53C9214359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3798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76B330-E4CD-481A-AEB4-38323755E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CB66B4C-C5E8-4902-B182-7DFC4BBACB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D77F84C-8C99-45D4-9691-AE1FCA513E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9B86234-6BB2-4BF0-8CA5-16502993E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C24EF-AD28-448E-A620-F4B38C7F1BBD}" type="datetimeFigureOut">
              <a:rPr lang="nl-NL" smtClean="0"/>
              <a:t>9-9-2021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9A79794-6B5A-4AEB-9C7F-030F11CDA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223316D-BF18-4D21-A9BA-F7DAA2323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363A-8CC4-43D5-AF3C-53C9214359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13011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0BC8CC-7189-4CC2-831E-DEAF20B2D4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1B77D29-5C7F-41E3-90B6-DF4386E363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73D4856-EFD8-4654-BA86-AB24C0E68F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5DA88F8B-A802-4630-8898-847070A9C2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236074E-10C4-490F-B8F5-67BD749883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B50C9382-8F6D-4155-AF7B-1D5572ECE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C24EF-AD28-448E-A620-F4B38C7F1BBD}" type="datetimeFigureOut">
              <a:rPr lang="nl-NL" smtClean="0"/>
              <a:t>9-9-2021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63745C51-2327-45F1-A0F4-6BAB4A235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296C2815-6645-4CDE-9A0A-BFA5CCE52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363A-8CC4-43D5-AF3C-53C9214359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57497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FE033D-9D87-4F98-9CBC-09403BC54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0F8A9F8B-8B7A-4786-BFBC-A42D73C1A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C24EF-AD28-448E-A620-F4B38C7F1BBD}" type="datetimeFigureOut">
              <a:rPr lang="nl-NL" smtClean="0"/>
              <a:t>9-9-2021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020107B-F36C-412E-AB5E-52D29D79D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603EE796-734A-48B0-9A5F-E684C6FC3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363A-8CC4-43D5-AF3C-53C9214359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46238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12EE83CF-55F3-4600-9F03-5078DB603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C24EF-AD28-448E-A620-F4B38C7F1BBD}" type="datetimeFigureOut">
              <a:rPr lang="nl-NL" smtClean="0"/>
              <a:t>9-9-2021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609ACD8-60B5-4741-957E-2D7C2E33A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0D7AA62-F3BD-4584-866D-8133BE54A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363A-8CC4-43D5-AF3C-53C9214359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45111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1EC2D4-C6FC-493D-B692-B60A40204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ABA8C52-7CA1-48C2-BED2-AAD3276960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27FCE19-0D68-4327-A523-056D7DCCED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BE68269-F33C-4F50-B56E-C04E26814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C24EF-AD28-448E-A620-F4B38C7F1BBD}" type="datetimeFigureOut">
              <a:rPr lang="nl-NL" smtClean="0"/>
              <a:t>9-9-2021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350C448-853D-40B2-A1BD-BFAE9DFFE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A01DD7D-F571-4A1E-A08D-91DAD1BD3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363A-8CC4-43D5-AF3C-53C9214359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8905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6CF8C-1EA0-4E47-AC60-CAC3B80A3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8CABF8-19D8-4F3C-994F-4D35EC7A2C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97BB2D-4E2C-4490-A2A3-4B68BCC5D2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0F15D-DD72-46D5-BF0F-F50647107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66FD4D-815A-431C-ADEF-DE6F236F6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‹nr.›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C05CAAB-DBA2-4548-AD5F-01BB97FBB207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39668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F4397C-17DB-4A03-A2AE-93C8DBDA4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0505E91-401B-45AF-B7CF-F62C2161DB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ABBCCF3-67CD-4DAA-BF22-D0E4B8D011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ED504AC-39EA-45BB-AE9A-B868295E3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C24EF-AD28-448E-A620-F4B38C7F1BBD}" type="datetimeFigureOut">
              <a:rPr lang="nl-NL" smtClean="0"/>
              <a:t>9-9-2021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CB46DAB-05C0-477A-B496-A4272C22C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83B6589-BB2E-480B-9075-7CBA26A50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363A-8CC4-43D5-AF3C-53C9214359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64065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6D94B4-CEB0-4485-B6EB-63DF9B416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BA63B04-EFCF-486D-939A-09B7912954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66D8116-DA81-4EA8-AFC8-25CDEC25D7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C24EF-AD28-448E-A620-F4B38C7F1BBD}" type="datetimeFigureOut">
              <a:rPr lang="nl-NL" smtClean="0"/>
              <a:t>9-9-2021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D531373-A7AE-4C94-AEF3-4F5908482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650A5CE-1505-4ABF-B699-838EB63C5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363A-8CC4-43D5-AF3C-53C9214359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86127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7D059D54-4D3C-4713-85CF-B34675D1D3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5977393F-DD70-463C-A2C8-A4B253BFC7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260010D-A244-482D-8933-3691482C9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C24EF-AD28-448E-A620-F4B38C7F1BBD}" type="datetimeFigureOut">
              <a:rPr lang="nl-NL" smtClean="0"/>
              <a:t>9-9-2021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CCF85D5-F78F-4428-A7BC-B53B90A45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AEE9F6C-A647-408C-9D0D-8A493C4CA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363A-8CC4-43D5-AF3C-53C9214359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0403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FC2D1-D3FE-4B37-8740-57444421FD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 b="1" i="0"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5AF550-086C-426E-A374-85DB395701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A58988-AD39-4AE9-8E6A-0907F0BE2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366319-82EE-408E-819F-8F8E6DBA7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21C8A6-777F-496D-8620-AE52BFC33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‹nr.›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031F83B-57A8-4533-981C-D1FFAD2B6B6F}"/>
              </a:ext>
            </a:extLst>
          </p:cNvPr>
          <p:cNvCxnSpPr>
            <a:cxnSpLocks/>
          </p:cNvCxnSpPr>
          <p:nvPr/>
        </p:nvCxnSpPr>
        <p:spPr>
          <a:xfrm>
            <a:off x="715890" y="1701425"/>
            <a:ext cx="0" cy="5148262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7555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57166-6921-4546-BA2C-99E464681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5B9122-6371-4049-B57A-33DED7DA2F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14555D-0753-4312-A26B-2338813F9B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D8FDCB-69DA-4A8F-8B91-5CFF77897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AC8C07-E0D3-4464-AE3C-25730D75C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2596A6-734E-4AE0-BFB8-3089137BF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‹nr.›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FB7E8F4-3FB3-45AB-A381-9093CA95AAEE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1851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057AE-3B3B-4261-B912-BF9EB9A58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A2D237-A706-4712-90CA-B04517CBBE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E39CA1-2B6D-427E-9688-9093D5865C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D53357-616B-47F4-944B-F979FE9663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7EA593-3036-4FB5-94B4-D9431DF048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6B3EF2-2C04-480F-A570-14E520DD0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F5783E-3073-4F4D-8B9C-C5B18DDA5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A75FE3-6719-4790-AA00-251BC2A6E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‹nr.›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60F34ED-DA60-4CC2-B735-B0EC5D9FEA35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8966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9F227-D21C-48B3-828A-6BFA9585E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F1DFFF-E5C5-43DF-B71C-7270DB973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BC03C0-6EB7-4633-967C-12C35768B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FF4306-91CD-4B7B-8A53-34BE8F997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‹nr.›</a:t>
            </a:fld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7596AF9-469C-436D-B7D2-77952EF1825E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2245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FF36D6-399B-43E3-84DD-9FC5119EC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234AB7-3B85-4028-A500-5A1BDBF45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1F40F0-9909-442F-BBA4-409D061ED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‹nr.›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53C1207-D1C8-49E3-8837-E2B89D366FAE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5553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0F214-646F-4D81-AD12-65628EC98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F71768-C3FA-49EF-99EF-06E6C3B284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DA6F24-ED6C-4D12-A9D6-EE37FBD686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E6AACE-FAFB-4934-8E3C-AB5B21635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1533EA-D0F8-4C79-8721-F190DE2D2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59BAC9-F101-4394-BBA4-3D21A3497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‹nr.›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F3A79C9-7EDC-44F6-AC48-5DD98A7695AD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8237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CB71F-B6C2-4866-BC97-304F78816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5ED73B-8413-478D-80D7-B78B69763B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BDF226-1B94-4D2D-98B3-7B932FB17D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0C4E9A-CA29-4CCD-ACFA-B29F80FBA1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A5B7BE-3F1B-4FF3-B1D7-6E39B99D0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2F18F1-E27E-470E-AE13-4755DEE63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‹nr.›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0F08750-B7F2-4119-B151-68DE77481335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2079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DA4224-F4E4-47A4-ACF7-2317493908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679907-DC49-4B86-A34C-C97DBC26A9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BC8A0-34FC-4B6E-B42B-A721267D89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 i="0" cap="all" spc="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B53A7-3209-46A6-9454-F38EAC8F11E7}" type="datetimeFigureOut">
              <a:rPr lang="en-US" smtClean="0"/>
              <a:pPr/>
              <a:t>9/9/2021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9AC0B6-4CC4-4E41-8A4D-F62E17F285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C0E9BD-90BD-46AE-8A0D-06796ADB76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 cap="all" spc="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E633F-9882-4A5C-83A2-1109D0C73261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040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1A3C3293-1504-4429-AD2B-696046C631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7B88BF9-6924-4589-A3A1-1B5182BFC9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DF491BF-BBF4-40B2-AC1A-D927B6E7EA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C24EF-AD28-448E-A620-F4B38C7F1BBD}" type="datetimeFigureOut">
              <a:rPr lang="nl-NL" smtClean="0"/>
              <a:t>9-9-2021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261E4A8-5B8B-467D-A3D9-4E77654595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FAD1B35-D1BF-405E-AD12-B6C2570A1F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DE363A-8CC4-43D5-AF3C-53C9214359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5697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lo.nl/thema/meer/tule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8">
            <a:extLst>
              <a:ext uri="{FF2B5EF4-FFF2-40B4-BE49-F238E27FC236}">
                <a16:creationId xmlns:a16="http://schemas.microsoft.com/office/drawing/2014/main" id="{4AAC4440-8C11-4E3A-9756-5BFDA56C5A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!!Rectangle">
            <a:extLst>
              <a:ext uri="{FF2B5EF4-FFF2-40B4-BE49-F238E27FC236}">
                <a16:creationId xmlns:a16="http://schemas.microsoft.com/office/drawing/2014/main" id="{5E7AA7E8-8006-4E1F-A566-FCF37EE6F3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"/>
              <a:ea typeface="+mn-ea"/>
              <a:cs typeface="+mn-cs"/>
            </a:endParaRPr>
          </a:p>
        </p:txBody>
      </p:sp>
      <p:pic>
        <p:nvPicPr>
          <p:cNvPr id="18" name="Picture 3">
            <a:extLst>
              <a:ext uri="{FF2B5EF4-FFF2-40B4-BE49-F238E27FC236}">
                <a16:creationId xmlns:a16="http://schemas.microsoft.com/office/drawing/2014/main" id="{851597BA-4FE1-4F71-B819-68AC5E84328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35000"/>
          </a:blip>
          <a:srcRect t="1039" b="4819"/>
          <a:stretch/>
        </p:blipFill>
        <p:spPr>
          <a:xfrm>
            <a:off x="20" y="-8877"/>
            <a:ext cx="1219198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E2FFD97D-8B57-40FA-B8BD-124A3324AA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2910" y="1598246"/>
            <a:ext cx="4626709" cy="5122985"/>
          </a:xfrm>
        </p:spPr>
        <p:txBody>
          <a:bodyPr anchor="t">
            <a:normAutofit/>
          </a:bodyPr>
          <a:lstStyle/>
          <a:p>
            <a:pPr algn="r"/>
            <a:r>
              <a:rPr lang="nl-NL" sz="4800" dirty="0">
                <a:solidFill>
                  <a:srgbClr val="FFFFFF"/>
                </a:solidFill>
              </a:rPr>
              <a:t>Les 2 Methodiek </a:t>
            </a:r>
            <a:r>
              <a:rPr lang="nl-NL" sz="4800" dirty="0" err="1">
                <a:solidFill>
                  <a:srgbClr val="FFFFFF"/>
                </a:solidFill>
              </a:rPr>
              <a:t>Pw</a:t>
            </a:r>
            <a:r>
              <a:rPr lang="nl-NL" sz="4800" dirty="0">
                <a:solidFill>
                  <a:srgbClr val="FFFFFF"/>
                </a:solidFill>
              </a:rPr>
              <a:t> periode 5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D1EB9BA-E3B7-47EA-992F-D7C723D194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92994" y="1590840"/>
            <a:ext cx="5672176" cy="5095221"/>
          </a:xfrm>
        </p:spPr>
        <p:txBody>
          <a:bodyPr>
            <a:normAutofit/>
          </a:bodyPr>
          <a:lstStyle/>
          <a:p>
            <a:r>
              <a:rPr lang="nl-NL" sz="4400" dirty="0">
                <a:solidFill>
                  <a:srgbClr val="FFFFFF"/>
                </a:solidFill>
              </a:rPr>
              <a:t>Werken met Kerndoelen en Leerlijnen</a:t>
            </a:r>
          </a:p>
        </p:txBody>
      </p:sp>
      <p:cxnSp>
        <p:nvCxnSpPr>
          <p:cNvPr id="19" name="Straight Connector 12">
            <a:extLst>
              <a:ext uri="{FF2B5EF4-FFF2-40B4-BE49-F238E27FC236}">
                <a16:creationId xmlns:a16="http://schemas.microsoft.com/office/drawing/2014/main" id="{56020367-4FD5-4596-8E10-C5F095CD8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47322" y="1589368"/>
            <a:ext cx="0" cy="5259754"/>
          </a:xfrm>
          <a:prstGeom prst="line">
            <a:avLst/>
          </a:prstGeom>
          <a:ln w="25400" cap="sq">
            <a:solidFill>
              <a:srgbClr val="FFFFFF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3460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CA13DFC1-2DAA-491F-BC73-901F2B5EC7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0210" y="186813"/>
            <a:ext cx="9319060" cy="5241971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F03CA1F5-C672-40D6-BD4F-791B03E602B1}"/>
              </a:ext>
            </a:extLst>
          </p:cNvPr>
          <p:cNvSpPr txBox="1"/>
          <p:nvPr/>
        </p:nvSpPr>
        <p:spPr>
          <a:xfrm>
            <a:off x="1710813" y="5781368"/>
            <a:ext cx="28198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Les 1: fase 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Les 2: fase 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Deze les: fase 3, plan maken</a:t>
            </a:r>
          </a:p>
        </p:txBody>
      </p:sp>
    </p:spTree>
    <p:extLst>
      <p:ext uri="{BB962C8B-B14F-4D97-AF65-F5344CB8AC3E}">
        <p14:creationId xmlns:p14="http://schemas.microsoft.com/office/powerpoint/2010/main" val="482239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05A1DC8E-D5D1-4FAC-AD18-C6E99EE2FB7B}"/>
              </a:ext>
            </a:extLst>
          </p:cNvPr>
          <p:cNvSpPr/>
          <p:nvPr/>
        </p:nvSpPr>
        <p:spPr>
          <a:xfrm>
            <a:off x="850433" y="719435"/>
            <a:ext cx="11303094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Een school werkt met</a:t>
            </a:r>
          </a:p>
          <a:p>
            <a:pPr algn="ctr"/>
            <a:r>
              <a:rPr lang="nl-NL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wettelijk vastgestelde einddoelen</a:t>
            </a:r>
          </a:p>
          <a:p>
            <a:pPr algn="ctr"/>
            <a:endParaRPr lang="nl-NL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 algn="ctr"/>
            <a:r>
              <a:rPr lang="nl-NL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dit heten </a:t>
            </a:r>
            <a:endParaRPr lang="nl-NL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 algn="ctr"/>
            <a:r>
              <a:rPr lang="nl-NL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Kerndoelen</a:t>
            </a:r>
            <a:endParaRPr lang="nl-NL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96368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6E287E68-65C5-4CED-AD85-A3A6AF0F1DBF}"/>
              </a:ext>
            </a:extLst>
          </p:cNvPr>
          <p:cNvSpPr/>
          <p:nvPr/>
        </p:nvSpPr>
        <p:spPr>
          <a:xfrm>
            <a:off x="883724" y="328910"/>
            <a:ext cx="11072262" cy="59093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Een instelling voor kinderopvang</a:t>
            </a:r>
          </a:p>
          <a:p>
            <a:pPr algn="ctr"/>
            <a:r>
              <a:rPr lang="nl-NL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is wettelijk verplicht</a:t>
            </a:r>
          </a:p>
          <a:p>
            <a:pPr algn="ctr"/>
            <a:r>
              <a:rPr lang="nl-NL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o</a:t>
            </a:r>
            <a:r>
              <a:rPr lang="nl-NL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ntwikkelingsgericht</a:t>
            </a:r>
          </a:p>
          <a:p>
            <a:pPr algn="ctr"/>
            <a:r>
              <a:rPr lang="nl-NL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te werken</a:t>
            </a:r>
          </a:p>
          <a:p>
            <a:pPr algn="ctr"/>
            <a:endParaRPr lang="nl-NL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 algn="ctr"/>
            <a:r>
              <a:rPr lang="nl-NL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Hiervoor bestaan</a:t>
            </a:r>
          </a:p>
          <a:p>
            <a:pPr algn="ctr"/>
            <a:r>
              <a:rPr lang="nl-NL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ontwikkelingslijnen</a:t>
            </a:r>
          </a:p>
        </p:txBody>
      </p:sp>
    </p:spTree>
    <p:extLst>
      <p:ext uri="{BB962C8B-B14F-4D97-AF65-F5344CB8AC3E}">
        <p14:creationId xmlns:p14="http://schemas.microsoft.com/office/powerpoint/2010/main" val="22811194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1B787A8-0D67-4B7E-9B48-86BD906AB6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15890" y="1114050"/>
            <a:ext cx="0" cy="5735637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8F9CBE3F-79A8-4F8F-88D9-DAD03D0D28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784F8812-B358-49B5-9F76-9D7F795989D1}"/>
              </a:ext>
            </a:extLst>
          </p:cNvPr>
          <p:cNvSpPr/>
          <p:nvPr/>
        </p:nvSpPr>
        <p:spPr>
          <a:xfrm>
            <a:off x="1522030" y="1209220"/>
            <a:ext cx="9147940" cy="23372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000" b="1" i="0" kern="1200" cap="all" spc="0" baseline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j-lt"/>
                <a:ea typeface="+mj-ea"/>
                <a:cs typeface="+mj-cs"/>
              </a:rPr>
              <a:t>Kerndoelen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675B6F7A-E37A-48A7-A36A-9CBAC934D25B}"/>
              </a:ext>
            </a:extLst>
          </p:cNvPr>
          <p:cNvSpPr/>
          <p:nvPr/>
        </p:nvSpPr>
        <p:spPr>
          <a:xfrm>
            <a:off x="1522030" y="3605577"/>
            <a:ext cx="9147940" cy="132430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ts val="1000"/>
              </a:spcBef>
            </a:pPr>
            <a:endParaRPr lang="en-US" sz="2000" kern="1200" dirty="0">
              <a:solidFill>
                <a:srgbClr val="954F72"/>
              </a:solidFill>
              <a:latin typeface="+mn-lt"/>
              <a:ea typeface="+mn-ea"/>
              <a:cs typeface="+mn-cs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ctr" defTabSz="914400">
              <a:lnSpc>
                <a:spcPct val="90000"/>
              </a:lnSpc>
              <a:spcBef>
                <a:spcPts val="1000"/>
              </a:spcBef>
            </a:pPr>
            <a:r>
              <a:rPr lang="en-US" sz="2800" u="sng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Ga </a:t>
            </a:r>
            <a:r>
              <a:rPr lang="en-US" sz="2800" u="sng" dirty="0" err="1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naar</a:t>
            </a:r>
            <a:r>
              <a:rPr lang="en-US" sz="2800" u="sng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</a:t>
            </a:r>
          </a:p>
          <a:p>
            <a:pPr algn="ctr" defTabSz="914400">
              <a:lnSpc>
                <a:spcPct val="90000"/>
              </a:lnSpc>
              <a:spcBef>
                <a:spcPts val="1000"/>
              </a:spcBef>
            </a:pPr>
            <a:r>
              <a:rPr lang="en-US" sz="2000" kern="1200" dirty="0">
                <a:solidFill>
                  <a:srgbClr val="954F72"/>
                </a:solidFill>
                <a:latin typeface="+mn-lt"/>
                <a:ea typeface="+mn-ea"/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https://www.slo.nl/thema/meer/tule</a:t>
            </a:r>
            <a:endParaRPr lang="en-US" sz="200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algn="ctr" defTabSz="914400">
              <a:lnSpc>
                <a:spcPct val="90000"/>
              </a:lnSpc>
              <a:spcBef>
                <a:spcPts val="1000"/>
              </a:spcBef>
            </a:pPr>
            <a:endParaRPr lang="en-US" sz="200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Graphic 22">
            <a:extLst>
              <a:ext uri="{FF2B5EF4-FFF2-40B4-BE49-F238E27FC236}">
                <a16:creationId xmlns:a16="http://schemas.microsoft.com/office/drawing/2014/main" id="{508BEF50-7B1E-49A4-BC19-5F4F1D755E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61869" y="2383077"/>
            <a:ext cx="151536" cy="151536"/>
          </a:xfrm>
          <a:custGeom>
            <a:avLst/>
            <a:gdLst>
              <a:gd name="connsiteX0" fmla="*/ 141251 w 151536"/>
              <a:gd name="connsiteY0" fmla="*/ 65483 h 151536"/>
              <a:gd name="connsiteX1" fmla="*/ 86053 w 151536"/>
              <a:gd name="connsiteY1" fmla="*/ 65483 h 151536"/>
              <a:gd name="connsiteX2" fmla="*/ 86053 w 151536"/>
              <a:gd name="connsiteY2" fmla="*/ 10285 h 151536"/>
              <a:gd name="connsiteX3" fmla="*/ 75768 w 151536"/>
              <a:gd name="connsiteY3" fmla="*/ 0 h 151536"/>
              <a:gd name="connsiteX4" fmla="*/ 65483 w 151536"/>
              <a:gd name="connsiteY4" fmla="*/ 10285 h 151536"/>
              <a:gd name="connsiteX5" fmla="*/ 65483 w 151536"/>
              <a:gd name="connsiteY5" fmla="*/ 65483 h 151536"/>
              <a:gd name="connsiteX6" fmla="*/ 10285 w 151536"/>
              <a:gd name="connsiteY6" fmla="*/ 65483 h 151536"/>
              <a:gd name="connsiteX7" fmla="*/ 0 w 151536"/>
              <a:gd name="connsiteY7" fmla="*/ 75768 h 151536"/>
              <a:gd name="connsiteX8" fmla="*/ 10285 w 151536"/>
              <a:gd name="connsiteY8" fmla="*/ 86053 h 151536"/>
              <a:gd name="connsiteX9" fmla="*/ 65483 w 151536"/>
              <a:gd name="connsiteY9" fmla="*/ 86053 h 151536"/>
              <a:gd name="connsiteX10" fmla="*/ 65483 w 151536"/>
              <a:gd name="connsiteY10" fmla="*/ 141251 h 151536"/>
              <a:gd name="connsiteX11" fmla="*/ 75768 w 151536"/>
              <a:gd name="connsiteY11" fmla="*/ 151536 h 151536"/>
              <a:gd name="connsiteX12" fmla="*/ 86053 w 151536"/>
              <a:gd name="connsiteY12" fmla="*/ 141251 h 151536"/>
              <a:gd name="connsiteX13" fmla="*/ 86053 w 151536"/>
              <a:gd name="connsiteY13" fmla="*/ 86053 h 151536"/>
              <a:gd name="connsiteX14" fmla="*/ 141251 w 151536"/>
              <a:gd name="connsiteY14" fmla="*/ 86053 h 151536"/>
              <a:gd name="connsiteX15" fmla="*/ 151536 w 151536"/>
              <a:gd name="connsiteY15" fmla="*/ 75768 h 151536"/>
              <a:gd name="connsiteX16" fmla="*/ 141251 w 151536"/>
              <a:gd name="connsiteY16" fmla="*/ 65483 h 151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51536" h="151536">
                <a:moveTo>
                  <a:pt x="141251" y="65483"/>
                </a:moveTo>
                <a:lnTo>
                  <a:pt x="86053" y="65483"/>
                </a:lnTo>
                <a:lnTo>
                  <a:pt x="86053" y="10285"/>
                </a:lnTo>
                <a:cubicBezTo>
                  <a:pt x="86053" y="4605"/>
                  <a:pt x="81448" y="0"/>
                  <a:pt x="75768" y="0"/>
                </a:cubicBezTo>
                <a:cubicBezTo>
                  <a:pt x="70088" y="0"/>
                  <a:pt x="65483" y="4605"/>
                  <a:pt x="65483" y="10285"/>
                </a:cubicBezTo>
                <a:lnTo>
                  <a:pt x="65483" y="65483"/>
                </a:lnTo>
                <a:lnTo>
                  <a:pt x="10285" y="65483"/>
                </a:lnTo>
                <a:cubicBezTo>
                  <a:pt x="4605" y="65483"/>
                  <a:pt x="0" y="70088"/>
                  <a:pt x="0" y="75768"/>
                </a:cubicBezTo>
                <a:cubicBezTo>
                  <a:pt x="0" y="81448"/>
                  <a:pt x="4605" y="86053"/>
                  <a:pt x="10285" y="86053"/>
                </a:cubicBezTo>
                <a:lnTo>
                  <a:pt x="65483" y="86053"/>
                </a:lnTo>
                <a:lnTo>
                  <a:pt x="65483" y="141251"/>
                </a:lnTo>
                <a:cubicBezTo>
                  <a:pt x="65483" y="146931"/>
                  <a:pt x="70088" y="151536"/>
                  <a:pt x="75768" y="151536"/>
                </a:cubicBezTo>
                <a:cubicBezTo>
                  <a:pt x="81448" y="151536"/>
                  <a:pt x="86053" y="146931"/>
                  <a:pt x="86053" y="141251"/>
                </a:cubicBezTo>
                <a:lnTo>
                  <a:pt x="86053" y="86053"/>
                </a:lnTo>
                <a:lnTo>
                  <a:pt x="141251" y="86053"/>
                </a:lnTo>
                <a:cubicBezTo>
                  <a:pt x="146931" y="86053"/>
                  <a:pt x="151536" y="81448"/>
                  <a:pt x="151536" y="75768"/>
                </a:cubicBezTo>
                <a:cubicBezTo>
                  <a:pt x="151536" y="70088"/>
                  <a:pt x="146931" y="65483"/>
                  <a:pt x="141251" y="65483"/>
                </a:cubicBezTo>
                <a:close/>
              </a:path>
            </a:pathLst>
          </a:custGeom>
          <a:solidFill>
            <a:schemeClr val="bg1"/>
          </a:solidFill>
          <a:ln w="64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Graphic 13">
            <a:extLst>
              <a:ext uri="{FF2B5EF4-FFF2-40B4-BE49-F238E27FC236}">
                <a16:creationId xmlns:a16="http://schemas.microsoft.com/office/drawing/2014/main" id="{C5CB530E-515E-412C-9DF1-5F8FFBD6F3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724364" y="2265467"/>
            <a:ext cx="139039" cy="139039"/>
          </a:xfrm>
          <a:custGeom>
            <a:avLst/>
            <a:gdLst>
              <a:gd name="connsiteX0" fmla="*/ 129602 w 139039"/>
              <a:gd name="connsiteY0" fmla="*/ 60082 h 139039"/>
              <a:gd name="connsiteX1" fmla="*/ 78957 w 139039"/>
              <a:gd name="connsiteY1" fmla="*/ 60082 h 139039"/>
              <a:gd name="connsiteX2" fmla="*/ 78957 w 139039"/>
              <a:gd name="connsiteY2" fmla="*/ 9437 h 139039"/>
              <a:gd name="connsiteX3" fmla="*/ 69520 w 139039"/>
              <a:gd name="connsiteY3" fmla="*/ 0 h 139039"/>
              <a:gd name="connsiteX4" fmla="*/ 60082 w 139039"/>
              <a:gd name="connsiteY4" fmla="*/ 9437 h 139039"/>
              <a:gd name="connsiteX5" fmla="*/ 60082 w 139039"/>
              <a:gd name="connsiteY5" fmla="*/ 60082 h 139039"/>
              <a:gd name="connsiteX6" fmla="*/ 9437 w 139039"/>
              <a:gd name="connsiteY6" fmla="*/ 60082 h 139039"/>
              <a:gd name="connsiteX7" fmla="*/ 0 w 139039"/>
              <a:gd name="connsiteY7" fmla="*/ 69520 h 139039"/>
              <a:gd name="connsiteX8" fmla="*/ 9437 w 139039"/>
              <a:gd name="connsiteY8" fmla="*/ 78957 h 139039"/>
              <a:gd name="connsiteX9" fmla="*/ 60082 w 139039"/>
              <a:gd name="connsiteY9" fmla="*/ 78957 h 139039"/>
              <a:gd name="connsiteX10" fmla="*/ 60082 w 139039"/>
              <a:gd name="connsiteY10" fmla="*/ 129602 h 139039"/>
              <a:gd name="connsiteX11" fmla="*/ 69520 w 139039"/>
              <a:gd name="connsiteY11" fmla="*/ 139039 h 139039"/>
              <a:gd name="connsiteX12" fmla="*/ 78957 w 139039"/>
              <a:gd name="connsiteY12" fmla="*/ 129602 h 139039"/>
              <a:gd name="connsiteX13" fmla="*/ 78957 w 139039"/>
              <a:gd name="connsiteY13" fmla="*/ 78957 h 139039"/>
              <a:gd name="connsiteX14" fmla="*/ 129602 w 139039"/>
              <a:gd name="connsiteY14" fmla="*/ 78957 h 139039"/>
              <a:gd name="connsiteX15" fmla="*/ 139039 w 139039"/>
              <a:gd name="connsiteY15" fmla="*/ 69520 h 139039"/>
              <a:gd name="connsiteX16" fmla="*/ 129602 w 139039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9" h="139039">
                <a:moveTo>
                  <a:pt x="129602" y="60082"/>
                </a:moveTo>
                <a:lnTo>
                  <a:pt x="78957" y="60082"/>
                </a:lnTo>
                <a:lnTo>
                  <a:pt x="78957" y="9437"/>
                </a:lnTo>
                <a:cubicBezTo>
                  <a:pt x="78957" y="4225"/>
                  <a:pt x="74731" y="0"/>
                  <a:pt x="69520" y="0"/>
                </a:cubicBezTo>
                <a:cubicBezTo>
                  <a:pt x="64308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8" y="139039"/>
                  <a:pt x="69520" y="139039"/>
                </a:cubicBezTo>
                <a:cubicBezTo>
                  <a:pt x="74731" y="139039"/>
                  <a:pt x="78957" y="134814"/>
                  <a:pt x="78957" y="129602"/>
                </a:cubicBezTo>
                <a:lnTo>
                  <a:pt x="78957" y="78957"/>
                </a:lnTo>
                <a:lnTo>
                  <a:pt x="129602" y="78957"/>
                </a:lnTo>
                <a:cubicBezTo>
                  <a:pt x="134814" y="78957"/>
                  <a:pt x="139039" y="74731"/>
                  <a:pt x="139039" y="69520"/>
                </a:cubicBezTo>
                <a:cubicBezTo>
                  <a:pt x="139039" y="64308"/>
                  <a:pt x="134814" y="60082"/>
                  <a:pt x="129602" y="60082"/>
                </a:cubicBezTo>
                <a:close/>
              </a:path>
            </a:pathLst>
          </a:custGeom>
          <a:solidFill>
            <a:schemeClr val="bg1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Graphic 15">
            <a:extLst>
              <a:ext uri="{FF2B5EF4-FFF2-40B4-BE49-F238E27FC236}">
                <a16:creationId xmlns:a16="http://schemas.microsoft.com/office/drawing/2014/main" id="{AEA7509D-F04F-40CB-A0B3-EEF16499C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24834" y="2537201"/>
            <a:ext cx="127714" cy="127714"/>
          </a:xfrm>
          <a:custGeom>
            <a:avLst/>
            <a:gdLst>
              <a:gd name="connsiteX0" fmla="*/ 63857 w 127714"/>
              <a:gd name="connsiteY0" fmla="*/ 18874 h 127714"/>
              <a:gd name="connsiteX1" fmla="*/ 108840 w 127714"/>
              <a:gd name="connsiteY1" fmla="*/ 63857 h 127714"/>
              <a:gd name="connsiteX2" fmla="*/ 63857 w 127714"/>
              <a:gd name="connsiteY2" fmla="*/ 108840 h 127714"/>
              <a:gd name="connsiteX3" fmla="*/ 18874 w 127714"/>
              <a:gd name="connsiteY3" fmla="*/ 63857 h 127714"/>
              <a:gd name="connsiteX4" fmla="*/ 63857 w 127714"/>
              <a:gd name="connsiteY4" fmla="*/ 18874 h 127714"/>
              <a:gd name="connsiteX5" fmla="*/ 63857 w 127714"/>
              <a:gd name="connsiteY5" fmla="*/ 0 h 127714"/>
              <a:gd name="connsiteX6" fmla="*/ 0 w 127714"/>
              <a:gd name="connsiteY6" fmla="*/ 63857 h 127714"/>
              <a:gd name="connsiteX7" fmla="*/ 63857 w 127714"/>
              <a:gd name="connsiteY7" fmla="*/ 127714 h 127714"/>
              <a:gd name="connsiteX8" fmla="*/ 127714 w 127714"/>
              <a:gd name="connsiteY8" fmla="*/ 63857 h 127714"/>
              <a:gd name="connsiteX9" fmla="*/ 63857 w 127714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4" h="127714">
                <a:moveTo>
                  <a:pt x="63857" y="18874"/>
                </a:moveTo>
                <a:cubicBezTo>
                  <a:pt x="88700" y="18874"/>
                  <a:pt x="108840" y="39014"/>
                  <a:pt x="108840" y="63857"/>
                </a:cubicBezTo>
                <a:cubicBezTo>
                  <a:pt x="108840" y="88700"/>
                  <a:pt x="88700" y="108840"/>
                  <a:pt x="63857" y="108840"/>
                </a:cubicBezTo>
                <a:cubicBezTo>
                  <a:pt x="39014" y="108840"/>
                  <a:pt x="18874" y="88700"/>
                  <a:pt x="18874" y="63857"/>
                </a:cubicBezTo>
                <a:cubicBezTo>
                  <a:pt x="18898" y="39024"/>
                  <a:pt x="39024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4" y="99124"/>
                  <a:pt x="127714" y="63857"/>
                </a:cubicBezTo>
                <a:cubicBezTo>
                  <a:pt x="127714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bg1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Graphic 21">
            <a:extLst>
              <a:ext uri="{FF2B5EF4-FFF2-40B4-BE49-F238E27FC236}">
                <a16:creationId xmlns:a16="http://schemas.microsoft.com/office/drawing/2014/main" id="{C39ADB8F-D187-49D7-BDCF-C1B6DC7270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4053" y="2832967"/>
            <a:ext cx="95759" cy="95759"/>
          </a:xfrm>
          <a:custGeom>
            <a:avLst/>
            <a:gdLst>
              <a:gd name="connsiteX0" fmla="*/ 95759 w 95759"/>
              <a:gd name="connsiteY0" fmla="*/ 47880 h 95759"/>
              <a:gd name="connsiteX1" fmla="*/ 47880 w 95759"/>
              <a:gd name="connsiteY1" fmla="*/ 95759 h 95759"/>
              <a:gd name="connsiteX2" fmla="*/ 0 w 95759"/>
              <a:gd name="connsiteY2" fmla="*/ 47880 h 95759"/>
              <a:gd name="connsiteX3" fmla="*/ 47880 w 95759"/>
              <a:gd name="connsiteY3" fmla="*/ 0 h 95759"/>
              <a:gd name="connsiteX4" fmla="*/ 95759 w 95759"/>
              <a:gd name="connsiteY4" fmla="*/ 47880 h 95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759" h="95759">
                <a:moveTo>
                  <a:pt x="95759" y="47880"/>
                </a:moveTo>
                <a:cubicBezTo>
                  <a:pt x="95759" y="74323"/>
                  <a:pt x="74323" y="95759"/>
                  <a:pt x="47880" y="95759"/>
                </a:cubicBezTo>
                <a:cubicBezTo>
                  <a:pt x="21436" y="95759"/>
                  <a:pt x="0" y="74323"/>
                  <a:pt x="0" y="47880"/>
                </a:cubicBezTo>
                <a:cubicBezTo>
                  <a:pt x="0" y="21436"/>
                  <a:pt x="21436" y="0"/>
                  <a:pt x="47880" y="0"/>
                </a:cubicBezTo>
                <a:cubicBezTo>
                  <a:pt x="74323" y="0"/>
                  <a:pt x="95759" y="21436"/>
                  <a:pt x="95759" y="47880"/>
                </a:cubicBezTo>
                <a:close/>
              </a:path>
            </a:pathLst>
          </a:custGeom>
          <a:solidFill>
            <a:schemeClr val="bg1"/>
          </a:solidFill>
          <a:ln w="46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Graphic 12">
            <a:extLst>
              <a:ext uri="{FF2B5EF4-FFF2-40B4-BE49-F238E27FC236}">
                <a16:creationId xmlns:a16="http://schemas.microsoft.com/office/drawing/2014/main" id="{712D4376-A578-4FF1-94FC-245E7A6A48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772266" y="2803988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bg1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Graphic 23">
            <a:extLst>
              <a:ext uri="{FF2B5EF4-FFF2-40B4-BE49-F238E27FC236}">
                <a16:creationId xmlns:a16="http://schemas.microsoft.com/office/drawing/2014/main" id="{3FBAD350-5664-4811-A208-657FB882D3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13405" y="3242499"/>
            <a:ext cx="108625" cy="108625"/>
          </a:xfrm>
          <a:custGeom>
            <a:avLst/>
            <a:gdLst>
              <a:gd name="connsiteX0" fmla="*/ 54313 w 108625"/>
              <a:gd name="connsiteY0" fmla="*/ 16053 h 108625"/>
              <a:gd name="connsiteX1" fmla="*/ 92572 w 108625"/>
              <a:gd name="connsiteY1" fmla="*/ 54313 h 108625"/>
              <a:gd name="connsiteX2" fmla="*/ 54313 w 108625"/>
              <a:gd name="connsiteY2" fmla="*/ 92572 h 108625"/>
              <a:gd name="connsiteX3" fmla="*/ 16053 w 108625"/>
              <a:gd name="connsiteY3" fmla="*/ 54313 h 108625"/>
              <a:gd name="connsiteX4" fmla="*/ 54313 w 108625"/>
              <a:gd name="connsiteY4" fmla="*/ 16053 h 108625"/>
              <a:gd name="connsiteX5" fmla="*/ 54313 w 108625"/>
              <a:gd name="connsiteY5" fmla="*/ 0 h 108625"/>
              <a:gd name="connsiteX6" fmla="*/ 0 w 108625"/>
              <a:gd name="connsiteY6" fmla="*/ 54313 h 108625"/>
              <a:gd name="connsiteX7" fmla="*/ 54313 w 108625"/>
              <a:gd name="connsiteY7" fmla="*/ 108625 h 108625"/>
              <a:gd name="connsiteX8" fmla="*/ 108625 w 108625"/>
              <a:gd name="connsiteY8" fmla="*/ 54313 h 108625"/>
              <a:gd name="connsiteX9" fmla="*/ 54313 w 108625"/>
              <a:gd name="connsiteY9" fmla="*/ 0 h 10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625" h="108625">
                <a:moveTo>
                  <a:pt x="54313" y="16053"/>
                </a:moveTo>
                <a:cubicBezTo>
                  <a:pt x="75442" y="16053"/>
                  <a:pt x="92572" y="33182"/>
                  <a:pt x="92572" y="54313"/>
                </a:cubicBezTo>
                <a:cubicBezTo>
                  <a:pt x="92572" y="75442"/>
                  <a:pt x="75442" y="92572"/>
                  <a:pt x="54313" y="92572"/>
                </a:cubicBezTo>
                <a:cubicBezTo>
                  <a:pt x="33182" y="92572"/>
                  <a:pt x="16053" y="75442"/>
                  <a:pt x="16053" y="54313"/>
                </a:cubicBezTo>
                <a:cubicBezTo>
                  <a:pt x="16074" y="33191"/>
                  <a:pt x="33191" y="16074"/>
                  <a:pt x="54313" y="16053"/>
                </a:cubicBezTo>
                <a:moveTo>
                  <a:pt x="54313" y="0"/>
                </a:moveTo>
                <a:cubicBezTo>
                  <a:pt x="24317" y="0"/>
                  <a:pt x="0" y="24317"/>
                  <a:pt x="0" y="54313"/>
                </a:cubicBezTo>
                <a:cubicBezTo>
                  <a:pt x="0" y="84309"/>
                  <a:pt x="24317" y="108625"/>
                  <a:pt x="54313" y="108625"/>
                </a:cubicBezTo>
                <a:cubicBezTo>
                  <a:pt x="84309" y="108625"/>
                  <a:pt x="108625" y="84309"/>
                  <a:pt x="108625" y="54313"/>
                </a:cubicBezTo>
                <a:cubicBezTo>
                  <a:pt x="108625" y="24317"/>
                  <a:pt x="84309" y="0"/>
                  <a:pt x="54313" y="0"/>
                </a:cubicBezTo>
                <a:close/>
              </a:path>
            </a:pathLst>
          </a:custGeom>
          <a:solidFill>
            <a:schemeClr val="bg1"/>
          </a:solidFill>
          <a:ln w="5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6020367-4FD5-4596-8E10-C5F095CD8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831729"/>
            <a:ext cx="12188952" cy="0"/>
          </a:xfrm>
          <a:prstGeom prst="line">
            <a:avLst/>
          </a:prstGeom>
          <a:ln w="25400" cap="sq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97033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EE53D35D-F915-45EC-878F-19810F0A12A8}"/>
              </a:ext>
            </a:extLst>
          </p:cNvPr>
          <p:cNvSpPr/>
          <p:nvPr/>
        </p:nvSpPr>
        <p:spPr>
          <a:xfrm>
            <a:off x="1644386" y="386060"/>
            <a:ext cx="9379491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Zelf aan de slag:</a:t>
            </a:r>
          </a:p>
          <a:p>
            <a:pPr algn="ctr"/>
            <a:r>
              <a:rPr lang="nl-NL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Maak je eigen handleidinkje</a:t>
            </a:r>
          </a:p>
          <a:p>
            <a:pPr algn="ctr"/>
            <a:r>
              <a:rPr lang="nl-NL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met het </a:t>
            </a:r>
            <a:r>
              <a:rPr lang="nl-NL" sz="5400" b="1" cap="none" spc="0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worddocument</a:t>
            </a:r>
            <a:endParaRPr lang="nl-NL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 algn="ctr"/>
            <a:r>
              <a:rPr lang="nl-NL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uit de wikiwijs</a:t>
            </a:r>
            <a:endParaRPr lang="nl-NL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9AF4F1D4-A544-4D3C-A21B-4B8F562CEC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1550" y="4253230"/>
            <a:ext cx="2933700" cy="156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716507"/>
      </p:ext>
    </p:extLst>
  </p:cSld>
  <p:clrMapOvr>
    <a:masterClrMapping/>
  </p:clrMapOvr>
</p:sld>
</file>

<file path=ppt/theme/theme1.xml><?xml version="1.0" encoding="utf-8"?>
<a:theme xmlns:a="http://schemas.openxmlformats.org/drawingml/2006/main" name="GradientVTI">
  <a:themeElements>
    <a:clrScheme name="Gradient">
      <a:dk1>
        <a:sysClr val="windowText" lastClr="000000"/>
      </a:dk1>
      <a:lt1>
        <a:sysClr val="window" lastClr="FFFFFF"/>
      </a:lt1>
      <a:dk2>
        <a:srgbClr val="10013F"/>
      </a:dk2>
      <a:lt2>
        <a:srgbClr val="F2F0FF"/>
      </a:lt2>
      <a:accent1>
        <a:srgbClr val="814DFF"/>
      </a:accent1>
      <a:accent2>
        <a:srgbClr val="243FFF"/>
      </a:accent2>
      <a:accent3>
        <a:srgbClr val="FF83B6"/>
      </a:accent3>
      <a:accent4>
        <a:srgbClr val="FF9022"/>
      </a:accent4>
      <a:accent5>
        <a:srgbClr val="FF1F85"/>
      </a:accent5>
      <a:accent6>
        <a:srgbClr val="1A98FF"/>
      </a:accent6>
      <a:hlink>
        <a:srgbClr val="0563C1"/>
      </a:hlink>
      <a:folHlink>
        <a:srgbClr val="954F72"/>
      </a:folHlink>
    </a:clrScheme>
    <a:fontScheme name="Univers">
      <a:majorFont>
        <a:latin typeface="Univers"/>
        <a:ea typeface=""/>
        <a:cs typeface=""/>
      </a:majorFont>
      <a:minorFont>
        <a:latin typeface="Univer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radientVTI" id="{605F9078-86F9-4258-A3E1-F8EFF02AE8CC}" vid="{4848699B-BB01-41E3-9EC4-3D97DFE5292B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59</TotalTime>
  <Words>84</Words>
  <Application>Microsoft Office PowerPoint</Application>
  <PresentationFormat>Breedbeeld</PresentationFormat>
  <Paragraphs>25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Univers</vt:lpstr>
      <vt:lpstr>GradientVTI</vt:lpstr>
      <vt:lpstr>Kantoorthema</vt:lpstr>
      <vt:lpstr>Les 2 Methodiek Pw periode 5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2 Methodiek Pw periode 5</dc:title>
  <dc:creator>Laura Beeftink</dc:creator>
  <cp:lastModifiedBy>Laura Beeftink</cp:lastModifiedBy>
  <cp:revision>5</cp:revision>
  <dcterms:created xsi:type="dcterms:W3CDTF">2021-08-25T10:45:32Z</dcterms:created>
  <dcterms:modified xsi:type="dcterms:W3CDTF">2021-09-09T13:48:50Z</dcterms:modified>
</cp:coreProperties>
</file>