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2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CA6285-15D6-4398-ACB6-B4A5D8FE4A86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2E4121F-BF45-4C01-BB76-20CA6AF0B9AC}">
      <dgm:prSet phldrT="[Tekst]"/>
      <dgm:spPr/>
      <dgm:t>
        <a:bodyPr/>
        <a:lstStyle/>
        <a:p>
          <a:r>
            <a:rPr lang="nl-NL" dirty="0"/>
            <a:t>1. beginsituatie beschrijven</a:t>
          </a:r>
        </a:p>
      </dgm:t>
    </dgm:pt>
    <dgm:pt modelId="{87E75061-75D5-4188-8D46-E951A4B70DFB}" type="parTrans" cxnId="{9467C2EE-4892-49B9-A1FF-8B36169FC3DA}">
      <dgm:prSet/>
      <dgm:spPr/>
      <dgm:t>
        <a:bodyPr/>
        <a:lstStyle/>
        <a:p>
          <a:endParaRPr lang="nl-NL"/>
        </a:p>
      </dgm:t>
    </dgm:pt>
    <dgm:pt modelId="{C2579A3E-10EE-48BD-BD3D-EE3CFCCF28E5}" type="sibTrans" cxnId="{9467C2EE-4892-49B9-A1FF-8B36169FC3DA}">
      <dgm:prSet/>
      <dgm:spPr/>
      <dgm:t>
        <a:bodyPr/>
        <a:lstStyle/>
        <a:p>
          <a:endParaRPr lang="nl-NL"/>
        </a:p>
      </dgm:t>
    </dgm:pt>
    <dgm:pt modelId="{FE93ECBE-7F5E-49A8-BB67-9C432CC2510E}">
      <dgm:prSet phldrT="[Tekst]"/>
      <dgm:spPr/>
      <dgm:t>
        <a:bodyPr/>
        <a:lstStyle/>
        <a:p>
          <a:r>
            <a:rPr lang="nl-NL" dirty="0"/>
            <a:t>2. Doelen formuleren</a:t>
          </a:r>
        </a:p>
      </dgm:t>
    </dgm:pt>
    <dgm:pt modelId="{0D7E0A63-48C4-4ABE-9BD0-0396BEAD3CFB}" type="parTrans" cxnId="{439BFE2F-D0A6-4975-8376-4496C76F7BF2}">
      <dgm:prSet/>
      <dgm:spPr/>
      <dgm:t>
        <a:bodyPr/>
        <a:lstStyle/>
        <a:p>
          <a:endParaRPr lang="nl-NL"/>
        </a:p>
      </dgm:t>
    </dgm:pt>
    <dgm:pt modelId="{0CC5458B-17D3-4DDB-947A-AA23C3AAE2EE}" type="sibTrans" cxnId="{439BFE2F-D0A6-4975-8376-4496C76F7BF2}">
      <dgm:prSet/>
      <dgm:spPr/>
      <dgm:t>
        <a:bodyPr/>
        <a:lstStyle/>
        <a:p>
          <a:endParaRPr lang="nl-NL"/>
        </a:p>
      </dgm:t>
    </dgm:pt>
    <dgm:pt modelId="{3989D45F-A7C2-4842-A28A-43CF4CB5271C}">
      <dgm:prSet phldrT="[Tekst]"/>
      <dgm:spPr/>
      <dgm:t>
        <a:bodyPr/>
        <a:lstStyle/>
        <a:p>
          <a:r>
            <a:rPr lang="nl-NL" dirty="0"/>
            <a:t>3. Plan maken</a:t>
          </a:r>
        </a:p>
      </dgm:t>
    </dgm:pt>
    <dgm:pt modelId="{6A34E584-5465-4B18-A06D-DA18EE1498D9}" type="parTrans" cxnId="{6619E5DE-DE1E-40E3-BE04-DA8E36EEEADC}">
      <dgm:prSet/>
      <dgm:spPr/>
      <dgm:t>
        <a:bodyPr/>
        <a:lstStyle/>
        <a:p>
          <a:endParaRPr lang="nl-NL"/>
        </a:p>
      </dgm:t>
    </dgm:pt>
    <dgm:pt modelId="{C2EA4DEB-B795-4471-AE32-BFBEC4B2202E}" type="sibTrans" cxnId="{6619E5DE-DE1E-40E3-BE04-DA8E36EEEADC}">
      <dgm:prSet/>
      <dgm:spPr/>
      <dgm:t>
        <a:bodyPr/>
        <a:lstStyle/>
        <a:p>
          <a:endParaRPr lang="nl-NL"/>
        </a:p>
      </dgm:t>
    </dgm:pt>
    <dgm:pt modelId="{D1FB7E7D-4966-47C6-BB74-037F34247476}">
      <dgm:prSet phldrT="[Tekst]"/>
      <dgm:spPr/>
      <dgm:t>
        <a:bodyPr/>
        <a:lstStyle/>
        <a:p>
          <a:r>
            <a:rPr lang="nl-NL" dirty="0"/>
            <a:t>4. uitvoeren</a:t>
          </a:r>
        </a:p>
      </dgm:t>
    </dgm:pt>
    <dgm:pt modelId="{432120BE-768D-4189-A307-32134B0E3777}" type="parTrans" cxnId="{D8747E47-7B9F-436D-86C7-2F13638857C5}">
      <dgm:prSet/>
      <dgm:spPr/>
      <dgm:t>
        <a:bodyPr/>
        <a:lstStyle/>
        <a:p>
          <a:endParaRPr lang="nl-NL"/>
        </a:p>
      </dgm:t>
    </dgm:pt>
    <dgm:pt modelId="{2DF8B7A6-EF4D-421A-B0B7-4CB585065406}" type="sibTrans" cxnId="{D8747E47-7B9F-436D-86C7-2F13638857C5}">
      <dgm:prSet/>
      <dgm:spPr/>
      <dgm:t>
        <a:bodyPr/>
        <a:lstStyle/>
        <a:p>
          <a:endParaRPr lang="nl-NL"/>
        </a:p>
      </dgm:t>
    </dgm:pt>
    <dgm:pt modelId="{B14E5628-DE40-4272-97DE-A47C9879B803}">
      <dgm:prSet phldrT="[Tekst]"/>
      <dgm:spPr/>
      <dgm:t>
        <a:bodyPr/>
        <a:lstStyle/>
        <a:p>
          <a:r>
            <a:rPr lang="nl-NL" dirty="0"/>
            <a:t>5. evalueren</a:t>
          </a:r>
        </a:p>
      </dgm:t>
    </dgm:pt>
    <dgm:pt modelId="{A2450AF4-4E5C-41C3-8595-DA55898E54A9}" type="parTrans" cxnId="{97C1CD3C-52BB-4330-A562-998D9C51A72D}">
      <dgm:prSet/>
      <dgm:spPr/>
      <dgm:t>
        <a:bodyPr/>
        <a:lstStyle/>
        <a:p>
          <a:endParaRPr lang="nl-NL"/>
        </a:p>
      </dgm:t>
    </dgm:pt>
    <dgm:pt modelId="{850CBFC5-2618-4232-809F-E9F99947B1BC}" type="sibTrans" cxnId="{97C1CD3C-52BB-4330-A562-998D9C51A72D}">
      <dgm:prSet/>
      <dgm:spPr/>
      <dgm:t>
        <a:bodyPr/>
        <a:lstStyle/>
        <a:p>
          <a:endParaRPr lang="nl-NL"/>
        </a:p>
      </dgm:t>
    </dgm:pt>
    <dgm:pt modelId="{2C6151F3-2F72-4E85-9442-A62502413929}" type="pres">
      <dgm:prSet presAssocID="{D3CA6285-15D6-4398-ACB6-B4A5D8FE4A86}" presName="cycle" presStyleCnt="0">
        <dgm:presLayoutVars>
          <dgm:dir/>
          <dgm:resizeHandles val="exact"/>
        </dgm:presLayoutVars>
      </dgm:prSet>
      <dgm:spPr/>
    </dgm:pt>
    <dgm:pt modelId="{BF57CDB0-DDD2-4CEE-A882-EFCDD04517AF}" type="pres">
      <dgm:prSet presAssocID="{E2E4121F-BF45-4C01-BB76-20CA6AF0B9AC}" presName="node" presStyleLbl="node1" presStyleIdx="0" presStyleCnt="5">
        <dgm:presLayoutVars>
          <dgm:bulletEnabled val="1"/>
        </dgm:presLayoutVars>
      </dgm:prSet>
      <dgm:spPr/>
    </dgm:pt>
    <dgm:pt modelId="{DDFBD6C3-39AB-40C4-A51D-7396F23F41C1}" type="pres">
      <dgm:prSet presAssocID="{E2E4121F-BF45-4C01-BB76-20CA6AF0B9AC}" presName="spNode" presStyleCnt="0"/>
      <dgm:spPr/>
    </dgm:pt>
    <dgm:pt modelId="{BE799E76-F462-458D-8694-87FD1DC0EDD9}" type="pres">
      <dgm:prSet presAssocID="{C2579A3E-10EE-48BD-BD3D-EE3CFCCF28E5}" presName="sibTrans" presStyleLbl="sibTrans1D1" presStyleIdx="0" presStyleCnt="5"/>
      <dgm:spPr/>
    </dgm:pt>
    <dgm:pt modelId="{897C461B-7179-401D-9FFD-BB4FD0ED735A}" type="pres">
      <dgm:prSet presAssocID="{FE93ECBE-7F5E-49A8-BB67-9C432CC2510E}" presName="node" presStyleLbl="node1" presStyleIdx="1" presStyleCnt="5">
        <dgm:presLayoutVars>
          <dgm:bulletEnabled val="1"/>
        </dgm:presLayoutVars>
      </dgm:prSet>
      <dgm:spPr/>
    </dgm:pt>
    <dgm:pt modelId="{3ECB72F3-5D2B-466F-AA06-CA59D7C247A9}" type="pres">
      <dgm:prSet presAssocID="{FE93ECBE-7F5E-49A8-BB67-9C432CC2510E}" presName="spNode" presStyleCnt="0"/>
      <dgm:spPr/>
    </dgm:pt>
    <dgm:pt modelId="{61CA2E25-44FE-425A-8304-A58BC937B1D1}" type="pres">
      <dgm:prSet presAssocID="{0CC5458B-17D3-4DDB-947A-AA23C3AAE2EE}" presName="sibTrans" presStyleLbl="sibTrans1D1" presStyleIdx="1" presStyleCnt="5"/>
      <dgm:spPr/>
    </dgm:pt>
    <dgm:pt modelId="{52D1401A-E1AE-4932-B0F0-A227263AD185}" type="pres">
      <dgm:prSet presAssocID="{3989D45F-A7C2-4842-A28A-43CF4CB5271C}" presName="node" presStyleLbl="node1" presStyleIdx="2" presStyleCnt="5">
        <dgm:presLayoutVars>
          <dgm:bulletEnabled val="1"/>
        </dgm:presLayoutVars>
      </dgm:prSet>
      <dgm:spPr/>
    </dgm:pt>
    <dgm:pt modelId="{2B542CF9-F209-4B67-AE3A-838401D9A512}" type="pres">
      <dgm:prSet presAssocID="{3989D45F-A7C2-4842-A28A-43CF4CB5271C}" presName="spNode" presStyleCnt="0"/>
      <dgm:spPr/>
    </dgm:pt>
    <dgm:pt modelId="{23CDB66F-1C7E-47F4-9D9B-1EB8616DA659}" type="pres">
      <dgm:prSet presAssocID="{C2EA4DEB-B795-4471-AE32-BFBEC4B2202E}" presName="sibTrans" presStyleLbl="sibTrans1D1" presStyleIdx="2" presStyleCnt="5"/>
      <dgm:spPr/>
    </dgm:pt>
    <dgm:pt modelId="{17974235-1315-4573-B4ED-132623B84E55}" type="pres">
      <dgm:prSet presAssocID="{D1FB7E7D-4966-47C6-BB74-037F34247476}" presName="node" presStyleLbl="node1" presStyleIdx="3" presStyleCnt="5">
        <dgm:presLayoutVars>
          <dgm:bulletEnabled val="1"/>
        </dgm:presLayoutVars>
      </dgm:prSet>
      <dgm:spPr/>
    </dgm:pt>
    <dgm:pt modelId="{18E6C33C-ABE6-4D58-A300-D2EC95597E04}" type="pres">
      <dgm:prSet presAssocID="{D1FB7E7D-4966-47C6-BB74-037F34247476}" presName="spNode" presStyleCnt="0"/>
      <dgm:spPr/>
    </dgm:pt>
    <dgm:pt modelId="{A0CBC754-C38C-4E89-B972-07CBDE4FB019}" type="pres">
      <dgm:prSet presAssocID="{2DF8B7A6-EF4D-421A-B0B7-4CB585065406}" presName="sibTrans" presStyleLbl="sibTrans1D1" presStyleIdx="3" presStyleCnt="5"/>
      <dgm:spPr/>
    </dgm:pt>
    <dgm:pt modelId="{D4C154B4-0D9B-493D-8F9D-B988FA90F1C7}" type="pres">
      <dgm:prSet presAssocID="{B14E5628-DE40-4272-97DE-A47C9879B803}" presName="node" presStyleLbl="node1" presStyleIdx="4" presStyleCnt="5">
        <dgm:presLayoutVars>
          <dgm:bulletEnabled val="1"/>
        </dgm:presLayoutVars>
      </dgm:prSet>
      <dgm:spPr/>
    </dgm:pt>
    <dgm:pt modelId="{D53640A8-B3B7-4074-BA28-B852548D016F}" type="pres">
      <dgm:prSet presAssocID="{B14E5628-DE40-4272-97DE-A47C9879B803}" presName="spNode" presStyleCnt="0"/>
      <dgm:spPr/>
    </dgm:pt>
    <dgm:pt modelId="{1646094A-1E96-48DA-925E-D83C19447AC8}" type="pres">
      <dgm:prSet presAssocID="{850CBFC5-2618-4232-809F-E9F99947B1BC}" presName="sibTrans" presStyleLbl="sibTrans1D1" presStyleIdx="4" presStyleCnt="5"/>
      <dgm:spPr/>
    </dgm:pt>
  </dgm:ptLst>
  <dgm:cxnLst>
    <dgm:cxn modelId="{AF997707-D769-44A1-B879-143B4199AB8A}" type="presOf" srcId="{0CC5458B-17D3-4DDB-947A-AA23C3AAE2EE}" destId="{61CA2E25-44FE-425A-8304-A58BC937B1D1}" srcOrd="0" destOrd="0" presId="urn:microsoft.com/office/officeart/2005/8/layout/cycle5"/>
    <dgm:cxn modelId="{B371AD0C-E4F8-4071-BAA7-F2FEFF57AD5E}" type="presOf" srcId="{2DF8B7A6-EF4D-421A-B0B7-4CB585065406}" destId="{A0CBC754-C38C-4E89-B972-07CBDE4FB019}" srcOrd="0" destOrd="0" presId="urn:microsoft.com/office/officeart/2005/8/layout/cycle5"/>
    <dgm:cxn modelId="{0720410E-A8CC-4075-846E-9C5A5DC3D131}" type="presOf" srcId="{B14E5628-DE40-4272-97DE-A47C9879B803}" destId="{D4C154B4-0D9B-493D-8F9D-B988FA90F1C7}" srcOrd="0" destOrd="0" presId="urn:microsoft.com/office/officeart/2005/8/layout/cycle5"/>
    <dgm:cxn modelId="{A0C5EC1C-7C6F-45F3-9655-DBEDF2DA13A7}" type="presOf" srcId="{FE93ECBE-7F5E-49A8-BB67-9C432CC2510E}" destId="{897C461B-7179-401D-9FFD-BB4FD0ED735A}" srcOrd="0" destOrd="0" presId="urn:microsoft.com/office/officeart/2005/8/layout/cycle5"/>
    <dgm:cxn modelId="{EACFF01E-3C80-45BA-92D4-DA0EC409F39B}" type="presOf" srcId="{3989D45F-A7C2-4842-A28A-43CF4CB5271C}" destId="{52D1401A-E1AE-4932-B0F0-A227263AD185}" srcOrd="0" destOrd="0" presId="urn:microsoft.com/office/officeart/2005/8/layout/cycle5"/>
    <dgm:cxn modelId="{63178621-5B2F-44FC-8011-0AC2C5275CA0}" type="presOf" srcId="{850CBFC5-2618-4232-809F-E9F99947B1BC}" destId="{1646094A-1E96-48DA-925E-D83C19447AC8}" srcOrd="0" destOrd="0" presId="urn:microsoft.com/office/officeart/2005/8/layout/cycle5"/>
    <dgm:cxn modelId="{87E17923-5626-400A-8BA7-1F7D97A9C2AF}" type="presOf" srcId="{C2579A3E-10EE-48BD-BD3D-EE3CFCCF28E5}" destId="{BE799E76-F462-458D-8694-87FD1DC0EDD9}" srcOrd="0" destOrd="0" presId="urn:microsoft.com/office/officeart/2005/8/layout/cycle5"/>
    <dgm:cxn modelId="{439BFE2F-D0A6-4975-8376-4496C76F7BF2}" srcId="{D3CA6285-15D6-4398-ACB6-B4A5D8FE4A86}" destId="{FE93ECBE-7F5E-49A8-BB67-9C432CC2510E}" srcOrd="1" destOrd="0" parTransId="{0D7E0A63-48C4-4ABE-9BD0-0396BEAD3CFB}" sibTransId="{0CC5458B-17D3-4DDB-947A-AA23C3AAE2EE}"/>
    <dgm:cxn modelId="{97C1CD3C-52BB-4330-A562-998D9C51A72D}" srcId="{D3CA6285-15D6-4398-ACB6-B4A5D8FE4A86}" destId="{B14E5628-DE40-4272-97DE-A47C9879B803}" srcOrd="4" destOrd="0" parTransId="{A2450AF4-4E5C-41C3-8595-DA55898E54A9}" sibTransId="{850CBFC5-2618-4232-809F-E9F99947B1BC}"/>
    <dgm:cxn modelId="{5D22B563-CE21-4750-AED6-67E5A010D196}" type="presOf" srcId="{D1FB7E7D-4966-47C6-BB74-037F34247476}" destId="{17974235-1315-4573-B4ED-132623B84E55}" srcOrd="0" destOrd="0" presId="urn:microsoft.com/office/officeart/2005/8/layout/cycle5"/>
    <dgm:cxn modelId="{D8747E47-7B9F-436D-86C7-2F13638857C5}" srcId="{D3CA6285-15D6-4398-ACB6-B4A5D8FE4A86}" destId="{D1FB7E7D-4966-47C6-BB74-037F34247476}" srcOrd="3" destOrd="0" parTransId="{432120BE-768D-4189-A307-32134B0E3777}" sibTransId="{2DF8B7A6-EF4D-421A-B0B7-4CB585065406}"/>
    <dgm:cxn modelId="{7BD8CB8A-9D02-4EF5-B48A-75B65DF84D65}" type="presOf" srcId="{E2E4121F-BF45-4C01-BB76-20CA6AF0B9AC}" destId="{BF57CDB0-DDD2-4CEE-A882-EFCDD04517AF}" srcOrd="0" destOrd="0" presId="urn:microsoft.com/office/officeart/2005/8/layout/cycle5"/>
    <dgm:cxn modelId="{233CF0A2-BCCB-4E7E-AB33-C7175B1DB23F}" type="presOf" srcId="{C2EA4DEB-B795-4471-AE32-BFBEC4B2202E}" destId="{23CDB66F-1C7E-47F4-9D9B-1EB8616DA659}" srcOrd="0" destOrd="0" presId="urn:microsoft.com/office/officeart/2005/8/layout/cycle5"/>
    <dgm:cxn modelId="{6619E5DE-DE1E-40E3-BE04-DA8E36EEEADC}" srcId="{D3CA6285-15D6-4398-ACB6-B4A5D8FE4A86}" destId="{3989D45F-A7C2-4842-A28A-43CF4CB5271C}" srcOrd="2" destOrd="0" parTransId="{6A34E584-5465-4B18-A06D-DA18EE1498D9}" sibTransId="{C2EA4DEB-B795-4471-AE32-BFBEC4B2202E}"/>
    <dgm:cxn modelId="{9467C2EE-4892-49B9-A1FF-8B36169FC3DA}" srcId="{D3CA6285-15D6-4398-ACB6-B4A5D8FE4A86}" destId="{E2E4121F-BF45-4C01-BB76-20CA6AF0B9AC}" srcOrd="0" destOrd="0" parTransId="{87E75061-75D5-4188-8D46-E951A4B70DFB}" sibTransId="{C2579A3E-10EE-48BD-BD3D-EE3CFCCF28E5}"/>
    <dgm:cxn modelId="{17F88CF3-3D70-4A91-AFA3-F3382ED988D4}" type="presOf" srcId="{D3CA6285-15D6-4398-ACB6-B4A5D8FE4A86}" destId="{2C6151F3-2F72-4E85-9442-A62502413929}" srcOrd="0" destOrd="0" presId="urn:microsoft.com/office/officeart/2005/8/layout/cycle5"/>
    <dgm:cxn modelId="{7F1A3C2B-7D9F-481C-B764-7032961AA6DD}" type="presParOf" srcId="{2C6151F3-2F72-4E85-9442-A62502413929}" destId="{BF57CDB0-DDD2-4CEE-A882-EFCDD04517AF}" srcOrd="0" destOrd="0" presId="urn:microsoft.com/office/officeart/2005/8/layout/cycle5"/>
    <dgm:cxn modelId="{8D1D7B31-2055-458D-9513-1C2ABB14C1FB}" type="presParOf" srcId="{2C6151F3-2F72-4E85-9442-A62502413929}" destId="{DDFBD6C3-39AB-40C4-A51D-7396F23F41C1}" srcOrd="1" destOrd="0" presId="urn:microsoft.com/office/officeart/2005/8/layout/cycle5"/>
    <dgm:cxn modelId="{C6101752-BC8C-464F-A156-65309D9455AE}" type="presParOf" srcId="{2C6151F3-2F72-4E85-9442-A62502413929}" destId="{BE799E76-F462-458D-8694-87FD1DC0EDD9}" srcOrd="2" destOrd="0" presId="urn:microsoft.com/office/officeart/2005/8/layout/cycle5"/>
    <dgm:cxn modelId="{520E95BB-ADDB-4E36-AEBD-DFBBD6744783}" type="presParOf" srcId="{2C6151F3-2F72-4E85-9442-A62502413929}" destId="{897C461B-7179-401D-9FFD-BB4FD0ED735A}" srcOrd="3" destOrd="0" presId="urn:microsoft.com/office/officeart/2005/8/layout/cycle5"/>
    <dgm:cxn modelId="{C89F9C03-BC06-431B-A636-D21F4E5A2B00}" type="presParOf" srcId="{2C6151F3-2F72-4E85-9442-A62502413929}" destId="{3ECB72F3-5D2B-466F-AA06-CA59D7C247A9}" srcOrd="4" destOrd="0" presId="urn:microsoft.com/office/officeart/2005/8/layout/cycle5"/>
    <dgm:cxn modelId="{6FCDB7B9-5DD5-46DD-B093-92C1E2AE150E}" type="presParOf" srcId="{2C6151F3-2F72-4E85-9442-A62502413929}" destId="{61CA2E25-44FE-425A-8304-A58BC937B1D1}" srcOrd="5" destOrd="0" presId="urn:microsoft.com/office/officeart/2005/8/layout/cycle5"/>
    <dgm:cxn modelId="{977B3B37-76DC-43B7-82C4-1D4A7A8DB131}" type="presParOf" srcId="{2C6151F3-2F72-4E85-9442-A62502413929}" destId="{52D1401A-E1AE-4932-B0F0-A227263AD185}" srcOrd="6" destOrd="0" presId="urn:microsoft.com/office/officeart/2005/8/layout/cycle5"/>
    <dgm:cxn modelId="{370E5594-775D-4C35-B655-5EA0B0BC00C0}" type="presParOf" srcId="{2C6151F3-2F72-4E85-9442-A62502413929}" destId="{2B542CF9-F209-4B67-AE3A-838401D9A512}" srcOrd="7" destOrd="0" presId="urn:microsoft.com/office/officeart/2005/8/layout/cycle5"/>
    <dgm:cxn modelId="{BA7E05BD-63F3-4346-96AF-311B6749D197}" type="presParOf" srcId="{2C6151F3-2F72-4E85-9442-A62502413929}" destId="{23CDB66F-1C7E-47F4-9D9B-1EB8616DA659}" srcOrd="8" destOrd="0" presId="urn:microsoft.com/office/officeart/2005/8/layout/cycle5"/>
    <dgm:cxn modelId="{F2E5AF26-4ACD-451C-A9DB-F47EC73BBD93}" type="presParOf" srcId="{2C6151F3-2F72-4E85-9442-A62502413929}" destId="{17974235-1315-4573-B4ED-132623B84E55}" srcOrd="9" destOrd="0" presId="urn:microsoft.com/office/officeart/2005/8/layout/cycle5"/>
    <dgm:cxn modelId="{EC514DCE-6758-4FC9-8DE0-E49655CDF207}" type="presParOf" srcId="{2C6151F3-2F72-4E85-9442-A62502413929}" destId="{18E6C33C-ABE6-4D58-A300-D2EC95597E04}" srcOrd="10" destOrd="0" presId="urn:microsoft.com/office/officeart/2005/8/layout/cycle5"/>
    <dgm:cxn modelId="{E80615FB-4E57-4CD9-A5B2-4AF87328C7BC}" type="presParOf" srcId="{2C6151F3-2F72-4E85-9442-A62502413929}" destId="{A0CBC754-C38C-4E89-B972-07CBDE4FB019}" srcOrd="11" destOrd="0" presId="urn:microsoft.com/office/officeart/2005/8/layout/cycle5"/>
    <dgm:cxn modelId="{CC11D320-28D6-4FC1-96E7-B6DAC71FF3BD}" type="presParOf" srcId="{2C6151F3-2F72-4E85-9442-A62502413929}" destId="{D4C154B4-0D9B-493D-8F9D-B988FA90F1C7}" srcOrd="12" destOrd="0" presId="urn:microsoft.com/office/officeart/2005/8/layout/cycle5"/>
    <dgm:cxn modelId="{FCC35419-A5B6-4F38-8BA5-4D96EA48F96D}" type="presParOf" srcId="{2C6151F3-2F72-4E85-9442-A62502413929}" destId="{D53640A8-B3B7-4074-BA28-B852548D016F}" srcOrd="13" destOrd="0" presId="urn:microsoft.com/office/officeart/2005/8/layout/cycle5"/>
    <dgm:cxn modelId="{FAF97EBC-90E3-4A58-8029-B7DCD0A46971}" type="presParOf" srcId="{2C6151F3-2F72-4E85-9442-A62502413929}" destId="{1646094A-1E96-48DA-925E-D83C19447AC8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7CDB0-DDD2-4CEE-A882-EFCDD04517AF}">
      <dsp:nvSpPr>
        <dsp:cNvPr id="0" name=""/>
        <dsp:cNvSpPr/>
      </dsp:nvSpPr>
      <dsp:spPr>
        <a:xfrm>
          <a:off x="2152192" y="1167"/>
          <a:ext cx="1604046" cy="1042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1. beginsituatie beschrijven</a:t>
          </a:r>
        </a:p>
      </dsp:txBody>
      <dsp:txXfrm>
        <a:off x="2203089" y="52064"/>
        <a:ext cx="1502252" cy="940836"/>
      </dsp:txXfrm>
    </dsp:sp>
    <dsp:sp modelId="{BE799E76-F462-458D-8694-87FD1DC0EDD9}">
      <dsp:nvSpPr>
        <dsp:cNvPr id="0" name=""/>
        <dsp:cNvSpPr/>
      </dsp:nvSpPr>
      <dsp:spPr>
        <a:xfrm>
          <a:off x="869129" y="522482"/>
          <a:ext cx="4170172" cy="4170172"/>
        </a:xfrm>
        <a:custGeom>
          <a:avLst/>
          <a:gdLst/>
          <a:ahLst/>
          <a:cxnLst/>
          <a:rect l="0" t="0" r="0" b="0"/>
          <a:pathLst>
            <a:path>
              <a:moveTo>
                <a:pt x="3102492" y="265066"/>
              </a:moveTo>
              <a:arcTo wR="2085086" hR="2085086" stAng="17952333" swAng="1213289"/>
            </a:path>
          </a:pathLst>
        </a:custGeom>
        <a:noFill/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C461B-7179-401D-9FFD-BB4FD0ED735A}">
      <dsp:nvSpPr>
        <dsp:cNvPr id="0" name=""/>
        <dsp:cNvSpPr/>
      </dsp:nvSpPr>
      <dsp:spPr>
        <a:xfrm>
          <a:off x="4135227" y="1441926"/>
          <a:ext cx="1604046" cy="1042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2. Doelen formuleren</a:t>
          </a:r>
        </a:p>
      </dsp:txBody>
      <dsp:txXfrm>
        <a:off x="4186124" y="1492823"/>
        <a:ext cx="1502252" cy="940836"/>
      </dsp:txXfrm>
    </dsp:sp>
    <dsp:sp modelId="{61CA2E25-44FE-425A-8304-A58BC937B1D1}">
      <dsp:nvSpPr>
        <dsp:cNvPr id="0" name=""/>
        <dsp:cNvSpPr/>
      </dsp:nvSpPr>
      <dsp:spPr>
        <a:xfrm>
          <a:off x="869129" y="522482"/>
          <a:ext cx="4170172" cy="4170172"/>
        </a:xfrm>
        <a:custGeom>
          <a:avLst/>
          <a:gdLst/>
          <a:ahLst/>
          <a:cxnLst/>
          <a:rect l="0" t="0" r="0" b="0"/>
          <a:pathLst>
            <a:path>
              <a:moveTo>
                <a:pt x="4165195" y="2229074"/>
              </a:moveTo>
              <a:arcTo wR="2085086" hR="2085086" stAng="21837586" swAng="1361081"/>
            </a:path>
          </a:pathLst>
        </a:custGeom>
        <a:noFill/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D1401A-E1AE-4932-B0F0-A227263AD185}">
      <dsp:nvSpPr>
        <dsp:cNvPr id="0" name=""/>
        <dsp:cNvSpPr/>
      </dsp:nvSpPr>
      <dsp:spPr>
        <a:xfrm>
          <a:off x="3377775" y="3773123"/>
          <a:ext cx="1604046" cy="1042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3. Plan maken</a:t>
          </a:r>
        </a:p>
      </dsp:txBody>
      <dsp:txXfrm>
        <a:off x="3428672" y="3824020"/>
        <a:ext cx="1502252" cy="940836"/>
      </dsp:txXfrm>
    </dsp:sp>
    <dsp:sp modelId="{23CDB66F-1C7E-47F4-9D9B-1EB8616DA659}">
      <dsp:nvSpPr>
        <dsp:cNvPr id="0" name=""/>
        <dsp:cNvSpPr/>
      </dsp:nvSpPr>
      <dsp:spPr>
        <a:xfrm>
          <a:off x="869129" y="522482"/>
          <a:ext cx="4170172" cy="4170172"/>
        </a:xfrm>
        <a:custGeom>
          <a:avLst/>
          <a:gdLst/>
          <a:ahLst/>
          <a:cxnLst/>
          <a:rect l="0" t="0" r="0" b="0"/>
          <a:pathLst>
            <a:path>
              <a:moveTo>
                <a:pt x="2341539" y="4154341"/>
              </a:moveTo>
              <a:arcTo wR="2085086" hR="2085086" stAng="4976104" swAng="847792"/>
            </a:path>
          </a:pathLst>
        </a:custGeom>
        <a:noFill/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974235-1315-4573-B4ED-132623B84E55}">
      <dsp:nvSpPr>
        <dsp:cNvPr id="0" name=""/>
        <dsp:cNvSpPr/>
      </dsp:nvSpPr>
      <dsp:spPr>
        <a:xfrm>
          <a:off x="926609" y="3773123"/>
          <a:ext cx="1604046" cy="1042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4. uitvoeren</a:t>
          </a:r>
        </a:p>
      </dsp:txBody>
      <dsp:txXfrm>
        <a:off x="977506" y="3824020"/>
        <a:ext cx="1502252" cy="940836"/>
      </dsp:txXfrm>
    </dsp:sp>
    <dsp:sp modelId="{A0CBC754-C38C-4E89-B972-07CBDE4FB019}">
      <dsp:nvSpPr>
        <dsp:cNvPr id="0" name=""/>
        <dsp:cNvSpPr/>
      </dsp:nvSpPr>
      <dsp:spPr>
        <a:xfrm>
          <a:off x="869129" y="522482"/>
          <a:ext cx="4170172" cy="4170172"/>
        </a:xfrm>
        <a:custGeom>
          <a:avLst/>
          <a:gdLst/>
          <a:ahLst/>
          <a:cxnLst/>
          <a:rect l="0" t="0" r="0" b="0"/>
          <a:pathLst>
            <a:path>
              <a:moveTo>
                <a:pt x="221422" y="3020148"/>
              </a:moveTo>
              <a:arcTo wR="2085086" hR="2085086" stAng="9201333" swAng="1361081"/>
            </a:path>
          </a:pathLst>
        </a:custGeom>
        <a:noFill/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C154B4-0D9B-493D-8F9D-B988FA90F1C7}">
      <dsp:nvSpPr>
        <dsp:cNvPr id="0" name=""/>
        <dsp:cNvSpPr/>
      </dsp:nvSpPr>
      <dsp:spPr>
        <a:xfrm>
          <a:off x="169157" y="1441926"/>
          <a:ext cx="1604046" cy="1042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5. evalueren</a:t>
          </a:r>
        </a:p>
      </dsp:txBody>
      <dsp:txXfrm>
        <a:off x="220054" y="1492823"/>
        <a:ext cx="1502252" cy="940836"/>
      </dsp:txXfrm>
    </dsp:sp>
    <dsp:sp modelId="{1646094A-1E96-48DA-925E-D83C19447AC8}">
      <dsp:nvSpPr>
        <dsp:cNvPr id="0" name=""/>
        <dsp:cNvSpPr/>
      </dsp:nvSpPr>
      <dsp:spPr>
        <a:xfrm>
          <a:off x="869129" y="522482"/>
          <a:ext cx="4170172" cy="4170172"/>
        </a:xfrm>
        <a:custGeom>
          <a:avLst/>
          <a:gdLst/>
          <a:ahLst/>
          <a:cxnLst/>
          <a:rect l="0" t="0" r="0" b="0"/>
          <a:pathLst>
            <a:path>
              <a:moveTo>
                <a:pt x="501300" y="728912"/>
              </a:moveTo>
              <a:arcTo wR="2085086" hR="2085086" stAng="13234378" swAng="1213289"/>
            </a:path>
          </a:pathLst>
        </a:custGeom>
        <a:noFill/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A27EA6C-5262-4810-9938-574AE4C0685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953FC47-A6DC-40A9-AD16-6948D6A15005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78893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EA6C-5262-4810-9938-574AE4C0685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FC47-A6DC-40A9-AD16-6948D6A150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819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EA6C-5262-4810-9938-574AE4C0685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FC47-A6DC-40A9-AD16-6948D6A150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927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EA6C-5262-4810-9938-574AE4C0685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FC47-A6DC-40A9-AD16-6948D6A150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5116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A27EA6C-5262-4810-9938-574AE4C0685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953FC47-A6DC-40A9-AD16-6948D6A15005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194810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EA6C-5262-4810-9938-574AE4C0685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FC47-A6DC-40A9-AD16-6948D6A150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2114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EA6C-5262-4810-9938-574AE4C0685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FC47-A6DC-40A9-AD16-6948D6A150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45603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EA6C-5262-4810-9938-574AE4C0685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FC47-A6DC-40A9-AD16-6948D6A150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87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EA6C-5262-4810-9938-574AE4C0685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FC47-A6DC-40A9-AD16-6948D6A150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18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A27EA6C-5262-4810-9938-574AE4C0685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E953FC47-A6DC-40A9-AD16-6948D6A1500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96965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A27EA6C-5262-4810-9938-574AE4C0685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E953FC47-A6DC-40A9-AD16-6948D6A150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004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A27EA6C-5262-4810-9938-574AE4C0685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953FC47-A6DC-40A9-AD16-6948D6A15005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89071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evzN8NTcT0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ontwikkelingspsychologie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dirty="0"/>
              <a:t>Leerjaar 2, les buitenschoolse activiteiten 6.3 </a:t>
            </a:r>
            <a:r>
              <a:rPr lang="nl-NL" dirty="0" err="1"/>
              <a:t>tm</a:t>
            </a:r>
            <a:r>
              <a:rPr lang="nl-NL" dirty="0"/>
              <a:t> 6.6</a:t>
            </a:r>
          </a:p>
          <a:p>
            <a:r>
              <a:rPr lang="nl-NL" dirty="0"/>
              <a:t>Periode 6</a:t>
            </a:r>
          </a:p>
          <a:p>
            <a:r>
              <a:rPr lang="nl-NL" dirty="0"/>
              <a:t>Hoofdstuk 6</a:t>
            </a:r>
          </a:p>
        </p:txBody>
      </p:sp>
    </p:spTree>
    <p:extLst>
      <p:ext uri="{BB962C8B-B14F-4D97-AF65-F5344CB8AC3E}">
        <p14:creationId xmlns:p14="http://schemas.microsoft.com/office/powerpoint/2010/main" val="3874127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 deze les weet je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Het belang van buitenschoolse activiteiten</a:t>
            </a:r>
          </a:p>
          <a:p>
            <a:r>
              <a:rPr lang="nl-NL" dirty="0">
                <a:solidFill>
                  <a:schemeClr val="tx1"/>
                </a:solidFill>
              </a:rPr>
              <a:t>Hoe je buitenschoolse activiteiten kunt organiseren d.m.v. methodisch werken</a:t>
            </a:r>
          </a:p>
        </p:txBody>
      </p:sp>
    </p:spTree>
    <p:extLst>
      <p:ext uri="{BB962C8B-B14F-4D97-AF65-F5344CB8AC3E}">
        <p14:creationId xmlns:p14="http://schemas.microsoft.com/office/powerpoint/2010/main" val="1842463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Besproken wat buitenschoolse activiteiten zijn,</a:t>
            </a:r>
          </a:p>
          <a:p>
            <a:r>
              <a:rPr lang="nl-NL" dirty="0">
                <a:solidFill>
                  <a:schemeClr val="tx1"/>
                </a:solidFill>
              </a:rPr>
              <a:t>waar je rekening mee moet houden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Voorbereiding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Communicatie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Inzet ouders/begeleiders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Protocollen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Wetgeving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Etc.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2946" y="4450567"/>
            <a:ext cx="4572000" cy="2286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898" y="54689"/>
            <a:ext cx="3810000" cy="2857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573" y="2688442"/>
            <a:ext cx="2600325" cy="176212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6240" y="4339857"/>
            <a:ext cx="3413760" cy="238371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0006" y="2455509"/>
            <a:ext cx="3615543" cy="203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39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Als het zo veel gedoe is, waarom doen we dit dan..?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57300" y="1477108"/>
            <a:ext cx="3174023" cy="4428392"/>
          </a:xfrm>
        </p:spPr>
        <p:txBody>
          <a:bodyPr>
            <a:normAutofit fontScale="85000" lnSpcReduction="10000"/>
          </a:bodyPr>
          <a:lstStyle/>
          <a:p>
            <a:r>
              <a:rPr lang="nl-NL" b="1" dirty="0">
                <a:solidFill>
                  <a:schemeClr val="tx1"/>
                </a:solidFill>
              </a:rPr>
              <a:t>Buitenschoolse activiteiten kunnen verschillende doelen hebben: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groep leren kennen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groepsbinding versterken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Zorgen voor ontspanning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Vakgebonden leerdoelen behalen</a:t>
            </a:r>
          </a:p>
          <a:p>
            <a:pPr marL="457200" lvl="1" indent="0">
              <a:buNone/>
            </a:pP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>
          <a:xfrm>
            <a:off x="4431323" y="1477108"/>
            <a:ext cx="3432517" cy="4428392"/>
          </a:xfrm>
        </p:spPr>
        <p:txBody>
          <a:bodyPr>
            <a:normAutofit fontScale="85000" lnSpcReduction="10000"/>
          </a:bodyPr>
          <a:lstStyle/>
          <a:p>
            <a:r>
              <a:rPr lang="nl-NL" b="1" dirty="0">
                <a:solidFill>
                  <a:schemeClr val="tx1"/>
                </a:solidFill>
              </a:rPr>
              <a:t>Maar daarnaast zijn ze belangrijk, omdat..: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Ze </a:t>
            </a:r>
            <a:r>
              <a:rPr lang="nl-NL" dirty="0" err="1">
                <a:solidFill>
                  <a:schemeClr val="tx1"/>
                </a:solidFill>
              </a:rPr>
              <a:t>lln</a:t>
            </a:r>
            <a:r>
              <a:rPr lang="nl-NL" dirty="0">
                <a:solidFill>
                  <a:schemeClr val="tx1"/>
                </a:solidFill>
              </a:rPr>
              <a:t> ontwikkelkansen bieden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Ze een brug slaan tussen theorie en praktijk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Ze een verbinding leggen tussen de school en de omgeving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Ze leerlingen laten ontdekken wat ze leuk vinden of waar ze goed in zijn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Ze vaak een sociaal element hebben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Ze evenwicht geven tussen klassikaal leren en buitenschools leren</a:t>
            </a:r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940526" y="5682343"/>
            <a:ext cx="10413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dirty="0"/>
              <a:t>Leren doe je niet alleen in een klaslokaal!!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8074855" y="1589649"/>
            <a:ext cx="36719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nl-NL" b="1" dirty="0"/>
              <a:t>Taxonomie van </a:t>
            </a:r>
            <a:r>
              <a:rPr lang="nl-NL" b="1" dirty="0" err="1"/>
              <a:t>Bloom</a:t>
            </a:r>
            <a:r>
              <a:rPr lang="nl-NL" b="1" dirty="0"/>
              <a:t>: 3 leerdomeinen;</a:t>
            </a:r>
          </a:p>
          <a:p>
            <a:pPr lvl="1"/>
            <a:endParaRPr lang="nl-NL" dirty="0"/>
          </a:p>
          <a:p>
            <a:pPr marL="800100" lvl="1" indent="-342900">
              <a:buAutoNum type="arabicPeriod"/>
            </a:pPr>
            <a:r>
              <a:rPr lang="nl-NL" dirty="0"/>
              <a:t>Kennis</a:t>
            </a:r>
          </a:p>
          <a:p>
            <a:pPr marL="800100" lvl="1" indent="-342900">
              <a:buAutoNum type="arabicPeriod"/>
            </a:pPr>
            <a:r>
              <a:rPr lang="nl-NL" dirty="0"/>
              <a:t>Vaardigheden</a:t>
            </a:r>
          </a:p>
          <a:p>
            <a:pPr marL="800100" lvl="1" indent="-342900">
              <a:buAutoNum type="arabicPeriod"/>
            </a:pPr>
            <a:r>
              <a:rPr lang="nl-NL" dirty="0"/>
              <a:t>Houding</a:t>
            </a:r>
          </a:p>
          <a:p>
            <a:pPr lvl="1"/>
            <a:endParaRPr lang="nl-NL" dirty="0"/>
          </a:p>
          <a:p>
            <a:pPr lvl="1"/>
            <a:r>
              <a:rPr lang="nl-NL" dirty="0">
                <a:hlinkClick r:id="rId2"/>
              </a:rPr>
              <a:t>https://www.youtube.com/watch?v=yevzN8NTcT0</a:t>
            </a:r>
            <a:r>
              <a:rPr lang="nl-NL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86323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Methodisch 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Organiseren doe je methodisch, in stappen.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    lezen </a:t>
            </a:r>
            <a:r>
              <a:rPr lang="nl-NL" dirty="0" err="1">
                <a:solidFill>
                  <a:schemeClr val="tx1"/>
                </a:solidFill>
              </a:rPr>
              <a:t>blz</a:t>
            </a:r>
            <a:r>
              <a:rPr lang="nl-NL" dirty="0">
                <a:solidFill>
                  <a:schemeClr val="tx1"/>
                </a:solidFill>
              </a:rPr>
              <a:t> 205 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87543916"/>
              </p:ext>
            </p:extLst>
          </p:nvPr>
        </p:nvGraphicFramePr>
        <p:xfrm>
          <a:off x="5838091" y="1252026"/>
          <a:ext cx="5908431" cy="4886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6500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Werk een plan uit voor een buitenschoolse activiteit, waarbij je met minstens 20 leerlingen     3km moet verplaatsen doormiddel van wandelen, fietsen of auto’s.</a:t>
            </a:r>
          </a:p>
          <a:p>
            <a:r>
              <a:rPr lang="nl-NL" dirty="0">
                <a:solidFill>
                  <a:schemeClr val="tx1"/>
                </a:solidFill>
              </a:rPr>
              <a:t>Denk hierbij aan alle protocollen, voorzorgsmaatregelen, communicatie etc.</a:t>
            </a:r>
          </a:p>
          <a:p>
            <a:r>
              <a:rPr lang="nl-NL" dirty="0">
                <a:solidFill>
                  <a:schemeClr val="tx1"/>
                </a:solidFill>
              </a:rPr>
              <a:t>Werk dit uit doormiddel van het methodische stappenplan in een kort draaiboek</a:t>
            </a:r>
          </a:p>
        </p:txBody>
      </p:sp>
    </p:spTree>
    <p:extLst>
      <p:ext uri="{BB962C8B-B14F-4D97-AF65-F5344CB8AC3E}">
        <p14:creationId xmlns:p14="http://schemas.microsoft.com/office/powerpoint/2010/main" val="409579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Volgende week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Begrippen toets hoofdstuk 5 en 6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Je moet de begrippen weten uit te leggen, dit mag uiteraard in je eigen woorden!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Je moet het begrip kunnen noemen als de uitleg gegeven wordt</a:t>
            </a:r>
          </a:p>
        </p:txBody>
      </p:sp>
    </p:spTree>
    <p:extLst>
      <p:ext uri="{BB962C8B-B14F-4D97-AF65-F5344CB8AC3E}">
        <p14:creationId xmlns:p14="http://schemas.microsoft.com/office/powerpoint/2010/main" val="95960297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45</TotalTime>
  <Words>305</Words>
  <Application>Microsoft Office PowerPoint</Application>
  <PresentationFormat>Breedbeeld</PresentationFormat>
  <Paragraphs>55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Impact</vt:lpstr>
      <vt:lpstr>Badge</vt:lpstr>
      <vt:lpstr>ontwikkelingspsychologie</vt:lpstr>
      <vt:lpstr>Na deze les weet je</vt:lpstr>
      <vt:lpstr>Vorige les</vt:lpstr>
      <vt:lpstr>Als het zo veel gedoe is, waarom doen we dit dan..?</vt:lpstr>
      <vt:lpstr>Methodisch werken</vt:lpstr>
      <vt:lpstr>opdracht</vt:lpstr>
      <vt:lpstr>toets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</dc:title>
  <dc:creator>Ryanne van der Laan</dc:creator>
  <cp:lastModifiedBy>Laura Beeftink</cp:lastModifiedBy>
  <cp:revision>8</cp:revision>
  <dcterms:created xsi:type="dcterms:W3CDTF">2020-01-03T19:58:22Z</dcterms:created>
  <dcterms:modified xsi:type="dcterms:W3CDTF">2021-08-23T12:55:55Z</dcterms:modified>
</cp:coreProperties>
</file>