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98CADD-CD22-459D-B40F-6BC115368E3C}" v="3" dt="2022-11-09T08:40:00.6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el Soer" userId="3e1be210-72eb-460a-ad16-1b24a72b44a4" providerId="ADAL" clId="{1698CADD-CD22-459D-B40F-6BC115368E3C}"/>
    <pc:docChg chg="custSel addSld delSld modSld">
      <pc:chgData name="Marcel Soer" userId="3e1be210-72eb-460a-ad16-1b24a72b44a4" providerId="ADAL" clId="{1698CADD-CD22-459D-B40F-6BC115368E3C}" dt="2022-11-09T08:40:56.237" v="68" actId="47"/>
      <pc:docMkLst>
        <pc:docMk/>
      </pc:docMkLst>
      <pc:sldChg chg="addSp delSp modSp new mod modAnim">
        <pc:chgData name="Marcel Soer" userId="3e1be210-72eb-460a-ad16-1b24a72b44a4" providerId="ADAL" clId="{1698CADD-CD22-459D-B40F-6BC115368E3C}" dt="2022-11-09T08:40:00.690" v="64"/>
        <pc:sldMkLst>
          <pc:docMk/>
          <pc:sldMk cId="3833720414" sldId="257"/>
        </pc:sldMkLst>
        <pc:spChg chg="mod">
          <ac:chgData name="Marcel Soer" userId="3e1be210-72eb-460a-ad16-1b24a72b44a4" providerId="ADAL" clId="{1698CADD-CD22-459D-B40F-6BC115368E3C}" dt="2022-11-09T08:38:26.378" v="9" actId="20577"/>
          <ac:spMkLst>
            <pc:docMk/>
            <pc:sldMk cId="3833720414" sldId="257"/>
            <ac:spMk id="2" creationId="{AADE5004-0307-4FC5-BDBE-A4E81FF48EAD}"/>
          </ac:spMkLst>
        </pc:spChg>
        <pc:spChg chg="del">
          <ac:chgData name="Marcel Soer" userId="3e1be210-72eb-460a-ad16-1b24a72b44a4" providerId="ADAL" clId="{1698CADD-CD22-459D-B40F-6BC115368E3C}" dt="2022-11-09T08:38:30.307" v="10" actId="478"/>
          <ac:spMkLst>
            <pc:docMk/>
            <pc:sldMk cId="3833720414" sldId="257"/>
            <ac:spMk id="3" creationId="{21177971-C0B2-425E-BF6D-9121D0EE4AF2}"/>
          </ac:spMkLst>
        </pc:spChg>
        <pc:spChg chg="add mod">
          <ac:chgData name="Marcel Soer" userId="3e1be210-72eb-460a-ad16-1b24a72b44a4" providerId="ADAL" clId="{1698CADD-CD22-459D-B40F-6BC115368E3C}" dt="2022-11-09T08:38:49.486" v="14" actId="1076"/>
          <ac:spMkLst>
            <pc:docMk/>
            <pc:sldMk cId="3833720414" sldId="257"/>
            <ac:spMk id="4" creationId="{CCD895C8-5FCB-4B58-883F-0F167A7D162D}"/>
          </ac:spMkLst>
        </pc:spChg>
        <pc:spChg chg="add mod">
          <ac:chgData name="Marcel Soer" userId="3e1be210-72eb-460a-ad16-1b24a72b44a4" providerId="ADAL" clId="{1698CADD-CD22-459D-B40F-6BC115368E3C}" dt="2022-11-09T08:39:14.989" v="16" actId="1076"/>
          <ac:spMkLst>
            <pc:docMk/>
            <pc:sldMk cId="3833720414" sldId="257"/>
            <ac:spMk id="6" creationId="{ED90F02C-6A65-4AD8-AA75-F5D07F7BC2B5}"/>
          </ac:spMkLst>
        </pc:spChg>
        <pc:spChg chg="add mod">
          <ac:chgData name="Marcel Soer" userId="3e1be210-72eb-460a-ad16-1b24a72b44a4" providerId="ADAL" clId="{1698CADD-CD22-459D-B40F-6BC115368E3C}" dt="2022-11-09T08:39:52.889" v="63" actId="6549"/>
          <ac:spMkLst>
            <pc:docMk/>
            <pc:sldMk cId="3833720414" sldId="257"/>
            <ac:spMk id="8" creationId="{4B433248-2ED5-46BD-B321-D6623574BCAF}"/>
          </ac:spMkLst>
        </pc:spChg>
      </pc:sldChg>
      <pc:sldChg chg="modSp add del mod">
        <pc:chgData name="Marcel Soer" userId="3e1be210-72eb-460a-ad16-1b24a72b44a4" providerId="ADAL" clId="{1698CADD-CD22-459D-B40F-6BC115368E3C}" dt="2022-11-09T08:40:56.237" v="68" actId="47"/>
        <pc:sldMkLst>
          <pc:docMk/>
          <pc:sldMk cId="2275677431" sldId="258"/>
        </pc:sldMkLst>
        <pc:spChg chg="mod">
          <ac:chgData name="Marcel Soer" userId="3e1be210-72eb-460a-ad16-1b24a72b44a4" providerId="ADAL" clId="{1698CADD-CD22-459D-B40F-6BC115368E3C}" dt="2022-11-09T08:40:38.616" v="67" actId="20577"/>
          <ac:spMkLst>
            <pc:docMk/>
            <pc:sldMk cId="2275677431" sldId="258"/>
            <ac:spMk id="2" creationId="{AADE5004-0307-4FC5-BDBE-A4E81FF48EA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EF58D-B62B-40BB-83AA-9D07CFC4ED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8" y="557783"/>
            <a:ext cx="10969752" cy="313080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AC06D3-F571-4213-A2A4-6A1915120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3902206"/>
            <a:ext cx="10969752" cy="2240529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A10580-AD31-4B8F-8448-55A666AC1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A860-F335-4252-AA00-24FB67ED2982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C99C8-515A-4FEA-9CD2-6D0BF46C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2AF1B-1868-4C05-B6C3-9EBF29A50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745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170B0-C1C5-4976-80E8-6B4F90EB3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7593EE-493E-4BCE-8992-24CA63E1E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0919F-FDDD-42FB-8422-A0665D558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B1048-0047-48CA-88BA-D69B470942CF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6D38A-35F8-4667-A1F4-49644471E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9CC230-78B7-487B-9C95-CB00868F6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933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4CB826-D9AA-4689-B8C0-38D999F0D0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557784"/>
            <a:ext cx="2854452" cy="56434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1F1CDD-16FB-45E0-9887-24374C5676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557784"/>
            <a:ext cx="7734300" cy="56434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46397-BBD2-4426-B1F5-FD6EA3CD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879-648C-49A9-81A2-0EF5946532D0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B91E4-73D0-4ACD-8F54-00EE6FB1D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B28C61-59FE-44D6-A7D6-AAD29223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164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6D384-B2C5-42A4-9774-A931C39BA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8D736C-5FCC-43BC-B824-A90F2CC5D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A3A50-B922-45BE-945D-7ED3EBD83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C802-30E3-4658-9CCA-F873646FEC67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41F78-20DE-4D53-BB25-79E5C4E1A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43084-C669-4FDF-87D4-F22D36BB8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763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6C559-800C-489A-9174-7901F92B0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7784"/>
            <a:ext cx="10969752" cy="3146400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42B5C3-320B-4CFD-B6A7-A28C7E435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8" y="3902207"/>
            <a:ext cx="10969752" cy="218744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CA372-3F42-4113-A73B-5FDCF93CB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27A3-19CE-4153-81CE-64EB7AB094B3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A1197-0C78-4878-B086-5D206EA49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B83D8-FD42-44FF-AA20-944A519CC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66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685AA-B5C7-4E3D-85FA-94F3C73E5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AFEEA-6F3F-4630-A950-61C05D2FAF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2081369"/>
            <a:ext cx="5410200" cy="40955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C36817-B869-4D19-9EE8-A3166B0E1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2081369"/>
            <a:ext cx="5410200" cy="40955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074146-2374-4321-AEBB-3E9B09D77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A100-10F6-477E-8847-29D479EF1C92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42337B-B902-4DC2-BB94-02B8A754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4AD585-B83C-4ECF-AF42-8DDF6996B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85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A9ADB-3495-481F-BB4E-9C7128B17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74578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D6FF4C-26CB-4281-A2F7-6CBE45186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895096"/>
            <a:ext cx="5387975" cy="823912"/>
          </a:xfrm>
        </p:spPr>
        <p:txBody>
          <a:bodyPr anchor="b"/>
          <a:lstStyle>
            <a:lvl1pPr marL="0" indent="0">
              <a:buNone/>
              <a:defRPr sz="2400" b="0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E72A9-F222-45B4-9355-C04C058641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842211"/>
            <a:ext cx="5387975" cy="33474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99F6E-77AD-4EBC-BAF9-5A43CDEC41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7890" y="1895096"/>
            <a:ext cx="5414510" cy="823912"/>
          </a:xfrm>
        </p:spPr>
        <p:txBody>
          <a:bodyPr anchor="b"/>
          <a:lstStyle>
            <a:lvl1pPr marL="0" indent="0">
              <a:buNone/>
              <a:defRPr sz="2400" b="0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F77677-7169-4591-B047-0678815F4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67890" y="2842211"/>
            <a:ext cx="5414510" cy="33474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82A6EB-0285-4FA4-A00C-A7F716084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128AB-198A-495F-8475-FDB360C9873F}" type="datetime1">
              <a:rPr lang="en-US" smtClean="0"/>
              <a:t>11/9/2022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D39526-82B8-402C-8A2B-82EF8F3F3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5EC9E6-6FF1-4541-9CB1-A2FF9D852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378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70F54-6CED-4251-A0A6-32CCD1213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72C8E6-49D6-46A5-8DC3-B0D8E683C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A235E-F8FD-479F-9FC7-18BE84110877}" type="datetime1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883CBA-77CD-4490-A5F3-BAA8FC254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A5FF79-61B6-4693-8547-95B1F2F7A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153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BDCB94-13E9-41CB-88F0-D30A1791D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0F09B-68DA-462E-9DB4-4C9ADAB8CBCC}" type="datetime1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4795A4-736C-426D-8559-5AD589275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A2ACD-17F3-4C16-8E77-86EC92CCD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12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CB2E-B68A-48F9-8B20-CDED818FB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9" y="457199"/>
            <a:ext cx="4970822" cy="266020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81C83-64B5-4BFD-A163-75C2EA7F8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57200"/>
            <a:ext cx="5483352" cy="574400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5D44AD-E361-48A3-936D-DDA0D51445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9" y="3329989"/>
            <a:ext cx="4970822" cy="287121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ED06C-E016-489C-8863-EA1BE998B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C4E36-FABE-47EB-AA7F-C19A93824617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9161F0-D253-49A7-9A08-7A0A22814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42C61A-B326-40A7-A286-90D0544BB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843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2DF6F-D00F-4CE4-8701-B00627346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9" y="457199"/>
            <a:ext cx="4970822" cy="266748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0FF7AB-F851-4425-8407-996C920E68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457199"/>
            <a:ext cx="5483352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ED6CF5-154F-4615-8CDC-E2BFA61FA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9" y="3322708"/>
            <a:ext cx="4970822" cy="254628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A5C400-0D13-495F-8C4E-EC3CDF5F2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9CE6B-5DE6-4A2D-B72E-5E8969F9F56F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B290D7-98AC-45E5-A7D6-73520AFC7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94276C-2BD2-4C4F-AC04-DD3D73768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28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2E603F-28B7-4831-BF23-65FBAB13D5FB}"/>
              </a:ext>
            </a:extLst>
          </p:cNvPr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AEAEA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D39700F-2B10-4402-A7DD-06EE224588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" y="232968"/>
            <a:ext cx="9560477" cy="6625032"/>
          </a:xfrm>
          <a:custGeom>
            <a:avLst/>
            <a:gdLst>
              <a:gd name="connsiteX0" fmla="*/ 8831314 w 9263816"/>
              <a:gd name="connsiteY0" fmla="*/ 5943878 h 6858000"/>
              <a:gd name="connsiteX1" fmla="*/ 9179783 w 9263816"/>
              <a:gd name="connsiteY1" fmla="*/ 6086141 h 6858000"/>
              <a:gd name="connsiteX2" fmla="*/ 9260887 w 9263816"/>
              <a:gd name="connsiteY2" fmla="*/ 6279156 h 6858000"/>
              <a:gd name="connsiteX3" fmla="*/ 8925621 w 9263816"/>
              <a:gd name="connsiteY3" fmla="*/ 6708712 h 6858000"/>
              <a:gd name="connsiteX4" fmla="*/ 8496050 w 9263816"/>
              <a:gd name="connsiteY4" fmla="*/ 6373449 h 6858000"/>
              <a:gd name="connsiteX5" fmla="*/ 8831314 w 9263816"/>
              <a:gd name="connsiteY5" fmla="*/ 5943878 h 6858000"/>
              <a:gd name="connsiteX6" fmla="*/ 7397485 w 9263816"/>
              <a:gd name="connsiteY6" fmla="*/ 5931706 h 6858000"/>
              <a:gd name="connsiteX7" fmla="*/ 7917779 w 9263816"/>
              <a:gd name="connsiteY7" fmla="*/ 6191864 h 6858000"/>
              <a:gd name="connsiteX8" fmla="*/ 8013467 w 9263816"/>
              <a:gd name="connsiteY8" fmla="*/ 6375784 h 6858000"/>
              <a:gd name="connsiteX9" fmla="*/ 8021879 w 9263816"/>
              <a:gd name="connsiteY9" fmla="*/ 6753751 h 6858000"/>
              <a:gd name="connsiteX10" fmla="*/ 7981316 w 9263816"/>
              <a:gd name="connsiteY10" fmla="*/ 6858000 h 6858000"/>
              <a:gd name="connsiteX11" fmla="*/ 6819486 w 9263816"/>
              <a:gd name="connsiteY11" fmla="*/ 6858000 h 6858000"/>
              <a:gd name="connsiteX12" fmla="*/ 6785199 w 9263816"/>
              <a:gd name="connsiteY12" fmla="*/ 6781101 h 6858000"/>
              <a:gd name="connsiteX13" fmla="*/ 7196747 w 9263816"/>
              <a:gd name="connsiteY13" fmla="*/ 5964309 h 6858000"/>
              <a:gd name="connsiteX14" fmla="*/ 7397485 w 9263816"/>
              <a:gd name="connsiteY14" fmla="*/ 5931706 h 6858000"/>
              <a:gd name="connsiteX15" fmla="*/ 1505570 w 9263816"/>
              <a:gd name="connsiteY15" fmla="*/ 227178 h 6858000"/>
              <a:gd name="connsiteX16" fmla="*/ 2026489 w 9263816"/>
              <a:gd name="connsiteY16" fmla="*/ 392370 h 6858000"/>
              <a:gd name="connsiteX17" fmla="*/ 2444553 w 9263816"/>
              <a:gd name="connsiteY17" fmla="*/ 1654853 h 6858000"/>
              <a:gd name="connsiteX18" fmla="*/ 3183153 w 9263816"/>
              <a:gd name="connsiteY18" fmla="*/ 2116208 h 6858000"/>
              <a:gd name="connsiteX19" fmla="*/ 4288384 w 9263816"/>
              <a:gd name="connsiteY19" fmla="*/ 1291908 h 6858000"/>
              <a:gd name="connsiteX20" fmla="*/ 5472602 w 9263816"/>
              <a:gd name="connsiteY20" fmla="*/ 1697818 h 6858000"/>
              <a:gd name="connsiteX21" fmla="*/ 5844697 w 9263816"/>
              <a:gd name="connsiteY21" fmla="*/ 3444791 h 6858000"/>
              <a:gd name="connsiteX22" fmla="*/ 6715674 w 9263816"/>
              <a:gd name="connsiteY22" fmla="*/ 4065208 h 6858000"/>
              <a:gd name="connsiteX23" fmla="*/ 8130429 w 9263816"/>
              <a:gd name="connsiteY23" fmla="*/ 4101787 h 6858000"/>
              <a:gd name="connsiteX24" fmla="*/ 8624630 w 9263816"/>
              <a:gd name="connsiteY24" fmla="*/ 4686202 h 6858000"/>
              <a:gd name="connsiteX25" fmla="*/ 8623843 w 9263816"/>
              <a:gd name="connsiteY25" fmla="*/ 4685749 h 6858000"/>
              <a:gd name="connsiteX26" fmla="*/ 8646859 w 9263816"/>
              <a:gd name="connsiteY26" fmla="*/ 4835156 h 6858000"/>
              <a:gd name="connsiteX27" fmla="*/ 8079403 w 9263816"/>
              <a:gd name="connsiteY27" fmla="*/ 5661624 h 6858000"/>
              <a:gd name="connsiteX28" fmla="*/ 6833105 w 9263816"/>
              <a:gd name="connsiteY28" fmla="*/ 5397208 h 6858000"/>
              <a:gd name="connsiteX29" fmla="*/ 5900832 w 9263816"/>
              <a:gd name="connsiteY29" fmla="*/ 5944462 h 6858000"/>
              <a:gd name="connsiteX30" fmla="*/ 6067212 w 9263816"/>
              <a:gd name="connsiteY30" fmla="*/ 6811916 h 6858000"/>
              <a:gd name="connsiteX31" fmla="*/ 6089565 w 9263816"/>
              <a:gd name="connsiteY31" fmla="*/ 6858000 h 6858000"/>
              <a:gd name="connsiteX32" fmla="*/ 0 w 9263816"/>
              <a:gd name="connsiteY32" fmla="*/ 6858000 h 6858000"/>
              <a:gd name="connsiteX33" fmla="*/ 0 w 9263816"/>
              <a:gd name="connsiteY33" fmla="*/ 2181377 h 6858000"/>
              <a:gd name="connsiteX34" fmla="*/ 73069 w 9263816"/>
              <a:gd name="connsiteY34" fmla="*/ 2215839 h 6858000"/>
              <a:gd name="connsiteX35" fmla="*/ 335445 w 9263816"/>
              <a:gd name="connsiteY35" fmla="*/ 2237140 h 6858000"/>
              <a:gd name="connsiteX36" fmla="*/ 752878 w 9263816"/>
              <a:gd name="connsiteY36" fmla="*/ 1445285 h 6858000"/>
              <a:gd name="connsiteX37" fmla="*/ 1202551 w 9263816"/>
              <a:gd name="connsiteY37" fmla="*/ 314229 h 6858000"/>
              <a:gd name="connsiteX38" fmla="*/ 1505570 w 9263816"/>
              <a:gd name="connsiteY38" fmla="*/ 227178 h 6858000"/>
              <a:gd name="connsiteX39" fmla="*/ 3142509 w 9263816"/>
              <a:gd name="connsiteY39" fmla="*/ 68854 h 6858000"/>
              <a:gd name="connsiteX40" fmla="*/ 3490978 w 9263816"/>
              <a:gd name="connsiteY40" fmla="*/ 211117 h 6858000"/>
              <a:gd name="connsiteX41" fmla="*/ 3572083 w 9263816"/>
              <a:gd name="connsiteY41" fmla="*/ 404131 h 6858000"/>
              <a:gd name="connsiteX42" fmla="*/ 3236814 w 9263816"/>
              <a:gd name="connsiteY42" fmla="*/ 833688 h 6858000"/>
              <a:gd name="connsiteX43" fmla="*/ 2807245 w 9263816"/>
              <a:gd name="connsiteY43" fmla="*/ 498425 h 6858000"/>
              <a:gd name="connsiteX44" fmla="*/ 3142509 w 9263816"/>
              <a:gd name="connsiteY44" fmla="*/ 68854 h 6858000"/>
              <a:gd name="connsiteX45" fmla="*/ 0 w 9263816"/>
              <a:gd name="connsiteY45" fmla="*/ 0 h 6858000"/>
              <a:gd name="connsiteX46" fmla="*/ 39858 w 9263816"/>
              <a:gd name="connsiteY46" fmla="*/ 0 h 6858000"/>
              <a:gd name="connsiteX47" fmla="*/ 65022 w 9263816"/>
              <a:gd name="connsiteY47" fmla="*/ 5834 h 6858000"/>
              <a:gd name="connsiteX48" fmla="*/ 389258 w 9263816"/>
              <a:gd name="connsiteY48" fmla="*/ 235630 h 6858000"/>
              <a:gd name="connsiteX49" fmla="*/ 485484 w 9263816"/>
              <a:gd name="connsiteY49" fmla="*/ 420070 h 6858000"/>
              <a:gd name="connsiteX50" fmla="*/ 74229 w 9263816"/>
              <a:gd name="connsiteY50" fmla="*/ 1237955 h 6858000"/>
              <a:gd name="connsiteX51" fmla="*/ 0 w 9263816"/>
              <a:gd name="connsiteY51" fmla="*/ 12544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263816" h="6858000">
                <a:moveTo>
                  <a:pt x="8831314" y="5943878"/>
                </a:moveTo>
                <a:cubicBezTo>
                  <a:pt x="8964281" y="5927490"/>
                  <a:pt x="9096260" y="5981362"/>
                  <a:pt x="9179783" y="6086141"/>
                </a:cubicBezTo>
                <a:cubicBezTo>
                  <a:pt x="9224074" y="6141769"/>
                  <a:pt x="9252211" y="6208560"/>
                  <a:pt x="9260887" y="6279156"/>
                </a:cubicBezTo>
                <a:cubicBezTo>
                  <a:pt x="9286897" y="6490362"/>
                  <a:pt x="9136845" y="6682672"/>
                  <a:pt x="8925621" y="6708712"/>
                </a:cubicBezTo>
                <a:cubicBezTo>
                  <a:pt x="8714398" y="6734766"/>
                  <a:pt x="8522062" y="6584655"/>
                  <a:pt x="8496050" y="6373449"/>
                </a:cubicBezTo>
                <a:cubicBezTo>
                  <a:pt x="8470038" y="6162229"/>
                  <a:pt x="8620090" y="5969920"/>
                  <a:pt x="8831314" y="5943878"/>
                </a:cubicBezTo>
                <a:close/>
                <a:moveTo>
                  <a:pt x="7397485" y="5931706"/>
                </a:moveTo>
                <a:cubicBezTo>
                  <a:pt x="7598431" y="5931157"/>
                  <a:pt x="7792965" y="6024548"/>
                  <a:pt x="7917779" y="6191864"/>
                </a:cubicBezTo>
                <a:cubicBezTo>
                  <a:pt x="7959204" y="6247714"/>
                  <a:pt x="7991530" y="6309792"/>
                  <a:pt x="8013467" y="6375784"/>
                </a:cubicBezTo>
                <a:cubicBezTo>
                  <a:pt x="8055425" y="6502973"/>
                  <a:pt x="8055748" y="6633888"/>
                  <a:pt x="8021879" y="6753751"/>
                </a:cubicBezTo>
                <a:lnTo>
                  <a:pt x="7981316" y="6858000"/>
                </a:lnTo>
                <a:lnTo>
                  <a:pt x="6819486" y="6858000"/>
                </a:lnTo>
                <a:lnTo>
                  <a:pt x="6785199" y="6781101"/>
                </a:lnTo>
                <a:cubicBezTo>
                  <a:pt x="6673307" y="6441922"/>
                  <a:pt x="6857485" y="6076251"/>
                  <a:pt x="7196747" y="5964309"/>
                </a:cubicBezTo>
                <a:cubicBezTo>
                  <a:pt x="7262809" y="5942509"/>
                  <a:pt x="7330503" y="5931889"/>
                  <a:pt x="7397485" y="5931706"/>
                </a:cubicBezTo>
                <a:close/>
                <a:moveTo>
                  <a:pt x="1505570" y="227178"/>
                </a:moveTo>
                <a:cubicBezTo>
                  <a:pt x="1691018" y="218628"/>
                  <a:pt x="1889853" y="275403"/>
                  <a:pt x="2026489" y="392370"/>
                </a:cubicBezTo>
                <a:cubicBezTo>
                  <a:pt x="2369898" y="685965"/>
                  <a:pt x="2078266" y="1147857"/>
                  <a:pt x="2444553" y="1654853"/>
                </a:cubicBezTo>
                <a:cubicBezTo>
                  <a:pt x="2492906" y="1721679"/>
                  <a:pt x="2800482" y="2144546"/>
                  <a:pt x="3183153" y="2116208"/>
                </a:cubicBezTo>
                <a:cubicBezTo>
                  <a:pt x="3673561" y="2080541"/>
                  <a:pt x="3723222" y="1441614"/>
                  <a:pt x="4288384" y="1291908"/>
                </a:cubicBezTo>
                <a:cubicBezTo>
                  <a:pt x="4689065" y="1185875"/>
                  <a:pt x="5207943" y="1366633"/>
                  <a:pt x="5472602" y="1697818"/>
                </a:cubicBezTo>
                <a:cubicBezTo>
                  <a:pt x="5891294" y="2221754"/>
                  <a:pt x="5408012" y="2790179"/>
                  <a:pt x="5844697" y="3444791"/>
                </a:cubicBezTo>
                <a:cubicBezTo>
                  <a:pt x="6149900" y="3902467"/>
                  <a:pt x="6672672" y="4053594"/>
                  <a:pt x="6715674" y="4065208"/>
                </a:cubicBezTo>
                <a:cubicBezTo>
                  <a:pt x="7326423" y="4232519"/>
                  <a:pt x="7677158" y="3817020"/>
                  <a:pt x="8130429" y="4101787"/>
                </a:cubicBezTo>
                <a:cubicBezTo>
                  <a:pt x="8226340" y="4161985"/>
                  <a:pt x="8536372" y="4356819"/>
                  <a:pt x="8624630" y="4686202"/>
                </a:cubicBezTo>
                <a:lnTo>
                  <a:pt x="8623843" y="4685749"/>
                </a:lnTo>
                <a:cubicBezTo>
                  <a:pt x="8636924" y="4734567"/>
                  <a:pt x="8644635" y="4784678"/>
                  <a:pt x="8646859" y="4835156"/>
                </a:cubicBezTo>
                <a:cubicBezTo>
                  <a:pt x="8662596" y="5196604"/>
                  <a:pt x="8398383" y="5562326"/>
                  <a:pt x="8079403" y="5661624"/>
                </a:cubicBezTo>
                <a:cubicBezTo>
                  <a:pt x="7649807" y="5795217"/>
                  <a:pt x="7430996" y="5350293"/>
                  <a:pt x="6833105" y="5397208"/>
                </a:cubicBezTo>
                <a:cubicBezTo>
                  <a:pt x="6519033" y="5421527"/>
                  <a:pt x="6056658" y="5595550"/>
                  <a:pt x="5900832" y="5944462"/>
                </a:cubicBezTo>
                <a:cubicBezTo>
                  <a:pt x="5770548" y="6236600"/>
                  <a:pt x="5916359" y="6515160"/>
                  <a:pt x="6067212" y="6811916"/>
                </a:cubicBezTo>
                <a:lnTo>
                  <a:pt x="6089565" y="6858000"/>
                </a:lnTo>
                <a:lnTo>
                  <a:pt x="0" y="6858000"/>
                </a:lnTo>
                <a:lnTo>
                  <a:pt x="0" y="2181377"/>
                </a:lnTo>
                <a:lnTo>
                  <a:pt x="73069" y="2215839"/>
                </a:lnTo>
                <a:cubicBezTo>
                  <a:pt x="165116" y="2251829"/>
                  <a:pt x="254486" y="2263171"/>
                  <a:pt x="335445" y="2237140"/>
                </a:cubicBezTo>
                <a:cubicBezTo>
                  <a:pt x="594718" y="2153707"/>
                  <a:pt x="688441" y="1733807"/>
                  <a:pt x="752878" y="1445285"/>
                </a:cubicBezTo>
                <a:cubicBezTo>
                  <a:pt x="925059" y="674068"/>
                  <a:pt x="975076" y="456292"/>
                  <a:pt x="1202551" y="314229"/>
                </a:cubicBezTo>
                <a:cubicBezTo>
                  <a:pt x="1287853" y="260956"/>
                  <a:pt x="1394302" y="232308"/>
                  <a:pt x="1505570" y="227178"/>
                </a:cubicBezTo>
                <a:close/>
                <a:moveTo>
                  <a:pt x="3142509" y="68854"/>
                </a:moveTo>
                <a:cubicBezTo>
                  <a:pt x="3275474" y="52467"/>
                  <a:pt x="3407455" y="106339"/>
                  <a:pt x="3490978" y="211117"/>
                </a:cubicBezTo>
                <a:cubicBezTo>
                  <a:pt x="3535271" y="266744"/>
                  <a:pt x="3563404" y="333535"/>
                  <a:pt x="3572083" y="404131"/>
                </a:cubicBezTo>
                <a:cubicBezTo>
                  <a:pt x="3598092" y="615337"/>
                  <a:pt x="3448040" y="807648"/>
                  <a:pt x="3236814" y="833688"/>
                </a:cubicBezTo>
                <a:cubicBezTo>
                  <a:pt x="3025594" y="859741"/>
                  <a:pt x="2833255" y="709631"/>
                  <a:pt x="2807245" y="498425"/>
                </a:cubicBezTo>
                <a:cubicBezTo>
                  <a:pt x="2781232" y="287207"/>
                  <a:pt x="2931283" y="94896"/>
                  <a:pt x="3142509" y="68854"/>
                </a:cubicBezTo>
                <a:close/>
                <a:moveTo>
                  <a:pt x="0" y="0"/>
                </a:moveTo>
                <a:lnTo>
                  <a:pt x="39858" y="0"/>
                </a:lnTo>
                <a:lnTo>
                  <a:pt x="65022" y="5834"/>
                </a:lnTo>
                <a:cubicBezTo>
                  <a:pt x="191545" y="45606"/>
                  <a:pt x="305874" y="124173"/>
                  <a:pt x="389258" y="235630"/>
                </a:cubicBezTo>
                <a:cubicBezTo>
                  <a:pt x="430983" y="291600"/>
                  <a:pt x="463360" y="353876"/>
                  <a:pt x="485484" y="420070"/>
                </a:cubicBezTo>
                <a:cubicBezTo>
                  <a:pt x="597711" y="759508"/>
                  <a:pt x="413661" y="1125662"/>
                  <a:pt x="74229" y="1237955"/>
                </a:cubicBezTo>
                <a:lnTo>
                  <a:pt x="0" y="1254477"/>
                </a:lnTo>
                <a:close/>
              </a:path>
            </a:pathLst>
          </a:custGeom>
          <a:solidFill>
            <a:schemeClr val="bg1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60C036-BBCE-4F9E-AD56-DD36D4407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57784"/>
            <a:ext cx="109728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5D7EC-1E6A-473F-B5A4-18CDFB6CF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106204"/>
            <a:ext cx="10972800" cy="40365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981C7-34D5-49A4-949D-715FD4BD8F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800" kern="1200" cap="all" spc="200" smtClean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fld id="{F481A142-DA77-4A5F-AD1F-14E6C18F0F5F}" type="datetime1">
              <a:rPr lang="en-US" smtClean="0"/>
              <a:t>11/9/2022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5CE6E-733D-4C60-B40B-C7C10CB5A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en-US" sz="800" kern="1200" cap="all" spc="200" dirty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80D8B-7909-4114-8EBA-C3086DC62B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34600" y="6356350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800" kern="1200" cap="all" spc="200" smtClean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fld id="{1F646F3F-274D-499B-ABBE-824EB4ABDC3D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604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Clr>
          <a:schemeClr val="accent5"/>
        </a:buClr>
        <a:buFont typeface="Avenir Next LT Pro" panose="020B05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5"/>
        </a:buClr>
        <a:buFont typeface="Avenir Next LT Pro" panose="020B05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Background Fill">
            <a:extLst>
              <a:ext uri="{FF2B5EF4-FFF2-40B4-BE49-F238E27FC236}">
                <a16:creationId xmlns:a16="http://schemas.microsoft.com/office/drawing/2014/main" id="{68CA250C-CF5A-4736-9249-D6111F7C55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BB887A-DB02-4431-8FDF-F517505C9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AEAEA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8FFBF85-CA7D-4D04-BFC3-E25E716688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02406" y="557783"/>
            <a:ext cx="5852698" cy="3130807"/>
          </a:xfrm>
        </p:spPr>
        <p:txBody>
          <a:bodyPr>
            <a:normAutofit/>
          </a:bodyPr>
          <a:lstStyle/>
          <a:p>
            <a:r>
              <a:rPr lang="nl-NL" dirty="0"/>
              <a:t>BV 14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18E4E7C-6B61-4447-B291-749813352F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02406" y="3902206"/>
            <a:ext cx="5852698" cy="2240529"/>
          </a:xfrm>
        </p:spPr>
        <p:txBody>
          <a:bodyPr>
            <a:normAutofit/>
          </a:bodyPr>
          <a:lstStyle/>
          <a:p>
            <a:r>
              <a:rPr lang="nl-NL" dirty="0"/>
              <a:t>Verstandig afronden</a:t>
            </a:r>
          </a:p>
        </p:txBody>
      </p:sp>
      <p:pic>
        <p:nvPicPr>
          <p:cNvPr id="4" name="Picture 3" descr="Close-up van hinkelen op het trottoir">
            <a:extLst>
              <a:ext uri="{FF2B5EF4-FFF2-40B4-BE49-F238E27FC236}">
                <a16:creationId xmlns:a16="http://schemas.microsoft.com/office/drawing/2014/main" id="{CF6584E8-91E9-EADE-4894-7B5EBC3BD2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926" r="21490" b="-1"/>
          <a:stretch/>
        </p:blipFill>
        <p:spPr>
          <a:xfrm>
            <a:off x="20" y="10"/>
            <a:ext cx="5710632" cy="6857990"/>
          </a:xfrm>
          <a:custGeom>
            <a:avLst/>
            <a:gdLst/>
            <a:ahLst/>
            <a:cxnLst/>
            <a:rect l="l" t="t" r="r" b="b"/>
            <a:pathLst>
              <a:path w="5710652" h="6858000">
                <a:moveTo>
                  <a:pt x="4831301" y="0"/>
                </a:moveTo>
                <a:lnTo>
                  <a:pt x="5696109" y="0"/>
                </a:lnTo>
                <a:lnTo>
                  <a:pt x="5706418" y="42969"/>
                </a:lnTo>
                <a:cubicBezTo>
                  <a:pt x="5714414" y="100391"/>
                  <a:pt x="5711283" y="160329"/>
                  <a:pt x="5695333" y="219852"/>
                </a:cubicBezTo>
                <a:cubicBezTo>
                  <a:pt x="5631536" y="457945"/>
                  <a:pt x="5386806" y="599240"/>
                  <a:pt x="5148712" y="535443"/>
                </a:cubicBezTo>
                <a:cubicBezTo>
                  <a:pt x="4940381" y="479621"/>
                  <a:pt x="4806160" y="285271"/>
                  <a:pt x="4818599" y="78052"/>
                </a:cubicBezTo>
                <a:close/>
                <a:moveTo>
                  <a:pt x="0" y="0"/>
                </a:moveTo>
                <a:lnTo>
                  <a:pt x="545808" y="0"/>
                </a:lnTo>
                <a:lnTo>
                  <a:pt x="4212872" y="0"/>
                </a:lnTo>
                <a:lnTo>
                  <a:pt x="4204748" y="184996"/>
                </a:lnTo>
                <a:cubicBezTo>
                  <a:pt x="4203390" y="263520"/>
                  <a:pt x="4204263" y="341910"/>
                  <a:pt x="4207775" y="419995"/>
                </a:cubicBezTo>
                <a:cubicBezTo>
                  <a:pt x="4220964" y="709488"/>
                  <a:pt x="4449625" y="891535"/>
                  <a:pt x="4655737" y="1068099"/>
                </a:cubicBezTo>
                <a:cubicBezTo>
                  <a:pt x="5169527" y="1508061"/>
                  <a:pt x="5344373" y="2032158"/>
                  <a:pt x="5103604" y="2589405"/>
                </a:cubicBezTo>
                <a:cubicBezTo>
                  <a:pt x="5010230" y="2805523"/>
                  <a:pt x="4828675" y="2993264"/>
                  <a:pt x="4657611" y="3164269"/>
                </a:cubicBezTo>
                <a:cubicBezTo>
                  <a:pt x="4198817" y="3622744"/>
                  <a:pt x="4217616" y="4154456"/>
                  <a:pt x="4499219" y="4641255"/>
                </a:cubicBezTo>
                <a:cubicBezTo>
                  <a:pt x="4699839" y="4986832"/>
                  <a:pt x="4940395" y="5311556"/>
                  <a:pt x="5110950" y="5670858"/>
                </a:cubicBezTo>
                <a:cubicBezTo>
                  <a:pt x="5277001" y="6019042"/>
                  <a:pt x="5375520" y="6366409"/>
                  <a:pt x="5396522" y="6707670"/>
                </a:cubicBezTo>
                <a:lnTo>
                  <a:pt x="539889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1933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DE5004-0307-4FC5-BDBE-A4E81FF48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CD895C8-5FCB-4B58-883F-0F167A7D162D}"/>
              </a:ext>
            </a:extLst>
          </p:cNvPr>
          <p:cNvSpPr txBox="1"/>
          <p:nvPr/>
        </p:nvSpPr>
        <p:spPr>
          <a:xfrm>
            <a:off x="704676" y="2505670"/>
            <a:ext cx="74578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0" i="0" dirty="0">
                <a:solidFill>
                  <a:srgbClr val="211913"/>
                </a:solidFill>
                <a:effectLst/>
                <a:latin typeface="Open Sans" panose="020B0606030504020204" pitchFamily="34" charset="0"/>
              </a:rPr>
              <a:t>Johan heeft 120 wandtegels nodig voor zijn badkamer.</a:t>
            </a:r>
            <a:br>
              <a:rPr lang="nl-NL" dirty="0"/>
            </a:br>
            <a:r>
              <a:rPr lang="nl-NL" b="0" i="0" dirty="0">
                <a:solidFill>
                  <a:srgbClr val="211913"/>
                </a:solidFill>
                <a:effectLst/>
                <a:latin typeface="Open Sans" panose="020B0606030504020204" pitchFamily="34" charset="0"/>
              </a:rPr>
              <a:t>De tegels worden verkocht in pakken van 7 tegels.</a:t>
            </a:r>
            <a:br>
              <a:rPr lang="nl-NL" dirty="0"/>
            </a:br>
            <a:r>
              <a:rPr lang="nl-NL" b="0" i="0" dirty="0">
                <a:solidFill>
                  <a:srgbClr val="211913"/>
                </a:solidFill>
                <a:effectLst/>
                <a:latin typeface="Open Sans" panose="020B0606030504020204" pitchFamily="34" charset="0"/>
              </a:rPr>
              <a:t>Hoeveel pakken wandtegels koopt Johan?</a:t>
            </a:r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ED90F02C-6A65-4AD8-AA75-F5D07F7BC2B5}"/>
              </a:ext>
            </a:extLst>
          </p:cNvPr>
          <p:cNvSpPr txBox="1"/>
          <p:nvPr/>
        </p:nvSpPr>
        <p:spPr>
          <a:xfrm>
            <a:off x="773884" y="3783326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0" i="0" dirty="0">
                <a:solidFill>
                  <a:srgbClr val="211913"/>
                </a:solidFill>
                <a:effectLst/>
                <a:latin typeface="Open Sans" panose="020B0606030504020204" pitchFamily="34" charset="0"/>
              </a:rPr>
              <a:t>120 : 7 = 17,1</a:t>
            </a: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4B433248-2ED5-46BD-B321-D6623574BCAF}"/>
              </a:ext>
            </a:extLst>
          </p:cNvPr>
          <p:cNvSpPr txBox="1"/>
          <p:nvPr/>
        </p:nvSpPr>
        <p:spPr>
          <a:xfrm>
            <a:off x="773884" y="4605322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0" i="0" dirty="0">
                <a:solidFill>
                  <a:srgbClr val="211913"/>
                </a:solidFill>
                <a:effectLst/>
                <a:latin typeface="Open Sans" panose="020B0606030504020204" pitchFamily="34" charset="0"/>
              </a:rPr>
              <a:t>Toch bestelt Johan 18 pakken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3372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SplashVTI">
  <a:themeElements>
    <a:clrScheme name="Office">
      <a:dk1>
        <a:srgbClr val="000000"/>
      </a:dk1>
      <a:lt1>
        <a:srgbClr val="FFFFFF"/>
      </a:lt1>
      <a:dk2>
        <a:srgbClr val="1D242E"/>
      </a:dk2>
      <a:lt2>
        <a:srgbClr val="F2F1F1"/>
      </a:lt2>
      <a:accent1>
        <a:srgbClr val="4472C4"/>
      </a:accent1>
      <a:accent2>
        <a:srgbClr val="ED7D31"/>
      </a:accent2>
      <a:accent3>
        <a:srgbClr val="A3A3A3"/>
      </a:accent3>
      <a:accent4>
        <a:srgbClr val="CF9B00"/>
      </a:accent4>
      <a:accent5>
        <a:srgbClr val="5B9BD5"/>
      </a:accent5>
      <a:accent6>
        <a:srgbClr val="70AD47"/>
      </a:accent6>
      <a:hlink>
        <a:srgbClr val="D26012"/>
      </a:hlink>
      <a:folHlink>
        <a:srgbClr val="9A5879"/>
      </a:folHlink>
    </a:clrScheme>
    <a:fontScheme name="Custom 23">
      <a:majorFont>
        <a:latin typeface="Posterama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plashVTI" id="{CD38C481-21EC-466B-953B-A1440B42712A}" vid="{D3E4813C-1D98-48C2-AF59-2D0D78E2550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42</Words>
  <Application>Microsoft Office PowerPoint</Application>
  <PresentationFormat>Breedbeeld</PresentationFormat>
  <Paragraphs>6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7" baseType="lpstr">
      <vt:lpstr>Arial</vt:lpstr>
      <vt:lpstr>Avenir Next LT Pro</vt:lpstr>
      <vt:lpstr>Open Sans</vt:lpstr>
      <vt:lpstr>Posterama</vt:lpstr>
      <vt:lpstr>SplashVTI</vt:lpstr>
      <vt:lpstr>BV 14</vt:lpstr>
      <vt:lpstr>Voorbeeld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BV 6</dc:title>
  <dc:creator>Marcel Soer</dc:creator>
  <cp:lastModifiedBy>Marcel Soer</cp:lastModifiedBy>
  <cp:revision>15</cp:revision>
  <dcterms:created xsi:type="dcterms:W3CDTF">2022-09-26T09:05:04Z</dcterms:created>
  <dcterms:modified xsi:type="dcterms:W3CDTF">2022-11-09T08:41:03Z</dcterms:modified>
</cp:coreProperties>
</file>