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5EA882-B3AA-4BE9-AAFE-12C744F7C581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C9AE79A-5F73-4160-ADF2-0847F8E6322F}">
      <dgm:prSet/>
      <dgm:spPr/>
      <dgm:t>
        <a:bodyPr/>
        <a:lstStyle/>
        <a:p>
          <a:r>
            <a:rPr lang="nl-NL"/>
            <a:t>1. De aanleiding</a:t>
          </a:r>
          <a:endParaRPr lang="en-US"/>
        </a:p>
      </dgm:t>
    </dgm:pt>
    <dgm:pt modelId="{584978F0-23D0-4696-82D1-8AD7781834C0}" type="parTrans" cxnId="{2916CF65-D3B5-4211-A619-12F3E1C2BE04}">
      <dgm:prSet/>
      <dgm:spPr/>
      <dgm:t>
        <a:bodyPr/>
        <a:lstStyle/>
        <a:p>
          <a:endParaRPr lang="en-US"/>
        </a:p>
      </dgm:t>
    </dgm:pt>
    <dgm:pt modelId="{34416A7B-D7F1-460B-9F29-067B7E280FA3}" type="sibTrans" cxnId="{2916CF65-D3B5-4211-A619-12F3E1C2BE04}">
      <dgm:prSet/>
      <dgm:spPr/>
      <dgm:t>
        <a:bodyPr/>
        <a:lstStyle/>
        <a:p>
          <a:endParaRPr lang="en-US"/>
        </a:p>
      </dgm:t>
    </dgm:pt>
    <dgm:pt modelId="{14B04CF0-DF8A-4D19-87F9-E29C740D08EE}">
      <dgm:prSet/>
      <dgm:spPr/>
      <dgm:t>
        <a:bodyPr/>
        <a:lstStyle/>
        <a:p>
          <a:r>
            <a:rPr lang="nl-NL"/>
            <a:t>2. Het observatiedoel en de vraagstelling</a:t>
          </a:r>
          <a:endParaRPr lang="en-US"/>
        </a:p>
      </dgm:t>
    </dgm:pt>
    <dgm:pt modelId="{D1BD62D0-1B4A-4A42-AA0E-44A7986667F8}" type="parTrans" cxnId="{8D85392E-AFDF-4252-ACEF-A77B2AC28BB9}">
      <dgm:prSet/>
      <dgm:spPr/>
      <dgm:t>
        <a:bodyPr/>
        <a:lstStyle/>
        <a:p>
          <a:endParaRPr lang="en-US"/>
        </a:p>
      </dgm:t>
    </dgm:pt>
    <dgm:pt modelId="{283C75D5-D492-453B-93B2-0059E36FAAC8}" type="sibTrans" cxnId="{8D85392E-AFDF-4252-ACEF-A77B2AC28BB9}">
      <dgm:prSet/>
      <dgm:spPr/>
      <dgm:t>
        <a:bodyPr/>
        <a:lstStyle/>
        <a:p>
          <a:endParaRPr lang="en-US"/>
        </a:p>
      </dgm:t>
    </dgm:pt>
    <dgm:pt modelId="{07A8C475-FB65-4274-A3F2-361C58B8892C}">
      <dgm:prSet/>
      <dgm:spPr/>
      <dgm:t>
        <a:bodyPr/>
        <a:lstStyle/>
        <a:p>
          <a:r>
            <a:rPr lang="nl-NL"/>
            <a:t>3. het concrete gedrag</a:t>
          </a:r>
          <a:endParaRPr lang="en-US"/>
        </a:p>
      </dgm:t>
    </dgm:pt>
    <dgm:pt modelId="{0FE77BB7-A2D8-4E62-854D-AD164ECEECAC}" type="parTrans" cxnId="{698F057E-F21A-4F0D-A077-9EA73BC00B6C}">
      <dgm:prSet/>
      <dgm:spPr/>
      <dgm:t>
        <a:bodyPr/>
        <a:lstStyle/>
        <a:p>
          <a:endParaRPr lang="en-US"/>
        </a:p>
      </dgm:t>
    </dgm:pt>
    <dgm:pt modelId="{117A1D94-1264-4ED0-8D32-DB15EA9E73C2}" type="sibTrans" cxnId="{698F057E-F21A-4F0D-A077-9EA73BC00B6C}">
      <dgm:prSet/>
      <dgm:spPr/>
      <dgm:t>
        <a:bodyPr/>
        <a:lstStyle/>
        <a:p>
          <a:endParaRPr lang="en-US"/>
        </a:p>
      </dgm:t>
    </dgm:pt>
    <dgm:pt modelId="{31F29ECC-917A-4C02-B9E6-11C43720C302}">
      <dgm:prSet/>
      <dgm:spPr/>
      <dgm:t>
        <a:bodyPr/>
        <a:lstStyle/>
        <a:p>
          <a:r>
            <a:rPr lang="nl-NL"/>
            <a:t>4.De observatiecategorieën</a:t>
          </a:r>
          <a:endParaRPr lang="en-US"/>
        </a:p>
      </dgm:t>
    </dgm:pt>
    <dgm:pt modelId="{765395E6-876E-4B7A-A1B4-626283BDA29B}" type="parTrans" cxnId="{BA903719-2091-4EB1-9B26-6261750A0ABD}">
      <dgm:prSet/>
      <dgm:spPr/>
      <dgm:t>
        <a:bodyPr/>
        <a:lstStyle/>
        <a:p>
          <a:endParaRPr lang="en-US"/>
        </a:p>
      </dgm:t>
    </dgm:pt>
    <dgm:pt modelId="{CE4BC0AB-8758-4A97-BA1F-479BDB80EA05}" type="sibTrans" cxnId="{BA903719-2091-4EB1-9B26-6261750A0ABD}">
      <dgm:prSet/>
      <dgm:spPr/>
      <dgm:t>
        <a:bodyPr/>
        <a:lstStyle/>
        <a:p>
          <a:endParaRPr lang="en-US"/>
        </a:p>
      </dgm:t>
    </dgm:pt>
    <dgm:pt modelId="{82BF3DCB-EC6B-4A40-8C44-A744C992211F}">
      <dgm:prSet/>
      <dgm:spPr/>
      <dgm:t>
        <a:bodyPr/>
        <a:lstStyle/>
        <a:p>
          <a:r>
            <a:rPr lang="nl-NL"/>
            <a:t>5. De observatiemethode</a:t>
          </a:r>
          <a:endParaRPr lang="en-US"/>
        </a:p>
      </dgm:t>
    </dgm:pt>
    <dgm:pt modelId="{A80D2627-AFAB-4D66-80F5-43C656800998}" type="parTrans" cxnId="{8D565BBF-5CB7-4C31-AC36-0BAEA6873D69}">
      <dgm:prSet/>
      <dgm:spPr/>
      <dgm:t>
        <a:bodyPr/>
        <a:lstStyle/>
        <a:p>
          <a:endParaRPr lang="en-US"/>
        </a:p>
      </dgm:t>
    </dgm:pt>
    <dgm:pt modelId="{6CB1307D-3347-48C3-8BCB-A3E30E843B35}" type="sibTrans" cxnId="{8D565BBF-5CB7-4C31-AC36-0BAEA6873D69}">
      <dgm:prSet/>
      <dgm:spPr/>
      <dgm:t>
        <a:bodyPr/>
        <a:lstStyle/>
        <a:p>
          <a:endParaRPr lang="en-US"/>
        </a:p>
      </dgm:t>
    </dgm:pt>
    <dgm:pt modelId="{29A281C9-10F8-4DBC-9EAC-D832399145D0}">
      <dgm:prSet/>
      <dgm:spPr/>
      <dgm:t>
        <a:bodyPr/>
        <a:lstStyle/>
        <a:p>
          <a:r>
            <a:rPr lang="nl-NL"/>
            <a:t>6. Plaats en tijd</a:t>
          </a:r>
          <a:endParaRPr lang="en-US"/>
        </a:p>
      </dgm:t>
    </dgm:pt>
    <dgm:pt modelId="{AE58E4B4-37D4-4B3D-93A2-078CC737EE40}" type="parTrans" cxnId="{A0386986-4344-4FE3-942D-542D774400AE}">
      <dgm:prSet/>
      <dgm:spPr/>
      <dgm:t>
        <a:bodyPr/>
        <a:lstStyle/>
        <a:p>
          <a:endParaRPr lang="en-US"/>
        </a:p>
      </dgm:t>
    </dgm:pt>
    <dgm:pt modelId="{0108F25F-E643-4C7C-B6DF-3AFF01201E65}" type="sibTrans" cxnId="{A0386986-4344-4FE3-942D-542D774400AE}">
      <dgm:prSet/>
      <dgm:spPr/>
      <dgm:t>
        <a:bodyPr/>
        <a:lstStyle/>
        <a:p>
          <a:endParaRPr lang="en-US"/>
        </a:p>
      </dgm:t>
    </dgm:pt>
    <dgm:pt modelId="{0AB53474-318C-4374-BF0C-2A72B3A06AC6}">
      <dgm:prSet/>
      <dgm:spPr/>
      <dgm:t>
        <a:bodyPr/>
        <a:lstStyle/>
        <a:p>
          <a:r>
            <a:rPr lang="nl-NL"/>
            <a:t>7. Algemene gegevens</a:t>
          </a:r>
          <a:endParaRPr lang="en-US"/>
        </a:p>
      </dgm:t>
    </dgm:pt>
    <dgm:pt modelId="{EFFB16C4-04C2-4AF3-9376-902E10CED6A8}" type="parTrans" cxnId="{BFC05F52-498E-4303-9117-05DC5F020B8C}">
      <dgm:prSet/>
      <dgm:spPr/>
      <dgm:t>
        <a:bodyPr/>
        <a:lstStyle/>
        <a:p>
          <a:endParaRPr lang="en-US"/>
        </a:p>
      </dgm:t>
    </dgm:pt>
    <dgm:pt modelId="{125E3823-A715-4A10-B1C6-C5E716BED917}" type="sibTrans" cxnId="{BFC05F52-498E-4303-9117-05DC5F020B8C}">
      <dgm:prSet/>
      <dgm:spPr/>
      <dgm:t>
        <a:bodyPr/>
        <a:lstStyle/>
        <a:p>
          <a:endParaRPr lang="en-US"/>
        </a:p>
      </dgm:t>
    </dgm:pt>
    <dgm:pt modelId="{3B848288-150E-44A2-B812-DA167C081D21}" type="pres">
      <dgm:prSet presAssocID="{8E5EA882-B3AA-4BE9-AAFE-12C744F7C581}" presName="linear" presStyleCnt="0">
        <dgm:presLayoutVars>
          <dgm:animLvl val="lvl"/>
          <dgm:resizeHandles val="exact"/>
        </dgm:presLayoutVars>
      </dgm:prSet>
      <dgm:spPr/>
    </dgm:pt>
    <dgm:pt modelId="{50132CB1-7528-4D83-9597-E06C113FED54}" type="pres">
      <dgm:prSet presAssocID="{EC9AE79A-5F73-4160-ADF2-0847F8E6322F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EE95ABDE-8080-4290-B76A-96AB0BC9163F}" type="pres">
      <dgm:prSet presAssocID="{34416A7B-D7F1-460B-9F29-067B7E280FA3}" presName="spacer" presStyleCnt="0"/>
      <dgm:spPr/>
    </dgm:pt>
    <dgm:pt modelId="{DA22FCBA-64B7-4444-8ACE-27BB27E4BD84}" type="pres">
      <dgm:prSet presAssocID="{14B04CF0-DF8A-4D19-87F9-E29C740D08EE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D84AEF5A-1BA0-467C-A414-D6F333D4E198}" type="pres">
      <dgm:prSet presAssocID="{283C75D5-D492-453B-93B2-0059E36FAAC8}" presName="spacer" presStyleCnt="0"/>
      <dgm:spPr/>
    </dgm:pt>
    <dgm:pt modelId="{58B68673-4A4C-493A-BDAB-F1806461E40F}" type="pres">
      <dgm:prSet presAssocID="{07A8C475-FB65-4274-A3F2-361C58B8892C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81F76664-FBF3-45B5-9710-55EE4299C086}" type="pres">
      <dgm:prSet presAssocID="{117A1D94-1264-4ED0-8D32-DB15EA9E73C2}" presName="spacer" presStyleCnt="0"/>
      <dgm:spPr/>
    </dgm:pt>
    <dgm:pt modelId="{C3C5C178-3EE7-4D87-9DC0-D1E6BA344149}" type="pres">
      <dgm:prSet presAssocID="{31F29ECC-917A-4C02-B9E6-11C43720C302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239B9538-0684-406C-81A5-638695DEF9AA}" type="pres">
      <dgm:prSet presAssocID="{CE4BC0AB-8758-4A97-BA1F-479BDB80EA05}" presName="spacer" presStyleCnt="0"/>
      <dgm:spPr/>
    </dgm:pt>
    <dgm:pt modelId="{9A5349FD-80F1-4348-AE26-17D246F01DDB}" type="pres">
      <dgm:prSet presAssocID="{82BF3DCB-EC6B-4A40-8C44-A744C992211F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359AD858-4D1D-487C-A4E6-25B957C6BC81}" type="pres">
      <dgm:prSet presAssocID="{6CB1307D-3347-48C3-8BCB-A3E30E843B35}" presName="spacer" presStyleCnt="0"/>
      <dgm:spPr/>
    </dgm:pt>
    <dgm:pt modelId="{76D8D010-ED2B-441E-B476-3B6EAD8A6252}" type="pres">
      <dgm:prSet presAssocID="{29A281C9-10F8-4DBC-9EAC-D832399145D0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8C667897-CB97-41ED-B08A-C3A75CBC02AF}" type="pres">
      <dgm:prSet presAssocID="{0108F25F-E643-4C7C-B6DF-3AFF01201E65}" presName="spacer" presStyleCnt="0"/>
      <dgm:spPr/>
    </dgm:pt>
    <dgm:pt modelId="{D4440587-18DE-419A-BEA4-5608696ED52E}" type="pres">
      <dgm:prSet presAssocID="{0AB53474-318C-4374-BF0C-2A72B3A06AC6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BA903719-2091-4EB1-9B26-6261750A0ABD}" srcId="{8E5EA882-B3AA-4BE9-AAFE-12C744F7C581}" destId="{31F29ECC-917A-4C02-B9E6-11C43720C302}" srcOrd="3" destOrd="0" parTransId="{765395E6-876E-4B7A-A1B4-626283BDA29B}" sibTransId="{CE4BC0AB-8758-4A97-BA1F-479BDB80EA05}"/>
    <dgm:cxn modelId="{8D3D251A-A1F1-4138-A6F6-07BA3E41BD43}" type="presOf" srcId="{82BF3DCB-EC6B-4A40-8C44-A744C992211F}" destId="{9A5349FD-80F1-4348-AE26-17D246F01DDB}" srcOrd="0" destOrd="0" presId="urn:microsoft.com/office/officeart/2005/8/layout/vList2"/>
    <dgm:cxn modelId="{8D85392E-AFDF-4252-ACEF-A77B2AC28BB9}" srcId="{8E5EA882-B3AA-4BE9-AAFE-12C744F7C581}" destId="{14B04CF0-DF8A-4D19-87F9-E29C740D08EE}" srcOrd="1" destOrd="0" parTransId="{D1BD62D0-1B4A-4A42-AA0E-44A7986667F8}" sibTransId="{283C75D5-D492-453B-93B2-0059E36FAAC8}"/>
    <dgm:cxn modelId="{2916CF65-D3B5-4211-A619-12F3E1C2BE04}" srcId="{8E5EA882-B3AA-4BE9-AAFE-12C744F7C581}" destId="{EC9AE79A-5F73-4160-ADF2-0847F8E6322F}" srcOrd="0" destOrd="0" parTransId="{584978F0-23D0-4696-82D1-8AD7781834C0}" sibTransId="{34416A7B-D7F1-460B-9F29-067B7E280FA3}"/>
    <dgm:cxn modelId="{05176746-19A0-47D9-A50F-508C983DAE2F}" type="presOf" srcId="{07A8C475-FB65-4274-A3F2-361C58B8892C}" destId="{58B68673-4A4C-493A-BDAB-F1806461E40F}" srcOrd="0" destOrd="0" presId="urn:microsoft.com/office/officeart/2005/8/layout/vList2"/>
    <dgm:cxn modelId="{8294AF4A-BDD0-479A-8E21-3C0F1B0E5F2E}" type="presOf" srcId="{14B04CF0-DF8A-4D19-87F9-E29C740D08EE}" destId="{DA22FCBA-64B7-4444-8ACE-27BB27E4BD84}" srcOrd="0" destOrd="0" presId="urn:microsoft.com/office/officeart/2005/8/layout/vList2"/>
    <dgm:cxn modelId="{E0939170-D758-4505-B8B5-1BBC6F2B7A2E}" type="presOf" srcId="{29A281C9-10F8-4DBC-9EAC-D832399145D0}" destId="{76D8D010-ED2B-441E-B476-3B6EAD8A6252}" srcOrd="0" destOrd="0" presId="urn:microsoft.com/office/officeart/2005/8/layout/vList2"/>
    <dgm:cxn modelId="{BFC05F52-498E-4303-9117-05DC5F020B8C}" srcId="{8E5EA882-B3AA-4BE9-AAFE-12C744F7C581}" destId="{0AB53474-318C-4374-BF0C-2A72B3A06AC6}" srcOrd="6" destOrd="0" parTransId="{EFFB16C4-04C2-4AF3-9376-902E10CED6A8}" sibTransId="{125E3823-A715-4A10-B1C6-C5E716BED917}"/>
    <dgm:cxn modelId="{698F057E-F21A-4F0D-A077-9EA73BC00B6C}" srcId="{8E5EA882-B3AA-4BE9-AAFE-12C744F7C581}" destId="{07A8C475-FB65-4274-A3F2-361C58B8892C}" srcOrd="2" destOrd="0" parTransId="{0FE77BB7-A2D8-4E62-854D-AD164ECEECAC}" sibTransId="{117A1D94-1264-4ED0-8D32-DB15EA9E73C2}"/>
    <dgm:cxn modelId="{A0386986-4344-4FE3-942D-542D774400AE}" srcId="{8E5EA882-B3AA-4BE9-AAFE-12C744F7C581}" destId="{29A281C9-10F8-4DBC-9EAC-D832399145D0}" srcOrd="5" destOrd="0" parTransId="{AE58E4B4-37D4-4B3D-93A2-078CC737EE40}" sibTransId="{0108F25F-E643-4C7C-B6DF-3AFF01201E65}"/>
    <dgm:cxn modelId="{5E2E3BBE-F9F0-4528-BC2B-2E8B57617105}" type="presOf" srcId="{8E5EA882-B3AA-4BE9-AAFE-12C744F7C581}" destId="{3B848288-150E-44A2-B812-DA167C081D21}" srcOrd="0" destOrd="0" presId="urn:microsoft.com/office/officeart/2005/8/layout/vList2"/>
    <dgm:cxn modelId="{8D565BBF-5CB7-4C31-AC36-0BAEA6873D69}" srcId="{8E5EA882-B3AA-4BE9-AAFE-12C744F7C581}" destId="{82BF3DCB-EC6B-4A40-8C44-A744C992211F}" srcOrd="4" destOrd="0" parTransId="{A80D2627-AFAB-4D66-80F5-43C656800998}" sibTransId="{6CB1307D-3347-48C3-8BCB-A3E30E843B35}"/>
    <dgm:cxn modelId="{2C4C4BBF-765B-4067-9325-725112B04C4C}" type="presOf" srcId="{0AB53474-318C-4374-BF0C-2A72B3A06AC6}" destId="{D4440587-18DE-419A-BEA4-5608696ED52E}" srcOrd="0" destOrd="0" presId="urn:microsoft.com/office/officeart/2005/8/layout/vList2"/>
    <dgm:cxn modelId="{D89864F9-DC32-4B02-B405-118F1912FE12}" type="presOf" srcId="{EC9AE79A-5F73-4160-ADF2-0847F8E6322F}" destId="{50132CB1-7528-4D83-9597-E06C113FED54}" srcOrd="0" destOrd="0" presId="urn:microsoft.com/office/officeart/2005/8/layout/vList2"/>
    <dgm:cxn modelId="{A02425FE-A665-43BC-BB97-7DEC9035D794}" type="presOf" srcId="{31F29ECC-917A-4C02-B9E6-11C43720C302}" destId="{C3C5C178-3EE7-4D87-9DC0-D1E6BA344149}" srcOrd="0" destOrd="0" presId="urn:microsoft.com/office/officeart/2005/8/layout/vList2"/>
    <dgm:cxn modelId="{CC3DDFD4-B219-4F39-9651-826FCF3026FF}" type="presParOf" srcId="{3B848288-150E-44A2-B812-DA167C081D21}" destId="{50132CB1-7528-4D83-9597-E06C113FED54}" srcOrd="0" destOrd="0" presId="urn:microsoft.com/office/officeart/2005/8/layout/vList2"/>
    <dgm:cxn modelId="{7B9E4AE8-9F34-4757-9EA5-10879EF1A79A}" type="presParOf" srcId="{3B848288-150E-44A2-B812-DA167C081D21}" destId="{EE95ABDE-8080-4290-B76A-96AB0BC9163F}" srcOrd="1" destOrd="0" presId="urn:microsoft.com/office/officeart/2005/8/layout/vList2"/>
    <dgm:cxn modelId="{6B7965F1-7F4A-4006-883B-0E120ED07546}" type="presParOf" srcId="{3B848288-150E-44A2-B812-DA167C081D21}" destId="{DA22FCBA-64B7-4444-8ACE-27BB27E4BD84}" srcOrd="2" destOrd="0" presId="urn:microsoft.com/office/officeart/2005/8/layout/vList2"/>
    <dgm:cxn modelId="{081D2AFD-218C-4EBD-9EEB-6407AB08CCBB}" type="presParOf" srcId="{3B848288-150E-44A2-B812-DA167C081D21}" destId="{D84AEF5A-1BA0-467C-A414-D6F333D4E198}" srcOrd="3" destOrd="0" presId="urn:microsoft.com/office/officeart/2005/8/layout/vList2"/>
    <dgm:cxn modelId="{5A811C92-5C50-4205-95D9-748C00EF9002}" type="presParOf" srcId="{3B848288-150E-44A2-B812-DA167C081D21}" destId="{58B68673-4A4C-493A-BDAB-F1806461E40F}" srcOrd="4" destOrd="0" presId="urn:microsoft.com/office/officeart/2005/8/layout/vList2"/>
    <dgm:cxn modelId="{C76673BD-C0E9-4333-BAE9-C049C91ADE87}" type="presParOf" srcId="{3B848288-150E-44A2-B812-DA167C081D21}" destId="{81F76664-FBF3-45B5-9710-55EE4299C086}" srcOrd="5" destOrd="0" presId="urn:microsoft.com/office/officeart/2005/8/layout/vList2"/>
    <dgm:cxn modelId="{9EDED0BC-6254-481C-9645-D6F985A79B8F}" type="presParOf" srcId="{3B848288-150E-44A2-B812-DA167C081D21}" destId="{C3C5C178-3EE7-4D87-9DC0-D1E6BA344149}" srcOrd="6" destOrd="0" presId="urn:microsoft.com/office/officeart/2005/8/layout/vList2"/>
    <dgm:cxn modelId="{8BB8297B-1225-4B8C-B297-A6160A0DDC24}" type="presParOf" srcId="{3B848288-150E-44A2-B812-DA167C081D21}" destId="{239B9538-0684-406C-81A5-638695DEF9AA}" srcOrd="7" destOrd="0" presId="urn:microsoft.com/office/officeart/2005/8/layout/vList2"/>
    <dgm:cxn modelId="{21B4355D-81CC-4D9F-AA99-2FC2F6ED3CF8}" type="presParOf" srcId="{3B848288-150E-44A2-B812-DA167C081D21}" destId="{9A5349FD-80F1-4348-AE26-17D246F01DDB}" srcOrd="8" destOrd="0" presId="urn:microsoft.com/office/officeart/2005/8/layout/vList2"/>
    <dgm:cxn modelId="{AEB96245-636C-46FC-ACC6-7104871DBC8E}" type="presParOf" srcId="{3B848288-150E-44A2-B812-DA167C081D21}" destId="{359AD858-4D1D-487C-A4E6-25B957C6BC81}" srcOrd="9" destOrd="0" presId="urn:microsoft.com/office/officeart/2005/8/layout/vList2"/>
    <dgm:cxn modelId="{338468DC-16C4-4737-85F8-7D95BEDBDAF0}" type="presParOf" srcId="{3B848288-150E-44A2-B812-DA167C081D21}" destId="{76D8D010-ED2B-441E-B476-3B6EAD8A6252}" srcOrd="10" destOrd="0" presId="urn:microsoft.com/office/officeart/2005/8/layout/vList2"/>
    <dgm:cxn modelId="{67E0189B-46CD-401B-B41B-A385458D400A}" type="presParOf" srcId="{3B848288-150E-44A2-B812-DA167C081D21}" destId="{8C667897-CB97-41ED-B08A-C3A75CBC02AF}" srcOrd="11" destOrd="0" presId="urn:microsoft.com/office/officeart/2005/8/layout/vList2"/>
    <dgm:cxn modelId="{7447A2C6-586E-485A-AEE5-FBFD7D0DE52A}" type="presParOf" srcId="{3B848288-150E-44A2-B812-DA167C081D21}" destId="{D4440587-18DE-419A-BEA4-5608696ED52E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132CB1-7528-4D83-9597-E06C113FED54}">
      <dsp:nvSpPr>
        <dsp:cNvPr id="0" name=""/>
        <dsp:cNvSpPr/>
      </dsp:nvSpPr>
      <dsp:spPr>
        <a:xfrm>
          <a:off x="0" y="159894"/>
          <a:ext cx="6263640" cy="6715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1. De aanleiding</a:t>
          </a:r>
          <a:endParaRPr lang="en-US" sz="2800" kern="1200"/>
        </a:p>
      </dsp:txBody>
      <dsp:txXfrm>
        <a:off x="32784" y="192678"/>
        <a:ext cx="6198072" cy="606012"/>
      </dsp:txXfrm>
    </dsp:sp>
    <dsp:sp modelId="{DA22FCBA-64B7-4444-8ACE-27BB27E4BD84}">
      <dsp:nvSpPr>
        <dsp:cNvPr id="0" name=""/>
        <dsp:cNvSpPr/>
      </dsp:nvSpPr>
      <dsp:spPr>
        <a:xfrm>
          <a:off x="0" y="912114"/>
          <a:ext cx="6263640" cy="671580"/>
        </a:xfrm>
        <a:prstGeom prst="roundRect">
          <a:avLst/>
        </a:prstGeom>
        <a:solidFill>
          <a:schemeClr val="accent2">
            <a:hueOff val="-242561"/>
            <a:satOff val="-13988"/>
            <a:lumOff val="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2. Het observatiedoel en de vraagstelling</a:t>
          </a:r>
          <a:endParaRPr lang="en-US" sz="2800" kern="1200"/>
        </a:p>
      </dsp:txBody>
      <dsp:txXfrm>
        <a:off x="32784" y="944898"/>
        <a:ext cx="6198072" cy="606012"/>
      </dsp:txXfrm>
    </dsp:sp>
    <dsp:sp modelId="{58B68673-4A4C-493A-BDAB-F1806461E40F}">
      <dsp:nvSpPr>
        <dsp:cNvPr id="0" name=""/>
        <dsp:cNvSpPr/>
      </dsp:nvSpPr>
      <dsp:spPr>
        <a:xfrm>
          <a:off x="0" y="1664334"/>
          <a:ext cx="6263640" cy="671580"/>
        </a:xfrm>
        <a:prstGeom prst="round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3. het concrete gedrag</a:t>
          </a:r>
          <a:endParaRPr lang="en-US" sz="2800" kern="1200"/>
        </a:p>
      </dsp:txBody>
      <dsp:txXfrm>
        <a:off x="32784" y="1697118"/>
        <a:ext cx="6198072" cy="606012"/>
      </dsp:txXfrm>
    </dsp:sp>
    <dsp:sp modelId="{C3C5C178-3EE7-4D87-9DC0-D1E6BA344149}">
      <dsp:nvSpPr>
        <dsp:cNvPr id="0" name=""/>
        <dsp:cNvSpPr/>
      </dsp:nvSpPr>
      <dsp:spPr>
        <a:xfrm>
          <a:off x="0" y="2416554"/>
          <a:ext cx="6263640" cy="671580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4.De observatiecategorieën</a:t>
          </a:r>
          <a:endParaRPr lang="en-US" sz="2800" kern="1200"/>
        </a:p>
      </dsp:txBody>
      <dsp:txXfrm>
        <a:off x="32784" y="2449338"/>
        <a:ext cx="6198072" cy="606012"/>
      </dsp:txXfrm>
    </dsp:sp>
    <dsp:sp modelId="{9A5349FD-80F1-4348-AE26-17D246F01DDB}">
      <dsp:nvSpPr>
        <dsp:cNvPr id="0" name=""/>
        <dsp:cNvSpPr/>
      </dsp:nvSpPr>
      <dsp:spPr>
        <a:xfrm>
          <a:off x="0" y="3168774"/>
          <a:ext cx="6263640" cy="671580"/>
        </a:xfrm>
        <a:prstGeom prst="round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5. De observatiemethode</a:t>
          </a:r>
          <a:endParaRPr lang="en-US" sz="2800" kern="1200"/>
        </a:p>
      </dsp:txBody>
      <dsp:txXfrm>
        <a:off x="32784" y="3201558"/>
        <a:ext cx="6198072" cy="606012"/>
      </dsp:txXfrm>
    </dsp:sp>
    <dsp:sp modelId="{76D8D010-ED2B-441E-B476-3B6EAD8A6252}">
      <dsp:nvSpPr>
        <dsp:cNvPr id="0" name=""/>
        <dsp:cNvSpPr/>
      </dsp:nvSpPr>
      <dsp:spPr>
        <a:xfrm>
          <a:off x="0" y="3920994"/>
          <a:ext cx="6263640" cy="671580"/>
        </a:xfrm>
        <a:prstGeom prst="roundRect">
          <a:avLst/>
        </a:prstGeom>
        <a:solidFill>
          <a:schemeClr val="accent2">
            <a:hueOff val="-1212803"/>
            <a:satOff val="-69940"/>
            <a:lumOff val="71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6. Plaats en tijd</a:t>
          </a:r>
          <a:endParaRPr lang="en-US" sz="2800" kern="1200"/>
        </a:p>
      </dsp:txBody>
      <dsp:txXfrm>
        <a:off x="32784" y="3953778"/>
        <a:ext cx="6198072" cy="606012"/>
      </dsp:txXfrm>
    </dsp:sp>
    <dsp:sp modelId="{D4440587-18DE-419A-BEA4-5608696ED52E}">
      <dsp:nvSpPr>
        <dsp:cNvPr id="0" name=""/>
        <dsp:cNvSpPr/>
      </dsp:nvSpPr>
      <dsp:spPr>
        <a:xfrm>
          <a:off x="0" y="4673214"/>
          <a:ext cx="6263640" cy="67158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7. Algemene gegevens</a:t>
          </a:r>
          <a:endParaRPr lang="en-US" sz="2800" kern="1200"/>
        </a:p>
      </dsp:txBody>
      <dsp:txXfrm>
        <a:off x="32784" y="4705998"/>
        <a:ext cx="6198072" cy="606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8CE2BD-0E52-49B5-96F9-9E7AE5D0A0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3C5319F-EE40-4D60-8218-4FB253B8FB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A37E715-4E2D-416E-8720-6E490625B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9BA7-23B0-4340-9302-76AD4D08C820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02373C-92E4-4C6C-9C4C-41048D973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3F19065-0C2C-41AD-8493-D24B1F206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B3B3-57B0-49A8-A79D-B2BB9387B3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7849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B6FE-5753-4E8B-8BDC-1AEBDC975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0AA5AEE-17F6-4FC5-8CAD-EDB6004631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701F61B-336D-4D4D-A823-B4B9E3E79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9BA7-23B0-4340-9302-76AD4D08C820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0FBFA74-7D3F-4FB9-BF4C-D1E0FE90B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17A30B9-0D96-4462-B08C-388AF7CD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B3B3-57B0-49A8-A79D-B2BB9387B3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63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190D573-1C42-4898-BF74-D91327EFAF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3FD1A8D-BE56-460A-A5AD-3BA3B2EFC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45E223F-E02A-416B-B27E-E78C7129D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9BA7-23B0-4340-9302-76AD4D08C820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5D19CC0-225E-416A-A090-3F658F40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A8B4314-7F86-43C7-9F2A-03154D431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B3B3-57B0-49A8-A79D-B2BB9387B3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392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3AF569-0EAE-46E4-A0BA-DBC5E58BA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6156D1-16A7-4C12-A6B6-5B9BA1FF3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AFBEF12-A51F-460C-B9DB-943B7C26C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9BA7-23B0-4340-9302-76AD4D08C820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44E973-8535-421C-B239-3D5C56B81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BF669B-2F26-4B8E-B6E1-BDF5E5AD9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B3B3-57B0-49A8-A79D-B2BB9387B3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4933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509121-AB17-426C-9AFE-6BF3852F8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DD46599-E2DD-4ED2-A494-BB0AC549A1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CFC6F9-B1D5-4439-AEE0-659CD8B7B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9BA7-23B0-4340-9302-76AD4D08C820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6C7776C-D22D-412F-AF93-7F1B8CAF1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6B17D6B-1242-4372-850A-169B0EF0C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B3B3-57B0-49A8-A79D-B2BB9387B3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7287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3DC5DD-73AE-4862-A17F-048567330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F12DA6-8AC9-4B6E-AD63-D77D3F0B80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8A81377-7AF7-43FA-A67D-A3A103FC8B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E0B46A5-3296-43FD-8600-108553CC6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9BA7-23B0-4340-9302-76AD4D08C820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996DB60-A522-41C3-9CCB-71B8D8CC9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037E034-F98C-41C2-92A3-380829648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B3B3-57B0-49A8-A79D-B2BB9387B3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706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833584-5860-4306-AA29-EEBEB3E1E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58F355B-E54B-4E6D-B0F5-2117069E55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6906570-2B7E-4B1B-A1CF-DF7DEBB93C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F6364F0-02C0-4174-B7F7-2070EDB979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75F70BF-66FB-42E3-8784-824F54D3C0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36C6DD8-8707-450F-96E3-8E8D3A2F3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9BA7-23B0-4340-9302-76AD4D08C820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D7AC56D-DB9B-468F-9D16-0387B4A62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1FD8102-4F02-417B-B7BE-23ABA6918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B3B3-57B0-49A8-A79D-B2BB9387B3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1388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16AD80-13C8-4D68-8F33-686D55F6E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5039BFA-6B67-473C-B65D-1BE899DF6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9BA7-23B0-4340-9302-76AD4D08C820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D07EC15-13EA-4C4F-B5A9-9A5E0031B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75F8FD8-ECFA-4B19-9901-174C98D87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B3B3-57B0-49A8-A79D-B2BB9387B3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215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EF5D637-D7BC-4538-BEDD-D8F3FB298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9BA7-23B0-4340-9302-76AD4D08C820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6E8DD6D-2118-4168-94C6-BBB2889F3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55FAC77-19FF-48CA-864F-0F55DE525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B3B3-57B0-49A8-A79D-B2BB9387B3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3278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25240F-A5D4-4DA8-ACFF-2C8E56C03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143AE7-72CC-45F2-BD5D-B1A8514D24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4FC2014-6D7C-4517-8AA8-EC139AD76B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FEBC7CE-46D6-4793-A8B2-81A1E9E84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9BA7-23B0-4340-9302-76AD4D08C820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E068B7D-0C74-46F5-9C07-05EFAF860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6B24CBF-6C2D-4E26-98DC-C2B2B0896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B3B3-57B0-49A8-A79D-B2BB9387B3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605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DED34D-19FB-4F70-A9CA-8638E7061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475B3F1-3279-4B64-81CF-92FBC822A0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81575A4-DF65-4ACD-994D-022B1920F5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CE4C2EB-84ED-4E0C-9CB8-EE71F07C0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9BA7-23B0-4340-9302-76AD4D08C820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8F1963F-8BE4-4865-B3A7-3672BB5FD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C5ECBD9-8A19-41F0-A7C0-2427495B2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B3B3-57B0-49A8-A79D-B2BB9387B3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0404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082B58E-9A52-4C9B-8FCF-EF9629335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C282412-E578-498F-8E92-3B37FBE460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1C7D77-F6E8-4336-9D8A-25927F561F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F9BA7-23B0-4340-9302-76AD4D08C820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E15F3B9-AAC1-4F27-A87E-D76B15A10A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4BAAB71-DEF9-4C22-959A-432176AEF2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BB3B3-57B0-49A8-A79D-B2BB9387B3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9853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CD64B082-FAB3-4865-9D27-E38EAE41E5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5729" y="1764407"/>
            <a:ext cx="5760846" cy="2310312"/>
          </a:xfrm>
        </p:spPr>
        <p:txBody>
          <a:bodyPr>
            <a:normAutofit/>
          </a:bodyPr>
          <a:lstStyle/>
          <a:p>
            <a:r>
              <a:rPr lang="nl-NL" sz="5200" dirty="0">
                <a:solidFill>
                  <a:schemeClr val="tx2"/>
                </a:solidFill>
              </a:rPr>
              <a:t>Observatieplan maken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BF87B9F-930A-4910-BC01-B2BFEB084C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5729" y="4165152"/>
            <a:ext cx="5760846" cy="682079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2"/>
                </a:solidFill>
              </a:rPr>
              <a:t>Hoe doe je dat?</a:t>
            </a:r>
          </a:p>
        </p:txBody>
      </p:sp>
    </p:spTree>
    <p:extLst>
      <p:ext uri="{BB962C8B-B14F-4D97-AF65-F5344CB8AC3E}">
        <p14:creationId xmlns:p14="http://schemas.microsoft.com/office/powerpoint/2010/main" val="1230677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247D98A-5D88-46D7-B0DF-258FBA08A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nl-NL" sz="5600">
                <a:solidFill>
                  <a:schemeClr val="bg1"/>
                </a:solidFill>
              </a:rPr>
              <a:t>Alle stappen op een rij (boek: methodiek PW blz 90 en 91)</a:t>
            </a:r>
          </a:p>
        </p:txBody>
      </p:sp>
      <p:graphicFrame>
        <p:nvGraphicFramePr>
          <p:cNvPr id="20" name="Tijdelijke aanduiding voor inhoud 2">
            <a:extLst>
              <a:ext uri="{FF2B5EF4-FFF2-40B4-BE49-F238E27FC236}">
                <a16:creationId xmlns:a16="http://schemas.microsoft.com/office/drawing/2014/main" id="{9A188251-EF7A-4DFF-8AA9-87D2582B53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3571351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3537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35CBC489-142A-48BF-AAFC-B7E4CE59DD9C}"/>
              </a:ext>
            </a:extLst>
          </p:cNvPr>
          <p:cNvSpPr txBox="1"/>
          <p:nvPr/>
        </p:nvSpPr>
        <p:spPr>
          <a:xfrm>
            <a:off x="1076960" y="924560"/>
            <a:ext cx="5080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Stap 1: De aanleiding</a:t>
            </a:r>
          </a:p>
          <a:p>
            <a:r>
              <a:rPr lang="nl-NL" dirty="0"/>
              <a:t>- Wie kwam met het idee/verzoek om te observeren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E5DB1943-00AF-404F-B28C-B3F9E4DCA5E7}"/>
              </a:ext>
            </a:extLst>
          </p:cNvPr>
          <p:cNvSpPr txBox="1"/>
          <p:nvPr/>
        </p:nvSpPr>
        <p:spPr>
          <a:xfrm>
            <a:off x="1076960" y="2062480"/>
            <a:ext cx="627479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Stap 2: het observatiedoel en de vraagstelling</a:t>
            </a:r>
            <a:r>
              <a:rPr lang="nl-NL" dirty="0"/>
              <a:t>:</a:t>
            </a:r>
          </a:p>
          <a:p>
            <a:pPr marL="285750" indent="-285750">
              <a:buFontTx/>
              <a:buChar char="-"/>
            </a:pPr>
            <a:r>
              <a:rPr lang="nl-NL" dirty="0"/>
              <a:t>Kort en duidelijk het doel formuleren</a:t>
            </a:r>
          </a:p>
          <a:p>
            <a:pPr marL="285750" indent="-285750">
              <a:buFontTx/>
              <a:buChar char="-"/>
            </a:pPr>
            <a:r>
              <a:rPr lang="nl-NL" dirty="0"/>
              <a:t>Een hoofdvraag met evt. </a:t>
            </a:r>
            <a:r>
              <a:rPr lang="nl-NL" dirty="0" err="1"/>
              <a:t>subvragen</a:t>
            </a:r>
            <a:r>
              <a:rPr lang="nl-NL" dirty="0"/>
              <a:t>.</a:t>
            </a:r>
          </a:p>
          <a:p>
            <a:pPr marL="285750" indent="-285750">
              <a:buFontTx/>
              <a:buChar char="-"/>
            </a:pPr>
            <a:r>
              <a:rPr lang="nl-NL" dirty="0"/>
              <a:t>Uit de vragen moet blijken:</a:t>
            </a:r>
          </a:p>
          <a:p>
            <a:pPr marL="285750" indent="-285750">
              <a:buFontTx/>
              <a:buChar char="-"/>
            </a:pPr>
            <a:r>
              <a:rPr lang="nl-NL" dirty="0"/>
              <a:t>- wie je gaat observeren</a:t>
            </a:r>
          </a:p>
          <a:p>
            <a:pPr marL="285750" indent="-285750">
              <a:buFontTx/>
              <a:buChar char="-"/>
            </a:pPr>
            <a:r>
              <a:rPr lang="nl-NL" dirty="0"/>
              <a:t>- welk gedrag je gaat observeren</a:t>
            </a:r>
          </a:p>
          <a:p>
            <a:pPr marL="285750" indent="-285750">
              <a:buFontTx/>
              <a:buChar char="-"/>
            </a:pPr>
            <a:r>
              <a:rPr lang="nl-NL" dirty="0"/>
              <a:t>- in welke situatie je gaat observeren</a:t>
            </a:r>
          </a:p>
          <a:p>
            <a:r>
              <a:rPr lang="nl-NL" b="1" dirty="0"/>
              <a:t>Een </a:t>
            </a:r>
            <a:r>
              <a:rPr lang="nl-NL" b="1" dirty="0" err="1"/>
              <a:t>waarom-vraag</a:t>
            </a:r>
            <a:r>
              <a:rPr lang="nl-NL" b="1" dirty="0"/>
              <a:t> kan je niet met observatie beantwoorden!!!!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8C3EB03-CE47-42B7-A169-0DB3AFFDCFA6}"/>
              </a:ext>
            </a:extLst>
          </p:cNvPr>
          <p:cNvSpPr txBox="1"/>
          <p:nvPr/>
        </p:nvSpPr>
        <p:spPr>
          <a:xfrm>
            <a:off x="1076960" y="4541520"/>
            <a:ext cx="78720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Stap 3: het concrete gedrag-</a:t>
            </a:r>
          </a:p>
          <a:p>
            <a:pPr marL="285750" indent="-285750">
              <a:buFontTx/>
              <a:buChar char="-"/>
            </a:pPr>
            <a:r>
              <a:rPr lang="nl-NL" dirty="0"/>
              <a:t>Zo concreet mogelijk beschrijven welk gedrag je gaat observeren. </a:t>
            </a:r>
          </a:p>
          <a:p>
            <a:pPr marL="285750" indent="-285750">
              <a:buFontTx/>
              <a:buChar char="-"/>
            </a:pPr>
            <a:r>
              <a:rPr lang="nl-NL" dirty="0"/>
              <a:t>Dit betekent dat het waarneembaar moet zijn. Bijv. goed kunnen samenspelen,</a:t>
            </a:r>
          </a:p>
          <a:p>
            <a:r>
              <a:rPr lang="nl-NL" dirty="0"/>
              <a:t>      welk gedrag hoort daar dan bij?</a:t>
            </a:r>
          </a:p>
        </p:txBody>
      </p:sp>
    </p:spTree>
    <p:extLst>
      <p:ext uri="{BB962C8B-B14F-4D97-AF65-F5344CB8AC3E}">
        <p14:creationId xmlns:p14="http://schemas.microsoft.com/office/powerpoint/2010/main" val="2557213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1B810E81-ECCE-4371-B2CA-A53C42673489}"/>
              </a:ext>
            </a:extLst>
          </p:cNvPr>
          <p:cNvSpPr txBox="1"/>
          <p:nvPr/>
        </p:nvSpPr>
        <p:spPr>
          <a:xfrm>
            <a:off x="1047750" y="933450"/>
            <a:ext cx="792178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Stap 4: Observatiecategorieën</a:t>
            </a:r>
          </a:p>
          <a:p>
            <a:endParaRPr lang="nl-NL" b="1" dirty="0"/>
          </a:p>
          <a:p>
            <a:r>
              <a:rPr lang="nl-NL" b="1" dirty="0"/>
              <a:t>Let op: Doe deze stap vooral als je een brede vraag hebt, zoals: hoe is het met de </a:t>
            </a:r>
          </a:p>
          <a:p>
            <a:r>
              <a:rPr lang="nl-NL" b="1" dirty="0"/>
              <a:t>sociaal emotionele ontwikkeling van Jantje?</a:t>
            </a:r>
          </a:p>
          <a:p>
            <a:r>
              <a:rPr lang="nl-NL" dirty="0"/>
              <a:t>Als je hebt beschreven welk waarneembaar gedrag er allemaal </a:t>
            </a:r>
            <a:r>
              <a:rPr lang="nl-NL" dirty="0" err="1"/>
              <a:t>bijhoort</a:t>
            </a:r>
            <a:r>
              <a:rPr lang="nl-NL" dirty="0"/>
              <a:t>,</a:t>
            </a:r>
          </a:p>
          <a:p>
            <a:r>
              <a:rPr lang="nl-NL" dirty="0"/>
              <a:t>dan kan je daar categorieën uithalen waar jij je in je observatie op gaat</a:t>
            </a:r>
          </a:p>
          <a:p>
            <a:r>
              <a:rPr lang="nl-NL" dirty="0"/>
              <a:t>Richten. Kies er maximaal 8.</a:t>
            </a:r>
          </a:p>
          <a:p>
            <a:endParaRPr lang="nl-NL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9BF24B88-7BD7-40AC-931B-BCA778ECF42F}"/>
              </a:ext>
            </a:extLst>
          </p:cNvPr>
          <p:cNvSpPr txBox="1"/>
          <p:nvPr/>
        </p:nvSpPr>
        <p:spPr>
          <a:xfrm>
            <a:off x="1047750" y="3429000"/>
            <a:ext cx="8277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Stap 5: De observatiemethode</a:t>
            </a:r>
          </a:p>
          <a:p>
            <a:r>
              <a:rPr lang="nl-NL" dirty="0"/>
              <a:t>- Welke methode kies je (gestructureerd of niet? Participerend of niet? En waarom zo?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4DBBCF0-DD5A-49EE-AD0D-6BB273D1D22E}"/>
              </a:ext>
            </a:extLst>
          </p:cNvPr>
          <p:cNvSpPr txBox="1"/>
          <p:nvPr/>
        </p:nvSpPr>
        <p:spPr>
          <a:xfrm>
            <a:off x="1047750" y="4624507"/>
            <a:ext cx="801091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Stap 6: Plaats en tijd</a:t>
            </a:r>
          </a:p>
          <a:p>
            <a:r>
              <a:rPr lang="nl-NL" dirty="0"/>
              <a:t>Beschrijf onder welke omstandigheden je observeert:</a:t>
            </a:r>
          </a:p>
          <a:p>
            <a:pPr marL="285750" indent="-285750">
              <a:buFontTx/>
              <a:buChar char="-"/>
            </a:pPr>
            <a:r>
              <a:rPr lang="nl-NL" dirty="0"/>
              <a:t>Beschrijf de ruimte waarin het plaatsvindt</a:t>
            </a:r>
          </a:p>
          <a:p>
            <a:pPr marL="285750" indent="-285750">
              <a:buFontTx/>
              <a:buChar char="-"/>
            </a:pPr>
            <a:r>
              <a:rPr lang="nl-NL" dirty="0"/>
              <a:t>Beschrijf wie er meewerken aan de observatie</a:t>
            </a:r>
          </a:p>
          <a:p>
            <a:pPr marL="285750" indent="-285750">
              <a:buFontTx/>
              <a:buChar char="-"/>
            </a:pPr>
            <a:r>
              <a:rPr lang="nl-NL" dirty="0"/>
              <a:t>Beschrijf de situaties die je kiest (let op! Deze moeten passen bij je vraagstelling!</a:t>
            </a:r>
          </a:p>
          <a:p>
            <a:pPr marL="285750" indent="-285750">
              <a:buFontTx/>
              <a:buChar char="-"/>
            </a:pPr>
            <a:r>
              <a:rPr lang="nl-NL" dirty="0"/>
              <a:t>Beschrijf de data en tijdstippen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4477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FACB3C-9069-4791-BC5C-0DB7CD19B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1F2038E-D777-4B76-81DD-DD13EE91B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A13CC1B9-C810-45C6-8412-005D0A8CF041}"/>
              </a:ext>
            </a:extLst>
          </p:cNvPr>
          <p:cNvSpPr txBox="1"/>
          <p:nvPr/>
        </p:nvSpPr>
        <p:spPr>
          <a:xfrm>
            <a:off x="804672" y="2421683"/>
            <a:ext cx="4765949" cy="335347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Tot slot: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>
              <a:solidFill>
                <a:schemeClr val="tx2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Stap 7: de algemene gegevens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Korte omschrijving van de persoon die je gaat observeren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Relevante gegevens, zoals schoolsituatie, lichamelijke een geestelijke gezondheid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D354807-230F-4402-B1B9-F733A8F1F1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18240" y="-16714"/>
            <a:ext cx="6373761" cy="6874714"/>
            <a:chOff x="5818240" y="-1"/>
            <a:chExt cx="6373761" cy="6874714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F5A6F4A-CE87-4D5C-9382-8167967CE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18240" y="-1"/>
              <a:ext cx="6373761" cy="6874714"/>
            </a:xfrm>
            <a:custGeom>
              <a:avLst/>
              <a:gdLst>
                <a:gd name="connsiteX0" fmla="*/ 6373761 w 6373761"/>
                <a:gd name="connsiteY0" fmla="*/ 5771297 h 6874714"/>
                <a:gd name="connsiteX1" fmla="*/ 6373761 w 6373761"/>
                <a:gd name="connsiteY1" fmla="*/ 6247960 h 6874714"/>
                <a:gd name="connsiteX2" fmla="*/ 6235932 w 6373761"/>
                <a:gd name="connsiteY2" fmla="*/ 6361930 h 6874714"/>
                <a:gd name="connsiteX3" fmla="*/ 5960375 w 6373761"/>
                <a:gd name="connsiteY3" fmla="*/ 6587489 h 6874714"/>
                <a:gd name="connsiteX4" fmla="*/ 5822907 w 6373761"/>
                <a:gd name="connsiteY4" fmla="*/ 6701871 h 6874714"/>
                <a:gd name="connsiteX5" fmla="*/ 5681115 w 6373761"/>
                <a:gd name="connsiteY5" fmla="*/ 6816896 h 6874714"/>
                <a:gd name="connsiteX6" fmla="*/ 5604096 w 6373761"/>
                <a:gd name="connsiteY6" fmla="*/ 6874714 h 6874714"/>
                <a:gd name="connsiteX7" fmla="*/ 4878485 w 6373761"/>
                <a:gd name="connsiteY7" fmla="*/ 6874714 h 6874714"/>
                <a:gd name="connsiteX8" fmla="*/ 5006014 w 6373761"/>
                <a:gd name="connsiteY8" fmla="*/ 6800200 h 6874714"/>
                <a:gd name="connsiteX9" fmla="*/ 5149855 w 6373761"/>
                <a:gd name="connsiteY9" fmla="*/ 6707667 h 6874714"/>
                <a:gd name="connsiteX10" fmla="*/ 5431866 w 6373761"/>
                <a:gd name="connsiteY10" fmla="*/ 6506210 h 6874714"/>
                <a:gd name="connsiteX11" fmla="*/ 5571036 w 6373761"/>
                <a:gd name="connsiteY11" fmla="*/ 6399557 h 6874714"/>
                <a:gd name="connsiteX12" fmla="*/ 5711649 w 6373761"/>
                <a:gd name="connsiteY12" fmla="*/ 6288912 h 6874714"/>
                <a:gd name="connsiteX13" fmla="*/ 6276589 w 6373761"/>
                <a:gd name="connsiteY13" fmla="*/ 5852379 h 6874714"/>
                <a:gd name="connsiteX14" fmla="*/ 3975975 w 6373761"/>
                <a:gd name="connsiteY14" fmla="*/ 263 h 6874714"/>
                <a:gd name="connsiteX15" fmla="*/ 4350473 w 6373761"/>
                <a:gd name="connsiteY15" fmla="*/ 24963 h 6874714"/>
                <a:gd name="connsiteX16" fmla="*/ 5077909 w 6373761"/>
                <a:gd name="connsiteY16" fmla="*/ 189450 h 6874714"/>
                <a:gd name="connsiteX17" fmla="*/ 5746507 w 6373761"/>
                <a:gd name="connsiteY17" fmla="*/ 505804 h 6874714"/>
                <a:gd name="connsiteX18" fmla="*/ 6322456 w 6373761"/>
                <a:gd name="connsiteY18" fmla="*/ 956633 h 6874714"/>
                <a:gd name="connsiteX19" fmla="*/ 6373761 w 6373761"/>
                <a:gd name="connsiteY19" fmla="*/ 1011863 h 6874714"/>
                <a:gd name="connsiteX20" fmla="*/ 6373761 w 6373761"/>
                <a:gd name="connsiteY20" fmla="*/ 1185075 h 6874714"/>
                <a:gd name="connsiteX21" fmla="*/ 6359489 w 6373761"/>
                <a:gd name="connsiteY21" fmla="*/ 1169497 h 6874714"/>
                <a:gd name="connsiteX22" fmla="*/ 6233869 w 6373761"/>
                <a:gd name="connsiteY22" fmla="*/ 1047442 h 6874714"/>
                <a:gd name="connsiteX23" fmla="*/ 5961423 w 6373761"/>
                <a:gd name="connsiteY23" fmla="*/ 827953 h 6874714"/>
                <a:gd name="connsiteX24" fmla="*/ 5663555 w 6373761"/>
                <a:gd name="connsiteY24" fmla="*/ 645304 h 6874714"/>
                <a:gd name="connsiteX25" fmla="*/ 5013827 w 6373761"/>
                <a:gd name="connsiteY25" fmla="*/ 397863 h 6874714"/>
                <a:gd name="connsiteX26" fmla="*/ 4327409 w 6373761"/>
                <a:gd name="connsiteY26" fmla="*/ 302545 h 6874714"/>
                <a:gd name="connsiteX27" fmla="*/ 3639939 w 6373761"/>
                <a:gd name="connsiteY27" fmla="*/ 338868 h 6874714"/>
                <a:gd name="connsiteX28" fmla="*/ 3302495 w 6373761"/>
                <a:gd name="connsiteY28" fmla="*/ 403659 h 6874714"/>
                <a:gd name="connsiteX29" fmla="*/ 2971604 w 6373761"/>
                <a:gd name="connsiteY29" fmla="*/ 496273 h 6874714"/>
                <a:gd name="connsiteX30" fmla="*/ 2648706 w 6373761"/>
                <a:gd name="connsiteY30" fmla="*/ 614389 h 6874714"/>
                <a:gd name="connsiteX31" fmla="*/ 2335374 w 6373761"/>
                <a:gd name="connsiteY31" fmla="*/ 757109 h 6874714"/>
                <a:gd name="connsiteX32" fmla="*/ 1741342 w 6373761"/>
                <a:gd name="connsiteY32" fmla="*/ 1107725 h 6874714"/>
                <a:gd name="connsiteX33" fmla="*/ 1600861 w 6373761"/>
                <a:gd name="connsiteY33" fmla="*/ 1208710 h 6874714"/>
                <a:gd name="connsiteX34" fmla="*/ 1531799 w 6373761"/>
                <a:gd name="connsiteY34" fmla="*/ 1260879 h 6874714"/>
                <a:gd name="connsiteX35" fmla="*/ 1463655 w 6373761"/>
                <a:gd name="connsiteY35" fmla="*/ 1314333 h 6874714"/>
                <a:gd name="connsiteX36" fmla="*/ 1200777 w 6373761"/>
                <a:gd name="connsiteY36" fmla="*/ 1541166 h 6874714"/>
                <a:gd name="connsiteX37" fmla="*/ 731501 w 6373761"/>
                <a:gd name="connsiteY37" fmla="*/ 2055754 h 6874714"/>
                <a:gd name="connsiteX38" fmla="*/ 531393 w 6373761"/>
                <a:gd name="connsiteY38" fmla="*/ 2342739 h 6874714"/>
                <a:gd name="connsiteX39" fmla="*/ 361033 w 6373761"/>
                <a:gd name="connsiteY39" fmla="*/ 2649046 h 6874714"/>
                <a:gd name="connsiteX40" fmla="*/ 323292 w 6373761"/>
                <a:gd name="connsiteY40" fmla="*/ 2728263 h 6874714"/>
                <a:gd name="connsiteX41" fmla="*/ 304945 w 6373761"/>
                <a:gd name="connsiteY41" fmla="*/ 2768193 h 6874714"/>
                <a:gd name="connsiteX42" fmla="*/ 287516 w 6373761"/>
                <a:gd name="connsiteY42" fmla="*/ 2808510 h 6874714"/>
                <a:gd name="connsiteX43" fmla="*/ 254230 w 6373761"/>
                <a:gd name="connsiteY43" fmla="*/ 2889788 h 6874714"/>
                <a:gd name="connsiteX44" fmla="*/ 223042 w 6373761"/>
                <a:gd name="connsiteY44" fmla="*/ 2971968 h 6874714"/>
                <a:gd name="connsiteX45" fmla="*/ 121611 w 6373761"/>
                <a:gd name="connsiteY45" fmla="*/ 3308544 h 6874714"/>
                <a:gd name="connsiteX46" fmla="*/ 39314 w 6373761"/>
                <a:gd name="connsiteY46" fmla="*/ 4005912 h 6874714"/>
                <a:gd name="connsiteX47" fmla="*/ 73910 w 6373761"/>
                <a:gd name="connsiteY47" fmla="*/ 4354081 h 6874714"/>
                <a:gd name="connsiteX48" fmla="*/ 179534 w 6373761"/>
                <a:gd name="connsiteY48" fmla="*/ 4687050 h 6874714"/>
                <a:gd name="connsiteX49" fmla="*/ 215964 w 6373761"/>
                <a:gd name="connsiteY49" fmla="*/ 4766654 h 6874714"/>
                <a:gd name="connsiteX50" fmla="*/ 256457 w 6373761"/>
                <a:gd name="connsiteY50" fmla="*/ 4844455 h 6874714"/>
                <a:gd name="connsiteX51" fmla="*/ 346225 w 6373761"/>
                <a:gd name="connsiteY51" fmla="*/ 4995290 h 6874714"/>
                <a:gd name="connsiteX52" fmla="*/ 445296 w 6373761"/>
                <a:gd name="connsiteY52" fmla="*/ 5140971 h 6874714"/>
                <a:gd name="connsiteX53" fmla="*/ 551443 w 6373761"/>
                <a:gd name="connsiteY53" fmla="*/ 5282531 h 6874714"/>
                <a:gd name="connsiteX54" fmla="*/ 772387 w 6373761"/>
                <a:gd name="connsiteY54" fmla="*/ 5562561 h 6874714"/>
                <a:gd name="connsiteX55" fmla="*/ 882858 w 6373761"/>
                <a:gd name="connsiteY55" fmla="*/ 5704507 h 6874714"/>
                <a:gd name="connsiteX56" fmla="*/ 990316 w 6373761"/>
                <a:gd name="connsiteY56" fmla="*/ 5848258 h 6874714"/>
                <a:gd name="connsiteX57" fmla="*/ 1097774 w 6373761"/>
                <a:gd name="connsiteY57" fmla="*/ 5987114 h 6874714"/>
                <a:gd name="connsiteX58" fmla="*/ 1210080 w 6373761"/>
                <a:gd name="connsiteY58" fmla="*/ 6121203 h 6874714"/>
                <a:gd name="connsiteX59" fmla="*/ 1448192 w 6373761"/>
                <a:gd name="connsiteY59" fmla="*/ 6374054 h 6874714"/>
                <a:gd name="connsiteX60" fmla="*/ 1982991 w 6373761"/>
                <a:gd name="connsiteY60" fmla="*/ 6796158 h 6874714"/>
                <a:gd name="connsiteX61" fmla="*/ 2118475 w 6373761"/>
                <a:gd name="connsiteY61" fmla="*/ 6874714 h 6874714"/>
                <a:gd name="connsiteX62" fmla="*/ 1569874 w 6373761"/>
                <a:gd name="connsiteY62" fmla="*/ 6874714 h 6874714"/>
                <a:gd name="connsiteX63" fmla="*/ 1507802 w 6373761"/>
                <a:gd name="connsiteY63" fmla="*/ 6817815 h 6874714"/>
                <a:gd name="connsiteX64" fmla="*/ 1256865 w 6373761"/>
                <a:gd name="connsiteY64" fmla="*/ 6543437 h 6874714"/>
                <a:gd name="connsiteX65" fmla="*/ 1038410 w 6373761"/>
                <a:gd name="connsiteY65" fmla="*/ 6248722 h 6874714"/>
                <a:gd name="connsiteX66" fmla="*/ 845380 w 6373761"/>
                <a:gd name="connsiteY66" fmla="*/ 5941386 h 6874714"/>
                <a:gd name="connsiteX67" fmla="*/ 755351 w 6373761"/>
                <a:gd name="connsiteY67" fmla="*/ 5788877 h 6874714"/>
                <a:gd name="connsiteX68" fmla="*/ 661784 w 6373761"/>
                <a:gd name="connsiteY68" fmla="*/ 5638944 h 6874714"/>
                <a:gd name="connsiteX69" fmla="*/ 466525 w 6373761"/>
                <a:gd name="connsiteY69" fmla="*/ 5340366 h 6874714"/>
                <a:gd name="connsiteX70" fmla="*/ 370992 w 6373761"/>
                <a:gd name="connsiteY70" fmla="*/ 5188502 h 6874714"/>
                <a:gd name="connsiteX71" fmla="*/ 280046 w 6373761"/>
                <a:gd name="connsiteY71" fmla="*/ 5033287 h 6874714"/>
                <a:gd name="connsiteX72" fmla="*/ 126853 w 6373761"/>
                <a:gd name="connsiteY72" fmla="*/ 4707660 h 6874714"/>
                <a:gd name="connsiteX73" fmla="*/ 30272 w 6373761"/>
                <a:gd name="connsiteY73" fmla="*/ 4362068 h 6874714"/>
                <a:gd name="connsiteX74" fmla="*/ 0 w 6373761"/>
                <a:gd name="connsiteY74" fmla="*/ 4005912 h 6874714"/>
                <a:gd name="connsiteX75" fmla="*/ 270480 w 6373761"/>
                <a:gd name="connsiteY75" fmla="*/ 2610532 h 6874714"/>
                <a:gd name="connsiteX76" fmla="*/ 415942 w 6373761"/>
                <a:gd name="connsiteY76" fmla="*/ 2280526 h 6874714"/>
                <a:gd name="connsiteX77" fmla="*/ 590102 w 6373761"/>
                <a:gd name="connsiteY77" fmla="*/ 1962626 h 6874714"/>
                <a:gd name="connsiteX78" fmla="*/ 1020719 w 6373761"/>
                <a:gd name="connsiteY78" fmla="*/ 1373070 h 6874714"/>
                <a:gd name="connsiteX79" fmla="*/ 1275080 w 6373761"/>
                <a:gd name="connsiteY79" fmla="*/ 1107081 h 6874714"/>
                <a:gd name="connsiteX80" fmla="*/ 1342437 w 6373761"/>
                <a:gd name="connsiteY80" fmla="*/ 1043965 h 6874714"/>
                <a:gd name="connsiteX81" fmla="*/ 1411106 w 6373761"/>
                <a:gd name="connsiteY81" fmla="*/ 982138 h 6874714"/>
                <a:gd name="connsiteX82" fmla="*/ 1553029 w 6373761"/>
                <a:gd name="connsiteY82" fmla="*/ 863376 h 6874714"/>
                <a:gd name="connsiteX83" fmla="*/ 2173401 w 6373761"/>
                <a:gd name="connsiteY83" fmla="*/ 454409 h 6874714"/>
                <a:gd name="connsiteX84" fmla="*/ 3599708 w 6373761"/>
                <a:gd name="connsiteY84" fmla="*/ 16332 h 6874714"/>
                <a:gd name="connsiteX85" fmla="*/ 3975975 w 6373761"/>
                <a:gd name="connsiteY85" fmla="*/ 263 h 687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6373761" h="6874714">
                  <a:moveTo>
                    <a:pt x="6373761" y="5771297"/>
                  </a:moveTo>
                  <a:lnTo>
                    <a:pt x="6373761" y="6247960"/>
                  </a:lnTo>
                  <a:lnTo>
                    <a:pt x="6235932" y="6361930"/>
                  </a:lnTo>
                  <a:cubicBezTo>
                    <a:pt x="6143250" y="6437460"/>
                    <a:pt x="6051059" y="6512200"/>
                    <a:pt x="5960375" y="6587489"/>
                  </a:cubicBezTo>
                  <a:lnTo>
                    <a:pt x="5822907" y="6701871"/>
                  </a:lnTo>
                  <a:cubicBezTo>
                    <a:pt x="5776123" y="6740385"/>
                    <a:pt x="5729079" y="6778899"/>
                    <a:pt x="5681115" y="6816896"/>
                  </a:cubicBezTo>
                  <a:lnTo>
                    <a:pt x="5604096" y="6874714"/>
                  </a:lnTo>
                  <a:lnTo>
                    <a:pt x="4878485" y="6874714"/>
                  </a:lnTo>
                  <a:lnTo>
                    <a:pt x="5006014" y="6800200"/>
                  </a:lnTo>
                  <a:cubicBezTo>
                    <a:pt x="5054354" y="6770429"/>
                    <a:pt x="5102285" y="6739483"/>
                    <a:pt x="5149855" y="6707667"/>
                  </a:cubicBezTo>
                  <a:cubicBezTo>
                    <a:pt x="5244993" y="6643906"/>
                    <a:pt x="5338561" y="6576025"/>
                    <a:pt x="5431866" y="6506210"/>
                  </a:cubicBezTo>
                  <a:cubicBezTo>
                    <a:pt x="5478386" y="6471304"/>
                    <a:pt x="5524777" y="6435495"/>
                    <a:pt x="5571036" y="6399557"/>
                  </a:cubicBezTo>
                  <a:lnTo>
                    <a:pt x="5711649" y="6288912"/>
                  </a:lnTo>
                  <a:cubicBezTo>
                    <a:pt x="5902059" y="6140395"/>
                    <a:pt x="6093257" y="5998320"/>
                    <a:pt x="6276589" y="5852379"/>
                  </a:cubicBezTo>
                  <a:close/>
                  <a:moveTo>
                    <a:pt x="3975975" y="263"/>
                  </a:moveTo>
                  <a:cubicBezTo>
                    <a:pt x="4101550" y="1809"/>
                    <a:pt x="4226830" y="10149"/>
                    <a:pt x="4350473" y="24963"/>
                  </a:cubicBezTo>
                  <a:cubicBezTo>
                    <a:pt x="4598149" y="54846"/>
                    <a:pt x="4842943" y="108687"/>
                    <a:pt x="5077909" y="189450"/>
                  </a:cubicBezTo>
                  <a:cubicBezTo>
                    <a:pt x="5312876" y="269955"/>
                    <a:pt x="5537357" y="376867"/>
                    <a:pt x="5746507" y="505804"/>
                  </a:cubicBezTo>
                  <a:cubicBezTo>
                    <a:pt x="5955527" y="634999"/>
                    <a:pt x="6148688" y="786864"/>
                    <a:pt x="6322456" y="956633"/>
                  </a:cubicBezTo>
                  <a:lnTo>
                    <a:pt x="6373761" y="1011863"/>
                  </a:lnTo>
                  <a:lnTo>
                    <a:pt x="6373761" y="1185075"/>
                  </a:lnTo>
                  <a:lnTo>
                    <a:pt x="6359489" y="1169497"/>
                  </a:lnTo>
                  <a:cubicBezTo>
                    <a:pt x="6318811" y="1127602"/>
                    <a:pt x="6276917" y="1086890"/>
                    <a:pt x="6233869" y="1047442"/>
                  </a:cubicBezTo>
                  <a:cubicBezTo>
                    <a:pt x="6147509" y="968870"/>
                    <a:pt x="6056431" y="895448"/>
                    <a:pt x="5961423" y="827953"/>
                  </a:cubicBezTo>
                  <a:cubicBezTo>
                    <a:pt x="5865891" y="761102"/>
                    <a:pt x="5766688" y="699403"/>
                    <a:pt x="5663555" y="645304"/>
                  </a:cubicBezTo>
                  <a:cubicBezTo>
                    <a:pt x="5457943" y="535816"/>
                    <a:pt x="5238703" y="453894"/>
                    <a:pt x="5013827" y="397863"/>
                  </a:cubicBezTo>
                  <a:cubicBezTo>
                    <a:pt x="4788953" y="341703"/>
                    <a:pt x="4558442" y="310917"/>
                    <a:pt x="4327409" y="302545"/>
                  </a:cubicBezTo>
                  <a:cubicBezTo>
                    <a:pt x="4096111" y="293012"/>
                    <a:pt x="3867174" y="305893"/>
                    <a:pt x="3639939" y="338868"/>
                  </a:cubicBezTo>
                  <a:cubicBezTo>
                    <a:pt x="3526585" y="355999"/>
                    <a:pt x="3413885" y="377254"/>
                    <a:pt x="3302495" y="403659"/>
                  </a:cubicBezTo>
                  <a:cubicBezTo>
                    <a:pt x="3191107" y="430451"/>
                    <a:pt x="3080634" y="460978"/>
                    <a:pt x="2971604" y="496273"/>
                  </a:cubicBezTo>
                  <a:cubicBezTo>
                    <a:pt x="2862573" y="531437"/>
                    <a:pt x="2754854" y="570852"/>
                    <a:pt x="2648706" y="614389"/>
                  </a:cubicBezTo>
                  <a:cubicBezTo>
                    <a:pt x="2542690" y="658056"/>
                    <a:pt x="2438114" y="705714"/>
                    <a:pt x="2335374" y="757109"/>
                  </a:cubicBezTo>
                  <a:cubicBezTo>
                    <a:pt x="2129894" y="859769"/>
                    <a:pt x="1931228" y="976855"/>
                    <a:pt x="1741342" y="1107725"/>
                  </a:cubicBezTo>
                  <a:cubicBezTo>
                    <a:pt x="1694035" y="1140571"/>
                    <a:pt x="1646858" y="1173933"/>
                    <a:pt x="1600861" y="1208710"/>
                  </a:cubicBezTo>
                  <a:cubicBezTo>
                    <a:pt x="1577535" y="1225713"/>
                    <a:pt x="1554732" y="1243361"/>
                    <a:pt x="1531799" y="1260879"/>
                  </a:cubicBezTo>
                  <a:cubicBezTo>
                    <a:pt x="1508735" y="1278267"/>
                    <a:pt x="1486064" y="1296171"/>
                    <a:pt x="1463655" y="1314333"/>
                  </a:cubicBezTo>
                  <a:cubicBezTo>
                    <a:pt x="1373627" y="1386853"/>
                    <a:pt x="1285564" y="1462077"/>
                    <a:pt x="1200777" y="1541166"/>
                  </a:cubicBezTo>
                  <a:cubicBezTo>
                    <a:pt x="1030810" y="1698827"/>
                    <a:pt x="873161" y="1870785"/>
                    <a:pt x="731501" y="2055754"/>
                  </a:cubicBezTo>
                  <a:cubicBezTo>
                    <a:pt x="660734" y="2148239"/>
                    <a:pt x="593771" y="2243944"/>
                    <a:pt x="531393" y="2342739"/>
                  </a:cubicBezTo>
                  <a:cubicBezTo>
                    <a:pt x="470063" y="2442050"/>
                    <a:pt x="412140" y="2543810"/>
                    <a:pt x="361033" y="2649046"/>
                  </a:cubicBezTo>
                  <a:cubicBezTo>
                    <a:pt x="347798" y="2675194"/>
                    <a:pt x="335479" y="2701728"/>
                    <a:pt x="323292" y="2728263"/>
                  </a:cubicBezTo>
                  <a:lnTo>
                    <a:pt x="304945" y="2768193"/>
                  </a:lnTo>
                  <a:lnTo>
                    <a:pt x="287516" y="2808510"/>
                  </a:lnTo>
                  <a:cubicBezTo>
                    <a:pt x="276115" y="2835432"/>
                    <a:pt x="264583" y="2862352"/>
                    <a:pt x="254230" y="2889788"/>
                  </a:cubicBezTo>
                  <a:cubicBezTo>
                    <a:pt x="243877" y="2917224"/>
                    <a:pt x="232477" y="2944274"/>
                    <a:pt x="223042" y="2971968"/>
                  </a:cubicBezTo>
                  <a:cubicBezTo>
                    <a:pt x="182679" y="3081970"/>
                    <a:pt x="148475" y="3194291"/>
                    <a:pt x="121611" y="3308544"/>
                  </a:cubicBezTo>
                  <a:cubicBezTo>
                    <a:pt x="67096" y="3536534"/>
                    <a:pt x="39183" y="3771224"/>
                    <a:pt x="39314" y="4005912"/>
                  </a:cubicBezTo>
                  <a:cubicBezTo>
                    <a:pt x="39969" y="4122871"/>
                    <a:pt x="51109" y="4239571"/>
                    <a:pt x="73910" y="4354081"/>
                  </a:cubicBezTo>
                  <a:cubicBezTo>
                    <a:pt x="97892" y="4468334"/>
                    <a:pt x="132619" y="4580140"/>
                    <a:pt x="179534" y="4687050"/>
                  </a:cubicBezTo>
                  <a:cubicBezTo>
                    <a:pt x="190673" y="4713972"/>
                    <a:pt x="203647" y="4740249"/>
                    <a:pt x="215964" y="4766654"/>
                  </a:cubicBezTo>
                  <a:cubicBezTo>
                    <a:pt x="229332" y="4792674"/>
                    <a:pt x="242043" y="4818950"/>
                    <a:pt x="256457" y="4844455"/>
                  </a:cubicBezTo>
                  <a:cubicBezTo>
                    <a:pt x="283978" y="4895978"/>
                    <a:pt x="314642" y="4945956"/>
                    <a:pt x="346225" y="4995290"/>
                  </a:cubicBezTo>
                  <a:cubicBezTo>
                    <a:pt x="377676" y="5044752"/>
                    <a:pt x="411355" y="5092926"/>
                    <a:pt x="445296" y="5140971"/>
                  </a:cubicBezTo>
                  <a:cubicBezTo>
                    <a:pt x="479760" y="5188630"/>
                    <a:pt x="515537" y="5235645"/>
                    <a:pt x="551443" y="5282531"/>
                  </a:cubicBezTo>
                  <a:cubicBezTo>
                    <a:pt x="623387" y="5376434"/>
                    <a:pt x="698608" y="5468402"/>
                    <a:pt x="772387" y="5562561"/>
                  </a:cubicBezTo>
                  <a:cubicBezTo>
                    <a:pt x="809472" y="5609448"/>
                    <a:pt x="846428" y="5656719"/>
                    <a:pt x="882858" y="5704507"/>
                  </a:cubicBezTo>
                  <a:cubicBezTo>
                    <a:pt x="919159" y="5751909"/>
                    <a:pt x="955196" y="5802273"/>
                    <a:pt x="990316" y="5848258"/>
                  </a:cubicBezTo>
                  <a:cubicBezTo>
                    <a:pt x="1025175" y="5895402"/>
                    <a:pt x="1061736" y="5941129"/>
                    <a:pt x="1097774" y="5987114"/>
                  </a:cubicBezTo>
                  <a:cubicBezTo>
                    <a:pt x="1134860" y="6032326"/>
                    <a:pt x="1171684" y="6077536"/>
                    <a:pt x="1210080" y="6121203"/>
                  </a:cubicBezTo>
                  <a:cubicBezTo>
                    <a:pt x="1286350" y="6209051"/>
                    <a:pt x="1365632" y="6293677"/>
                    <a:pt x="1448192" y="6374054"/>
                  </a:cubicBezTo>
                  <a:cubicBezTo>
                    <a:pt x="1613572" y="6534420"/>
                    <a:pt x="1792057" y="6677526"/>
                    <a:pt x="1982991" y="6796158"/>
                  </a:cubicBezTo>
                  <a:lnTo>
                    <a:pt x="2118475" y="6874714"/>
                  </a:lnTo>
                  <a:lnTo>
                    <a:pt x="1569874" y="6874714"/>
                  </a:lnTo>
                  <a:lnTo>
                    <a:pt x="1507802" y="6817815"/>
                  </a:lnTo>
                  <a:cubicBezTo>
                    <a:pt x="1418412" y="6730595"/>
                    <a:pt x="1334903" y="6638562"/>
                    <a:pt x="1256865" y="6543437"/>
                  </a:cubicBezTo>
                  <a:cubicBezTo>
                    <a:pt x="1179155" y="6447861"/>
                    <a:pt x="1106817" y="6349194"/>
                    <a:pt x="1038410" y="6248722"/>
                  </a:cubicBezTo>
                  <a:cubicBezTo>
                    <a:pt x="969873" y="6148253"/>
                    <a:pt x="905922" y="6045592"/>
                    <a:pt x="845380" y="5941386"/>
                  </a:cubicBezTo>
                  <a:cubicBezTo>
                    <a:pt x="814453" y="5888704"/>
                    <a:pt x="786147" y="5839370"/>
                    <a:pt x="755351" y="5788877"/>
                  </a:cubicBezTo>
                  <a:cubicBezTo>
                    <a:pt x="724817" y="5738771"/>
                    <a:pt x="693760" y="5688665"/>
                    <a:pt x="661784" y="5638944"/>
                  </a:cubicBezTo>
                  <a:lnTo>
                    <a:pt x="466525" y="5340366"/>
                  </a:lnTo>
                  <a:cubicBezTo>
                    <a:pt x="434156" y="5290131"/>
                    <a:pt x="402181" y="5239639"/>
                    <a:pt x="370992" y="5188502"/>
                  </a:cubicBezTo>
                  <a:cubicBezTo>
                    <a:pt x="339803" y="5137364"/>
                    <a:pt x="308876" y="5086099"/>
                    <a:pt x="280046" y="5033287"/>
                  </a:cubicBezTo>
                  <a:cubicBezTo>
                    <a:pt x="222255" y="4928179"/>
                    <a:pt x="169181" y="4819982"/>
                    <a:pt x="126853" y="4707660"/>
                  </a:cubicBezTo>
                  <a:cubicBezTo>
                    <a:pt x="83739" y="4595725"/>
                    <a:pt x="51764" y="4479670"/>
                    <a:pt x="30272" y="4362068"/>
                  </a:cubicBezTo>
                  <a:cubicBezTo>
                    <a:pt x="9698" y="4244466"/>
                    <a:pt x="0" y="4125060"/>
                    <a:pt x="0" y="4005912"/>
                  </a:cubicBezTo>
                  <a:cubicBezTo>
                    <a:pt x="1704" y="3530867"/>
                    <a:pt x="95140" y="3057110"/>
                    <a:pt x="270480" y="2610532"/>
                  </a:cubicBezTo>
                  <a:cubicBezTo>
                    <a:pt x="314511" y="2498984"/>
                    <a:pt x="362212" y="2388466"/>
                    <a:pt x="415942" y="2280526"/>
                  </a:cubicBezTo>
                  <a:cubicBezTo>
                    <a:pt x="468884" y="2172197"/>
                    <a:pt x="527199" y="2066188"/>
                    <a:pt x="590102" y="1962626"/>
                  </a:cubicBezTo>
                  <a:cubicBezTo>
                    <a:pt x="716037" y="1755631"/>
                    <a:pt x="859794" y="1557653"/>
                    <a:pt x="1020719" y="1373070"/>
                  </a:cubicBezTo>
                  <a:cubicBezTo>
                    <a:pt x="1101575" y="1281101"/>
                    <a:pt x="1185969" y="1191838"/>
                    <a:pt x="1275080" y="1107081"/>
                  </a:cubicBezTo>
                  <a:cubicBezTo>
                    <a:pt x="1297227" y="1085699"/>
                    <a:pt x="1319504" y="1064575"/>
                    <a:pt x="1342437" y="1043965"/>
                  </a:cubicBezTo>
                  <a:cubicBezTo>
                    <a:pt x="1365240" y="1023226"/>
                    <a:pt x="1387648" y="1002102"/>
                    <a:pt x="1411106" y="982138"/>
                  </a:cubicBezTo>
                  <a:cubicBezTo>
                    <a:pt x="1457497" y="941563"/>
                    <a:pt x="1505065" y="902276"/>
                    <a:pt x="1553029" y="863376"/>
                  </a:cubicBezTo>
                  <a:cubicBezTo>
                    <a:pt x="1745798" y="708806"/>
                    <a:pt x="1954030" y="571882"/>
                    <a:pt x="2173401" y="454409"/>
                  </a:cubicBezTo>
                  <a:cubicBezTo>
                    <a:pt x="2612013" y="219334"/>
                    <a:pt x="3099505" y="65666"/>
                    <a:pt x="3599708" y="16332"/>
                  </a:cubicBezTo>
                  <a:cubicBezTo>
                    <a:pt x="3724530" y="3966"/>
                    <a:pt x="3850400" y="-1283"/>
                    <a:pt x="3975975" y="26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1023DD2-2E6F-4419-B404-80F08460B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65276" y="313387"/>
              <a:ext cx="6326724" cy="6561326"/>
            </a:xfrm>
            <a:custGeom>
              <a:avLst/>
              <a:gdLst>
                <a:gd name="connsiteX0" fmla="*/ 6326724 w 6326724"/>
                <a:gd name="connsiteY0" fmla="*/ 5020808 h 6561326"/>
                <a:gd name="connsiteX1" fmla="*/ 6326724 w 6326724"/>
                <a:gd name="connsiteY1" fmla="*/ 5698632 h 6561326"/>
                <a:gd name="connsiteX2" fmla="*/ 6067438 w 6326724"/>
                <a:gd name="connsiteY2" fmla="*/ 5902509 h 6561326"/>
                <a:gd name="connsiteX3" fmla="*/ 5799974 w 6326724"/>
                <a:gd name="connsiteY3" fmla="*/ 6102017 h 6561326"/>
                <a:gd name="connsiteX4" fmla="*/ 5665258 w 6326724"/>
                <a:gd name="connsiteY4" fmla="*/ 6202100 h 6561326"/>
                <a:gd name="connsiteX5" fmla="*/ 5526873 w 6326724"/>
                <a:gd name="connsiteY5" fmla="*/ 6302828 h 6561326"/>
                <a:gd name="connsiteX6" fmla="*/ 5385080 w 6326724"/>
                <a:gd name="connsiteY6" fmla="*/ 6402268 h 6561326"/>
                <a:gd name="connsiteX7" fmla="*/ 5238833 w 6326724"/>
                <a:gd name="connsiteY7" fmla="*/ 6498875 h 6561326"/>
                <a:gd name="connsiteX8" fmla="*/ 5138040 w 6326724"/>
                <a:gd name="connsiteY8" fmla="*/ 6561326 h 6561326"/>
                <a:gd name="connsiteX9" fmla="*/ 3946072 w 6326724"/>
                <a:gd name="connsiteY9" fmla="*/ 6561326 h 6561326"/>
                <a:gd name="connsiteX10" fmla="*/ 3976009 w 6326724"/>
                <a:gd name="connsiteY10" fmla="*/ 6555242 h 6561326"/>
                <a:gd name="connsiteX11" fmla="*/ 4404855 w 6326724"/>
                <a:gd name="connsiteY11" fmla="*/ 6399048 h 6561326"/>
                <a:gd name="connsiteX12" fmla="*/ 4938868 w 6326724"/>
                <a:gd name="connsiteY12" fmla="*/ 6072132 h 6561326"/>
                <a:gd name="connsiteX13" fmla="*/ 5068342 w 6326724"/>
                <a:gd name="connsiteY13" fmla="*/ 5976042 h 6561326"/>
                <a:gd name="connsiteX14" fmla="*/ 5197816 w 6326724"/>
                <a:gd name="connsiteY14" fmla="*/ 5876730 h 6561326"/>
                <a:gd name="connsiteX15" fmla="*/ 5460039 w 6326724"/>
                <a:gd name="connsiteY15" fmla="*/ 5670637 h 6561326"/>
                <a:gd name="connsiteX16" fmla="*/ 5999033 w 6326724"/>
                <a:gd name="connsiteY16" fmla="*/ 5271718 h 6561326"/>
                <a:gd name="connsiteX17" fmla="*/ 6258766 w 6326724"/>
                <a:gd name="connsiteY17" fmla="*/ 5077603 h 6561326"/>
                <a:gd name="connsiteX18" fmla="*/ 4139342 w 6326724"/>
                <a:gd name="connsiteY18" fmla="*/ 440 h 6561326"/>
                <a:gd name="connsiteX19" fmla="*/ 4315744 w 6326724"/>
                <a:gd name="connsiteY19" fmla="*/ 6808 h 6561326"/>
                <a:gd name="connsiteX20" fmla="*/ 5015400 w 6326724"/>
                <a:gd name="connsiteY20" fmla="*/ 113591 h 6561326"/>
                <a:gd name="connsiteX21" fmla="*/ 5681114 w 6326724"/>
                <a:gd name="connsiteY21" fmla="*/ 361418 h 6561326"/>
                <a:gd name="connsiteX22" fmla="*/ 6270952 w 6326724"/>
                <a:gd name="connsiteY22" fmla="*/ 755441 h 6561326"/>
                <a:gd name="connsiteX23" fmla="*/ 6326724 w 6326724"/>
                <a:gd name="connsiteY23" fmla="*/ 807432 h 6561326"/>
                <a:gd name="connsiteX24" fmla="*/ 6326724 w 6326724"/>
                <a:gd name="connsiteY24" fmla="*/ 1231565 h 6561326"/>
                <a:gd name="connsiteX25" fmla="*/ 6302093 w 6326724"/>
                <a:gd name="connsiteY25" fmla="*/ 1203002 h 6561326"/>
                <a:gd name="connsiteX26" fmla="*/ 6066914 w 6326724"/>
                <a:gd name="connsiteY26" fmla="*/ 989616 h 6561326"/>
                <a:gd name="connsiteX27" fmla="*/ 5533688 w 6326724"/>
                <a:gd name="connsiteY27" fmla="*/ 647242 h 6561326"/>
                <a:gd name="connsiteX28" fmla="*/ 4933626 w 6326724"/>
                <a:gd name="connsiteY28" fmla="*/ 432262 h 6561326"/>
                <a:gd name="connsiteX29" fmla="*/ 4296873 w 6326724"/>
                <a:gd name="connsiteY29" fmla="*/ 343126 h 6561326"/>
                <a:gd name="connsiteX30" fmla="*/ 3651602 w 6326724"/>
                <a:gd name="connsiteY30" fmla="*/ 365797 h 6561326"/>
                <a:gd name="connsiteX31" fmla="*/ 3018256 w 6326724"/>
                <a:gd name="connsiteY31" fmla="*/ 496666 h 6561326"/>
                <a:gd name="connsiteX32" fmla="*/ 2412429 w 6326724"/>
                <a:gd name="connsiteY32" fmla="*/ 724399 h 6561326"/>
                <a:gd name="connsiteX33" fmla="*/ 1329857 w 6326724"/>
                <a:gd name="connsiteY33" fmla="*/ 1424086 h 6561326"/>
                <a:gd name="connsiteX34" fmla="*/ 887314 w 6326724"/>
                <a:gd name="connsiteY34" fmla="*/ 1891015 h 6561326"/>
                <a:gd name="connsiteX35" fmla="*/ 537420 w 6326724"/>
                <a:gd name="connsiteY35" fmla="*/ 2427245 h 6561326"/>
                <a:gd name="connsiteX36" fmla="*/ 299965 w 6326724"/>
                <a:gd name="connsiteY36" fmla="*/ 3020021 h 6561326"/>
                <a:gd name="connsiteX37" fmla="*/ 213606 w 6326724"/>
                <a:gd name="connsiteY37" fmla="*/ 3651953 h 6561326"/>
                <a:gd name="connsiteX38" fmla="*/ 250036 w 6326724"/>
                <a:gd name="connsiteY38" fmla="*/ 3961352 h 6561326"/>
                <a:gd name="connsiteX39" fmla="*/ 357625 w 6326724"/>
                <a:gd name="connsiteY39" fmla="*/ 4250783 h 6561326"/>
                <a:gd name="connsiteX40" fmla="*/ 432715 w 6326724"/>
                <a:gd name="connsiteY40" fmla="*/ 4387063 h 6561326"/>
                <a:gd name="connsiteX41" fmla="*/ 518943 w 6326724"/>
                <a:gd name="connsiteY41" fmla="*/ 4518962 h 6561326"/>
                <a:gd name="connsiteX42" fmla="*/ 718133 w 6326724"/>
                <a:gd name="connsiteY42" fmla="*/ 4773874 h 6561326"/>
                <a:gd name="connsiteX43" fmla="*/ 933704 w 6326724"/>
                <a:gd name="connsiteY43" fmla="*/ 5030717 h 6561326"/>
                <a:gd name="connsiteX44" fmla="*/ 1040900 w 6326724"/>
                <a:gd name="connsiteY44" fmla="*/ 5164806 h 6561326"/>
                <a:gd name="connsiteX45" fmla="*/ 1092401 w 6326724"/>
                <a:gd name="connsiteY45" fmla="*/ 5230628 h 6561326"/>
                <a:gd name="connsiteX46" fmla="*/ 1142854 w 6326724"/>
                <a:gd name="connsiteY46" fmla="*/ 5293615 h 6561326"/>
                <a:gd name="connsiteX47" fmla="*/ 1576354 w 6326724"/>
                <a:gd name="connsiteY47" fmla="*/ 5759128 h 6561326"/>
                <a:gd name="connsiteX48" fmla="*/ 1806865 w 6326724"/>
                <a:gd name="connsiteY48" fmla="*/ 5968571 h 6561326"/>
                <a:gd name="connsiteX49" fmla="*/ 2048253 w 6326724"/>
                <a:gd name="connsiteY49" fmla="*/ 6161654 h 6561326"/>
                <a:gd name="connsiteX50" fmla="*/ 2587506 w 6326724"/>
                <a:gd name="connsiteY50" fmla="*/ 6467059 h 6561326"/>
                <a:gd name="connsiteX51" fmla="*/ 2889176 w 6326724"/>
                <a:gd name="connsiteY51" fmla="*/ 6553360 h 6561326"/>
                <a:gd name="connsiteX52" fmla="*/ 2929698 w 6326724"/>
                <a:gd name="connsiteY52" fmla="*/ 6561326 h 6561326"/>
                <a:gd name="connsiteX53" fmla="*/ 1816374 w 6326724"/>
                <a:gd name="connsiteY53" fmla="*/ 6561326 h 6561326"/>
                <a:gd name="connsiteX54" fmla="*/ 1787601 w 6326724"/>
                <a:gd name="connsiteY54" fmla="*/ 6545761 h 6561326"/>
                <a:gd name="connsiteX55" fmla="*/ 1225544 w 6326724"/>
                <a:gd name="connsiteY55" fmla="*/ 6094158 h 6561326"/>
                <a:gd name="connsiteX56" fmla="*/ 997654 w 6326724"/>
                <a:gd name="connsiteY56" fmla="*/ 5822374 h 6561326"/>
                <a:gd name="connsiteX57" fmla="*/ 798596 w 6326724"/>
                <a:gd name="connsiteY57" fmla="*/ 5534615 h 6561326"/>
                <a:gd name="connsiteX58" fmla="*/ 752075 w 6326724"/>
                <a:gd name="connsiteY58" fmla="*/ 5461324 h 6561326"/>
                <a:gd name="connsiteX59" fmla="*/ 707650 w 6326724"/>
                <a:gd name="connsiteY59" fmla="*/ 5390221 h 6561326"/>
                <a:gd name="connsiteX60" fmla="*/ 619980 w 6326724"/>
                <a:gd name="connsiteY60" fmla="*/ 5252396 h 6561326"/>
                <a:gd name="connsiteX61" fmla="*/ 438349 w 6326724"/>
                <a:gd name="connsiteY61" fmla="*/ 4970822 h 6561326"/>
                <a:gd name="connsiteX62" fmla="*/ 261044 w 6326724"/>
                <a:gd name="connsiteY62" fmla="*/ 4673145 h 6561326"/>
                <a:gd name="connsiteX63" fmla="*/ 181107 w 6326724"/>
                <a:gd name="connsiteY63" fmla="*/ 4515356 h 6561326"/>
                <a:gd name="connsiteX64" fmla="*/ 113224 w 6326724"/>
                <a:gd name="connsiteY64" fmla="*/ 4350223 h 6561326"/>
                <a:gd name="connsiteX65" fmla="*/ 61199 w 6326724"/>
                <a:gd name="connsiteY65" fmla="*/ 4178908 h 6561326"/>
                <a:gd name="connsiteX66" fmla="*/ 41804 w 6326724"/>
                <a:gd name="connsiteY66" fmla="*/ 4091577 h 6561326"/>
                <a:gd name="connsiteX67" fmla="*/ 33287 w 6326724"/>
                <a:gd name="connsiteY67" fmla="*/ 4047781 h 6561326"/>
                <a:gd name="connsiteX68" fmla="*/ 26209 w 6326724"/>
                <a:gd name="connsiteY68" fmla="*/ 4003858 h 6561326"/>
                <a:gd name="connsiteX69" fmla="*/ 0 w 6326724"/>
                <a:gd name="connsiteY69" fmla="*/ 3651953 h 6561326"/>
                <a:gd name="connsiteX70" fmla="*/ 72731 w 6326724"/>
                <a:gd name="connsiteY70" fmla="*/ 2966307 h 6561326"/>
                <a:gd name="connsiteX71" fmla="*/ 291316 w 6326724"/>
                <a:gd name="connsiteY71" fmla="*/ 2309385 h 6561326"/>
                <a:gd name="connsiteX72" fmla="*/ 1110878 w 6326724"/>
                <a:gd name="connsiteY72" fmla="*/ 1193776 h 6561326"/>
                <a:gd name="connsiteX73" fmla="*/ 1654327 w 6326724"/>
                <a:gd name="connsiteY73" fmla="*/ 756730 h 6561326"/>
                <a:gd name="connsiteX74" fmla="*/ 2261727 w 6326724"/>
                <a:gd name="connsiteY74" fmla="*/ 409720 h 6561326"/>
                <a:gd name="connsiteX75" fmla="*/ 3610060 w 6326724"/>
                <a:gd name="connsiteY75" fmla="*/ 27032 h 6561326"/>
                <a:gd name="connsiteX76" fmla="*/ 4139342 w 6326724"/>
                <a:gd name="connsiteY76" fmla="*/ 440 h 656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326724" h="6561326">
                  <a:moveTo>
                    <a:pt x="6326724" y="5020808"/>
                  </a:moveTo>
                  <a:lnTo>
                    <a:pt x="6326724" y="5698632"/>
                  </a:lnTo>
                  <a:lnTo>
                    <a:pt x="6067438" y="5902509"/>
                  </a:lnTo>
                  <a:cubicBezTo>
                    <a:pt x="5977868" y="5970407"/>
                    <a:pt x="5888364" y="6036453"/>
                    <a:pt x="5799974" y="6102017"/>
                  </a:cubicBezTo>
                  <a:lnTo>
                    <a:pt x="5665258" y="6202100"/>
                  </a:lnTo>
                  <a:cubicBezTo>
                    <a:pt x="5619654" y="6235719"/>
                    <a:pt x="5573656" y="6269596"/>
                    <a:pt x="5526873" y="6302828"/>
                  </a:cubicBezTo>
                  <a:cubicBezTo>
                    <a:pt x="5480220" y="6336189"/>
                    <a:pt x="5433044" y="6369423"/>
                    <a:pt x="5385080" y="6402268"/>
                  </a:cubicBezTo>
                  <a:cubicBezTo>
                    <a:pt x="5336988" y="6434857"/>
                    <a:pt x="5288500" y="6467187"/>
                    <a:pt x="5238833" y="6498875"/>
                  </a:cubicBezTo>
                  <a:lnTo>
                    <a:pt x="5138040" y="6561326"/>
                  </a:lnTo>
                  <a:lnTo>
                    <a:pt x="3946072" y="6561326"/>
                  </a:lnTo>
                  <a:lnTo>
                    <a:pt x="3976009" y="6555242"/>
                  </a:lnTo>
                  <a:cubicBezTo>
                    <a:pt x="4123712" y="6519227"/>
                    <a:pt x="4266863" y="6466383"/>
                    <a:pt x="4404855" y="6399048"/>
                  </a:cubicBezTo>
                  <a:cubicBezTo>
                    <a:pt x="4589500" y="6310299"/>
                    <a:pt x="4765232" y="6196690"/>
                    <a:pt x="4938868" y="6072132"/>
                  </a:cubicBezTo>
                  <a:cubicBezTo>
                    <a:pt x="4982245" y="6041089"/>
                    <a:pt x="5025359" y="6008630"/>
                    <a:pt x="5068342" y="5976042"/>
                  </a:cubicBezTo>
                  <a:cubicBezTo>
                    <a:pt x="5111588" y="5943453"/>
                    <a:pt x="5154702" y="5910349"/>
                    <a:pt x="5197816" y="5876730"/>
                  </a:cubicBezTo>
                  <a:lnTo>
                    <a:pt x="5460039" y="5670637"/>
                  </a:lnTo>
                  <a:cubicBezTo>
                    <a:pt x="5639966" y="5530365"/>
                    <a:pt x="5821596" y="5399753"/>
                    <a:pt x="5999033" y="5271718"/>
                  </a:cubicBezTo>
                  <a:cubicBezTo>
                    <a:pt x="6087686" y="5207700"/>
                    <a:pt x="6174667" y="5143360"/>
                    <a:pt x="6258766" y="5077603"/>
                  </a:cubicBezTo>
                  <a:close/>
                  <a:moveTo>
                    <a:pt x="4139342" y="440"/>
                  </a:moveTo>
                  <a:cubicBezTo>
                    <a:pt x="4198237" y="1301"/>
                    <a:pt x="4257068" y="3427"/>
                    <a:pt x="4315744" y="6808"/>
                  </a:cubicBezTo>
                  <a:cubicBezTo>
                    <a:pt x="4550841" y="20849"/>
                    <a:pt x="4785806" y="55240"/>
                    <a:pt x="5015400" y="113591"/>
                  </a:cubicBezTo>
                  <a:cubicBezTo>
                    <a:pt x="5244992" y="171812"/>
                    <a:pt x="5469212" y="254249"/>
                    <a:pt x="5681114" y="361418"/>
                  </a:cubicBezTo>
                  <a:cubicBezTo>
                    <a:pt x="5892754" y="468586"/>
                    <a:pt x="6093124" y="599584"/>
                    <a:pt x="6270952" y="755441"/>
                  </a:cubicBezTo>
                  <a:lnTo>
                    <a:pt x="6326724" y="807432"/>
                  </a:lnTo>
                  <a:lnTo>
                    <a:pt x="6326724" y="1231565"/>
                  </a:lnTo>
                  <a:lnTo>
                    <a:pt x="6302093" y="1203002"/>
                  </a:lnTo>
                  <a:cubicBezTo>
                    <a:pt x="6227937" y="1127247"/>
                    <a:pt x="6149211" y="1056081"/>
                    <a:pt x="6066914" y="989616"/>
                  </a:cubicBezTo>
                  <a:cubicBezTo>
                    <a:pt x="5902714" y="856299"/>
                    <a:pt x="5724360" y="740371"/>
                    <a:pt x="5533688" y="647242"/>
                  </a:cubicBezTo>
                  <a:cubicBezTo>
                    <a:pt x="5343146" y="553857"/>
                    <a:pt x="5141466" y="482239"/>
                    <a:pt x="4933626" y="432262"/>
                  </a:cubicBezTo>
                  <a:cubicBezTo>
                    <a:pt x="4725788" y="382156"/>
                    <a:pt x="4512182" y="353303"/>
                    <a:pt x="4296873" y="343126"/>
                  </a:cubicBezTo>
                  <a:cubicBezTo>
                    <a:pt x="4081172" y="332435"/>
                    <a:pt x="3865732" y="339520"/>
                    <a:pt x="3651602" y="365797"/>
                  </a:cubicBezTo>
                  <a:cubicBezTo>
                    <a:pt x="3437604" y="392202"/>
                    <a:pt x="3225572" y="436384"/>
                    <a:pt x="3018256" y="496666"/>
                  </a:cubicBezTo>
                  <a:cubicBezTo>
                    <a:pt x="2810809" y="556691"/>
                    <a:pt x="2608474" y="634362"/>
                    <a:pt x="2412429" y="724399"/>
                  </a:cubicBezTo>
                  <a:cubicBezTo>
                    <a:pt x="2019160" y="902541"/>
                    <a:pt x="1651969" y="1138775"/>
                    <a:pt x="1329857" y="1424086"/>
                  </a:cubicBezTo>
                  <a:cubicBezTo>
                    <a:pt x="1169326" y="1567192"/>
                    <a:pt x="1020588" y="1723307"/>
                    <a:pt x="887314" y="1891015"/>
                  </a:cubicBezTo>
                  <a:cubicBezTo>
                    <a:pt x="753778" y="2058466"/>
                    <a:pt x="635967" y="2238026"/>
                    <a:pt x="537420" y="2427245"/>
                  </a:cubicBezTo>
                  <a:cubicBezTo>
                    <a:pt x="438874" y="2616335"/>
                    <a:pt x="356839" y="2814313"/>
                    <a:pt x="299965" y="3020021"/>
                  </a:cubicBezTo>
                  <a:cubicBezTo>
                    <a:pt x="242961" y="3225212"/>
                    <a:pt x="213474" y="3438518"/>
                    <a:pt x="213606" y="3651953"/>
                  </a:cubicBezTo>
                  <a:cubicBezTo>
                    <a:pt x="214785" y="3756804"/>
                    <a:pt x="225269" y="3860881"/>
                    <a:pt x="250036" y="3961352"/>
                  </a:cubicBezTo>
                  <a:cubicBezTo>
                    <a:pt x="274412" y="4061950"/>
                    <a:pt x="312284" y="4158171"/>
                    <a:pt x="357625" y="4250783"/>
                  </a:cubicBezTo>
                  <a:cubicBezTo>
                    <a:pt x="380558" y="4297025"/>
                    <a:pt x="405982" y="4342366"/>
                    <a:pt x="432715" y="4387063"/>
                  </a:cubicBezTo>
                  <a:cubicBezTo>
                    <a:pt x="459841" y="4431630"/>
                    <a:pt x="488803" y="4475554"/>
                    <a:pt x="518943" y="4518962"/>
                  </a:cubicBezTo>
                  <a:cubicBezTo>
                    <a:pt x="580011" y="4605521"/>
                    <a:pt x="647893" y="4689504"/>
                    <a:pt x="718133" y="4773874"/>
                  </a:cubicBezTo>
                  <a:cubicBezTo>
                    <a:pt x="788374" y="4858372"/>
                    <a:pt x="861760" y="4942871"/>
                    <a:pt x="933704" y="5030717"/>
                  </a:cubicBezTo>
                  <a:cubicBezTo>
                    <a:pt x="969742" y="5074512"/>
                    <a:pt x="1005387" y="5119337"/>
                    <a:pt x="1040900" y="5164806"/>
                  </a:cubicBezTo>
                  <a:lnTo>
                    <a:pt x="1092401" y="5230628"/>
                  </a:lnTo>
                  <a:cubicBezTo>
                    <a:pt x="1109306" y="5251624"/>
                    <a:pt x="1125425" y="5273135"/>
                    <a:pt x="1142854" y="5293615"/>
                  </a:cubicBezTo>
                  <a:cubicBezTo>
                    <a:pt x="1278880" y="5460293"/>
                    <a:pt x="1426438" y="5613704"/>
                    <a:pt x="1576354" y="5759128"/>
                  </a:cubicBezTo>
                  <a:cubicBezTo>
                    <a:pt x="1651706" y="5831519"/>
                    <a:pt x="1728368" y="5901461"/>
                    <a:pt x="1806865" y="5968571"/>
                  </a:cubicBezTo>
                  <a:cubicBezTo>
                    <a:pt x="1885362" y="6035680"/>
                    <a:pt x="1965299" y="6100599"/>
                    <a:pt x="2048253" y="6161654"/>
                  </a:cubicBezTo>
                  <a:cubicBezTo>
                    <a:pt x="2213502" y="6284022"/>
                    <a:pt x="2391724" y="6393380"/>
                    <a:pt x="2587506" y="6467059"/>
                  </a:cubicBezTo>
                  <a:cubicBezTo>
                    <a:pt x="2685137" y="6503898"/>
                    <a:pt x="2786304" y="6532106"/>
                    <a:pt x="2889176" y="6553360"/>
                  </a:cubicBezTo>
                  <a:lnTo>
                    <a:pt x="2929698" y="6561326"/>
                  </a:lnTo>
                  <a:lnTo>
                    <a:pt x="1816374" y="6561326"/>
                  </a:lnTo>
                  <a:lnTo>
                    <a:pt x="1787601" y="6545761"/>
                  </a:lnTo>
                  <a:cubicBezTo>
                    <a:pt x="1577272" y="6422749"/>
                    <a:pt x="1389483" y="6266761"/>
                    <a:pt x="1225544" y="6094158"/>
                  </a:cubicBezTo>
                  <a:cubicBezTo>
                    <a:pt x="1143116" y="6007986"/>
                    <a:pt x="1068158" y="5916274"/>
                    <a:pt x="997654" y="5822374"/>
                  </a:cubicBezTo>
                  <a:cubicBezTo>
                    <a:pt x="927546" y="5728086"/>
                    <a:pt x="860842" y="5632381"/>
                    <a:pt x="798596" y="5534615"/>
                  </a:cubicBezTo>
                  <a:cubicBezTo>
                    <a:pt x="782608" y="5510399"/>
                    <a:pt x="767537" y="5485797"/>
                    <a:pt x="752075" y="5461324"/>
                  </a:cubicBezTo>
                  <a:lnTo>
                    <a:pt x="707650" y="5390221"/>
                  </a:lnTo>
                  <a:cubicBezTo>
                    <a:pt x="679213" y="5344237"/>
                    <a:pt x="649728" y="5298638"/>
                    <a:pt x="619980" y="5252396"/>
                  </a:cubicBezTo>
                  <a:lnTo>
                    <a:pt x="438349" y="4970822"/>
                  </a:lnTo>
                  <a:cubicBezTo>
                    <a:pt x="377413" y="4874860"/>
                    <a:pt x="317263" y="4776064"/>
                    <a:pt x="261044" y="4673145"/>
                  </a:cubicBezTo>
                  <a:cubicBezTo>
                    <a:pt x="233000" y="4621622"/>
                    <a:pt x="205874" y="4569197"/>
                    <a:pt x="181107" y="4515356"/>
                  </a:cubicBezTo>
                  <a:cubicBezTo>
                    <a:pt x="156470" y="4461385"/>
                    <a:pt x="133537" y="4406385"/>
                    <a:pt x="113224" y="4350223"/>
                  </a:cubicBezTo>
                  <a:cubicBezTo>
                    <a:pt x="93305" y="4293934"/>
                    <a:pt x="75614" y="4236872"/>
                    <a:pt x="61199" y="4178908"/>
                  </a:cubicBezTo>
                  <a:cubicBezTo>
                    <a:pt x="54385" y="4149927"/>
                    <a:pt x="47440" y="4120815"/>
                    <a:pt x="41804" y="4091577"/>
                  </a:cubicBezTo>
                  <a:lnTo>
                    <a:pt x="33287" y="4047781"/>
                  </a:lnTo>
                  <a:lnTo>
                    <a:pt x="26209" y="4003858"/>
                  </a:lnTo>
                  <a:cubicBezTo>
                    <a:pt x="7732" y="3886643"/>
                    <a:pt x="0" y="3768783"/>
                    <a:pt x="0" y="3651953"/>
                  </a:cubicBezTo>
                  <a:cubicBezTo>
                    <a:pt x="524" y="3422031"/>
                    <a:pt x="25030" y="3192109"/>
                    <a:pt x="72731" y="2966307"/>
                  </a:cubicBezTo>
                  <a:cubicBezTo>
                    <a:pt x="120301" y="2740634"/>
                    <a:pt x="193163" y="2519343"/>
                    <a:pt x="291316" y="2309385"/>
                  </a:cubicBezTo>
                  <a:cubicBezTo>
                    <a:pt x="488540" y="1889469"/>
                    <a:pt x="774352" y="1513736"/>
                    <a:pt x="1110878" y="1193776"/>
                  </a:cubicBezTo>
                  <a:cubicBezTo>
                    <a:pt x="1279535" y="1033797"/>
                    <a:pt x="1461821" y="887856"/>
                    <a:pt x="1654327" y="756730"/>
                  </a:cubicBezTo>
                  <a:cubicBezTo>
                    <a:pt x="1847096" y="625732"/>
                    <a:pt x="2049956" y="509031"/>
                    <a:pt x="2261727" y="409720"/>
                  </a:cubicBezTo>
                  <a:cubicBezTo>
                    <a:pt x="2685792" y="212515"/>
                    <a:pt x="3142357" y="82162"/>
                    <a:pt x="3610060" y="27032"/>
                  </a:cubicBezTo>
                  <a:cubicBezTo>
                    <a:pt x="3785399" y="6647"/>
                    <a:pt x="3962657" y="-2144"/>
                    <a:pt x="4139342" y="4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C4A6C98-F96E-4587-B01F-A9B01BBFAD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1866928 h 6521594"/>
                <a:gd name="connsiteX4" fmla="*/ 6212358 w 6321679"/>
                <a:gd name="connsiteY4" fmla="*/ 1689281 h 6521594"/>
                <a:gd name="connsiteX5" fmla="*/ 6049880 w 6321679"/>
                <a:gd name="connsiteY5" fmla="*/ 1477173 h 6521594"/>
                <a:gd name="connsiteX6" fmla="*/ 5248663 w 6321679"/>
                <a:gd name="connsiteY6" fmla="*/ 869327 h 6521594"/>
                <a:gd name="connsiteX7" fmla="*/ 4150102 w 6321679"/>
                <a:gd name="connsiteY7" fmla="*/ 644042 h 6521594"/>
                <a:gd name="connsiteX8" fmla="*/ 2867946 w 6321679"/>
                <a:gd name="connsiteY8" fmla="*/ 886459 h 6521594"/>
                <a:gd name="connsiteX9" fmla="*/ 1728892 w 6321679"/>
                <a:gd name="connsiteY9" fmla="*/ 1552397 h 6521594"/>
                <a:gd name="connsiteX10" fmla="*/ 941043 w 6321679"/>
                <a:gd name="connsiteY10" fmla="*/ 2512664 h 6521594"/>
                <a:gd name="connsiteX11" fmla="*/ 655362 w 6321679"/>
                <a:gd name="connsiteY11" fmla="*/ 3630204 h 6521594"/>
                <a:gd name="connsiteX12" fmla="*/ 1128177 w 6321679"/>
                <a:gd name="connsiteY12" fmla="*/ 4667883 h 6521594"/>
                <a:gd name="connsiteX13" fmla="*/ 1366419 w 6321679"/>
                <a:gd name="connsiteY13" fmla="*/ 4997246 h 6521594"/>
                <a:gd name="connsiteX14" fmla="*/ 3601937 w 6321679"/>
                <a:gd name="connsiteY14" fmla="*/ 6284685 h 6521594"/>
                <a:gd name="connsiteX15" fmla="*/ 5298985 w 6321679"/>
                <a:gd name="connsiteY15" fmla="*/ 5492643 h 6521594"/>
                <a:gd name="connsiteX16" fmla="*/ 5505513 w 6321679"/>
                <a:gd name="connsiteY16" fmla="*/ 5335367 h 6521594"/>
                <a:gd name="connsiteX17" fmla="*/ 6252618 w 6321679"/>
                <a:gd name="connsiteY17" fmla="*/ 4722492 h 6521594"/>
                <a:gd name="connsiteX18" fmla="*/ 6321679 w 6321679"/>
                <a:gd name="connsiteY18" fmla="*/ 4651477 h 6521594"/>
                <a:gd name="connsiteX19" fmla="*/ 6321679 w 6321679"/>
                <a:gd name="connsiteY19" fmla="*/ 5523097 h 6521594"/>
                <a:gd name="connsiteX20" fmla="*/ 6024428 w 6321679"/>
                <a:gd name="connsiteY20" fmla="*/ 5754969 h 6521594"/>
                <a:gd name="connsiteX21" fmla="*/ 5702345 w 6321679"/>
                <a:gd name="connsiteY21" fmla="*/ 6000018 h 6521594"/>
                <a:gd name="connsiteX22" fmla="*/ 4988380 w 6321679"/>
                <a:gd name="connsiteY22" fmla="*/ 6506549 h 6521594"/>
                <a:gd name="connsiteX23" fmla="*/ 4961490 w 6321679"/>
                <a:gd name="connsiteY23" fmla="*/ 6521594 h 6521594"/>
                <a:gd name="connsiteX24" fmla="*/ 2011326 w 6321679"/>
                <a:gd name="connsiteY24" fmla="*/ 6521594 h 6521594"/>
                <a:gd name="connsiteX25" fmla="*/ 1982893 w 6321679"/>
                <a:gd name="connsiteY25" fmla="*/ 6505768 h 6521594"/>
                <a:gd name="connsiteX26" fmla="*/ 824149 w 6321679"/>
                <a:gd name="connsiteY26" fmla="*/ 5358682 h 6521594"/>
                <a:gd name="connsiteX27" fmla="*/ 0 w 6321679"/>
                <a:gd name="connsiteY27" fmla="*/ 3630075 h 6521594"/>
                <a:gd name="connsiteX28" fmla="*/ 4150102 w 6321679"/>
                <a:gd name="connsiteY28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1866928"/>
                  </a:lnTo>
                  <a:lnTo>
                    <a:pt x="6212358" y="1689281"/>
                  </a:lnTo>
                  <a:cubicBezTo>
                    <a:pt x="6161484" y="1615222"/>
                    <a:pt x="6107295" y="1544427"/>
                    <a:pt x="6049880" y="1477173"/>
                  </a:cubicBezTo>
                  <a:cubicBezTo>
                    <a:pt x="5825135" y="1214018"/>
                    <a:pt x="5555573" y="1009470"/>
                    <a:pt x="5248663" y="869327"/>
                  </a:cubicBezTo>
                  <a:cubicBezTo>
                    <a:pt x="4921178" y="719909"/>
                    <a:pt x="4551627" y="644042"/>
                    <a:pt x="4150102" y="644042"/>
                  </a:cubicBezTo>
                  <a:cubicBezTo>
                    <a:pt x="3724203" y="644042"/>
                    <a:pt x="3292799" y="725448"/>
                    <a:pt x="2867946" y="886459"/>
                  </a:cubicBezTo>
                  <a:cubicBezTo>
                    <a:pt x="2454234" y="1042832"/>
                    <a:pt x="2060440" y="1273141"/>
                    <a:pt x="1728892" y="1552397"/>
                  </a:cubicBezTo>
                  <a:cubicBezTo>
                    <a:pt x="1391580" y="1836419"/>
                    <a:pt x="1126473" y="2159600"/>
                    <a:pt x="941043" y="2512664"/>
                  </a:cubicBezTo>
                  <a:cubicBezTo>
                    <a:pt x="751551" y="2873583"/>
                    <a:pt x="655362" y="3249575"/>
                    <a:pt x="655362" y="3630204"/>
                  </a:cubicBezTo>
                  <a:cubicBezTo>
                    <a:pt x="655362" y="4013537"/>
                    <a:pt x="808817" y="4237405"/>
                    <a:pt x="1128177" y="4667883"/>
                  </a:cubicBezTo>
                  <a:cubicBezTo>
                    <a:pt x="1205232" y="4771702"/>
                    <a:pt x="1284908" y="4879129"/>
                    <a:pt x="1366419" y="4997246"/>
                  </a:cubicBezTo>
                  <a:cubicBezTo>
                    <a:pt x="1989282" y="5899677"/>
                    <a:pt x="2657880" y="6284685"/>
                    <a:pt x="3601937" y="6284685"/>
                  </a:cubicBezTo>
                  <a:cubicBezTo>
                    <a:pt x="4221523" y="6284685"/>
                    <a:pt x="4676122" y="5971036"/>
                    <a:pt x="5298985" y="5492643"/>
                  </a:cubicBezTo>
                  <a:cubicBezTo>
                    <a:pt x="5368571" y="5439187"/>
                    <a:pt x="5438156" y="5386375"/>
                    <a:pt x="5505513" y="5335367"/>
                  </a:cubicBezTo>
                  <a:cubicBezTo>
                    <a:pt x="5779335" y="5127761"/>
                    <a:pt x="6041730" y="4928776"/>
                    <a:pt x="6252618" y="4722492"/>
                  </a:cubicBezTo>
                  <a:lnTo>
                    <a:pt x="6321679" y="4651477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66409EC-9CC3-482A-A4A5-54ED092B3F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2150195 h 6521594"/>
                <a:gd name="connsiteX4" fmla="*/ 6241288 w 6321679"/>
                <a:gd name="connsiteY4" fmla="*/ 1985338 h 6521594"/>
                <a:gd name="connsiteX5" fmla="*/ 5949367 w 6321679"/>
                <a:gd name="connsiteY5" fmla="*/ 1559997 h 6521594"/>
                <a:gd name="connsiteX6" fmla="*/ 5193362 w 6321679"/>
                <a:gd name="connsiteY6" fmla="*/ 986156 h 6521594"/>
                <a:gd name="connsiteX7" fmla="*/ 4150102 w 6321679"/>
                <a:gd name="connsiteY7" fmla="*/ 772850 h 6521594"/>
                <a:gd name="connsiteX8" fmla="*/ 2914861 w 6321679"/>
                <a:gd name="connsiteY8" fmla="*/ 1006637 h 6521594"/>
                <a:gd name="connsiteX9" fmla="*/ 1814073 w 6321679"/>
                <a:gd name="connsiteY9" fmla="*/ 1650163 h 6521594"/>
                <a:gd name="connsiteX10" fmla="*/ 1057412 w 6321679"/>
                <a:gd name="connsiteY10" fmla="*/ 2571657 h 6521594"/>
                <a:gd name="connsiteX11" fmla="*/ 786277 w 6321679"/>
                <a:gd name="connsiteY11" fmla="*/ 3630204 h 6521594"/>
                <a:gd name="connsiteX12" fmla="*/ 1233931 w 6321679"/>
                <a:gd name="connsiteY12" fmla="*/ 4592016 h 6521594"/>
                <a:gd name="connsiteX13" fmla="*/ 1474795 w 6321679"/>
                <a:gd name="connsiteY13" fmla="*/ 4924985 h 6521594"/>
                <a:gd name="connsiteX14" fmla="*/ 2393691 w 6321679"/>
                <a:gd name="connsiteY14" fmla="*/ 5846995 h 6521594"/>
                <a:gd name="connsiteX15" fmla="*/ 3601805 w 6321679"/>
                <a:gd name="connsiteY15" fmla="*/ 6155876 h 6521594"/>
                <a:gd name="connsiteX16" fmla="*/ 4378909 w 6321679"/>
                <a:gd name="connsiteY16" fmla="*/ 5959186 h 6521594"/>
                <a:gd name="connsiteX17" fmla="*/ 5218129 w 6321679"/>
                <a:gd name="connsiteY17" fmla="*/ 5391271 h 6521594"/>
                <a:gd name="connsiteX18" fmla="*/ 5425313 w 6321679"/>
                <a:gd name="connsiteY18" fmla="*/ 5233481 h 6521594"/>
                <a:gd name="connsiteX19" fmla="*/ 6254366 w 6321679"/>
                <a:gd name="connsiteY19" fmla="*/ 4534301 h 6521594"/>
                <a:gd name="connsiteX20" fmla="*/ 6321679 w 6321679"/>
                <a:gd name="connsiteY20" fmla="*/ 4456641 h 6521594"/>
                <a:gd name="connsiteX21" fmla="*/ 6321679 w 6321679"/>
                <a:gd name="connsiteY21" fmla="*/ 5523097 h 6521594"/>
                <a:gd name="connsiteX22" fmla="*/ 6024428 w 6321679"/>
                <a:gd name="connsiteY22" fmla="*/ 5754969 h 6521594"/>
                <a:gd name="connsiteX23" fmla="*/ 5702345 w 6321679"/>
                <a:gd name="connsiteY23" fmla="*/ 6000018 h 6521594"/>
                <a:gd name="connsiteX24" fmla="*/ 4988380 w 6321679"/>
                <a:gd name="connsiteY24" fmla="*/ 6506549 h 6521594"/>
                <a:gd name="connsiteX25" fmla="*/ 4961490 w 6321679"/>
                <a:gd name="connsiteY25" fmla="*/ 6521594 h 6521594"/>
                <a:gd name="connsiteX26" fmla="*/ 2011326 w 6321679"/>
                <a:gd name="connsiteY26" fmla="*/ 6521594 h 6521594"/>
                <a:gd name="connsiteX27" fmla="*/ 1982893 w 6321679"/>
                <a:gd name="connsiteY27" fmla="*/ 6505768 h 6521594"/>
                <a:gd name="connsiteX28" fmla="*/ 824149 w 6321679"/>
                <a:gd name="connsiteY28" fmla="*/ 5358682 h 6521594"/>
                <a:gd name="connsiteX29" fmla="*/ 0 w 6321679"/>
                <a:gd name="connsiteY29" fmla="*/ 3630075 h 6521594"/>
                <a:gd name="connsiteX30" fmla="*/ 4150102 w 6321679"/>
                <a:gd name="connsiteY30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2150195"/>
                  </a:lnTo>
                  <a:lnTo>
                    <a:pt x="6241288" y="1985338"/>
                  </a:lnTo>
                  <a:cubicBezTo>
                    <a:pt x="6156788" y="1831195"/>
                    <a:pt x="6059249" y="1688709"/>
                    <a:pt x="5949367" y="1559997"/>
                  </a:cubicBezTo>
                  <a:cubicBezTo>
                    <a:pt x="5737073" y="1311397"/>
                    <a:pt x="5482843" y="1118314"/>
                    <a:pt x="5193362" y="986156"/>
                  </a:cubicBezTo>
                  <a:cubicBezTo>
                    <a:pt x="4883437" y="844596"/>
                    <a:pt x="4532365" y="772850"/>
                    <a:pt x="4150102" y="772850"/>
                  </a:cubicBezTo>
                  <a:cubicBezTo>
                    <a:pt x="3746218" y="772850"/>
                    <a:pt x="3319008" y="853613"/>
                    <a:pt x="2914861" y="1006637"/>
                  </a:cubicBezTo>
                  <a:cubicBezTo>
                    <a:pt x="2515039" y="1157857"/>
                    <a:pt x="2134350" y="1380438"/>
                    <a:pt x="1814073" y="1650163"/>
                  </a:cubicBezTo>
                  <a:cubicBezTo>
                    <a:pt x="1494190" y="1919502"/>
                    <a:pt x="1232622" y="2238173"/>
                    <a:pt x="1057412" y="2571657"/>
                  </a:cubicBezTo>
                  <a:cubicBezTo>
                    <a:pt x="877486" y="2914158"/>
                    <a:pt x="786277" y="3270313"/>
                    <a:pt x="786277" y="3630204"/>
                  </a:cubicBezTo>
                  <a:cubicBezTo>
                    <a:pt x="786277" y="3974121"/>
                    <a:pt x="923483" y="4173646"/>
                    <a:pt x="1233931" y="4592016"/>
                  </a:cubicBezTo>
                  <a:cubicBezTo>
                    <a:pt x="1311641" y="4696736"/>
                    <a:pt x="1391972" y="4805064"/>
                    <a:pt x="1474795" y="4924985"/>
                  </a:cubicBezTo>
                  <a:cubicBezTo>
                    <a:pt x="1767682" y="5349278"/>
                    <a:pt x="2068172" y="5650948"/>
                    <a:pt x="2393691" y="5846995"/>
                  </a:cubicBezTo>
                  <a:cubicBezTo>
                    <a:pt x="2738735" y="6054891"/>
                    <a:pt x="3133971" y="6155876"/>
                    <a:pt x="3601805" y="6155876"/>
                  </a:cubicBezTo>
                  <a:cubicBezTo>
                    <a:pt x="3867305" y="6155876"/>
                    <a:pt x="4114196" y="6093405"/>
                    <a:pt x="4378909" y="5959186"/>
                  </a:cubicBezTo>
                  <a:cubicBezTo>
                    <a:pt x="4650699" y="5821362"/>
                    <a:pt x="4919737" y="5620421"/>
                    <a:pt x="5218129" y="5391271"/>
                  </a:cubicBezTo>
                  <a:cubicBezTo>
                    <a:pt x="5288107" y="5337558"/>
                    <a:pt x="5357824" y="5284617"/>
                    <a:pt x="5425313" y="5233481"/>
                  </a:cubicBezTo>
                  <a:cubicBezTo>
                    <a:pt x="5739037" y="4995556"/>
                    <a:pt x="6037512" y="4769168"/>
                    <a:pt x="6254366" y="4534301"/>
                  </a:cubicBezTo>
                  <a:lnTo>
                    <a:pt x="6321679" y="4456641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6" name="Picture 2" descr="Image preview">
            <a:extLst>
              <a:ext uri="{FF2B5EF4-FFF2-40B4-BE49-F238E27FC236}">
                <a16:creationId xmlns:a16="http://schemas.microsoft.com/office/drawing/2014/main" id="{32498B0C-054D-45E2-B100-FF6EC8EAC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119" y="1093523"/>
            <a:ext cx="3733482" cy="4967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852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fbeelding 1" descr="Afbeelding met tekst&#10;&#10;Automatisch gegenereerde beschrijving">
            <a:extLst>
              <a:ext uri="{FF2B5EF4-FFF2-40B4-BE49-F238E27FC236}">
                <a16:creationId xmlns:a16="http://schemas.microsoft.com/office/drawing/2014/main" id="{E21D4387-6AFD-4810-BDBD-3F7B9FA53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3886" y="643467"/>
            <a:ext cx="768422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208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E3BE6A0-3A2F-45F9-8B67-1B871053EE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632" y="643466"/>
            <a:ext cx="8162735" cy="5571067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CB942E58-BD83-40F7-8B0C-CEF5A4DE7358}"/>
              </a:ext>
            </a:extLst>
          </p:cNvPr>
          <p:cNvSpPr txBox="1"/>
          <p:nvPr/>
        </p:nvSpPr>
        <p:spPr>
          <a:xfrm>
            <a:off x="451440" y="274134"/>
            <a:ext cx="5644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Gedragsbeoordeling uit het oefenexamen Kind in de Kijker</a:t>
            </a:r>
          </a:p>
        </p:txBody>
      </p:sp>
    </p:spTree>
    <p:extLst>
      <p:ext uri="{BB962C8B-B14F-4D97-AF65-F5344CB8AC3E}">
        <p14:creationId xmlns:p14="http://schemas.microsoft.com/office/powerpoint/2010/main" val="2710924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615167E1-B9B6-43DB-87F5-7C2EAF5D39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2712" y="781050"/>
            <a:ext cx="6886575" cy="5295900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0E13067F-3C0C-49A4-9AE1-CA7D949D87BD}"/>
              </a:ext>
            </a:extLst>
          </p:cNvPr>
          <p:cNvSpPr txBox="1"/>
          <p:nvPr/>
        </p:nvSpPr>
        <p:spPr>
          <a:xfrm>
            <a:off x="709295" y="221615"/>
            <a:ext cx="5611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Productbeoordeling uit het oefenexamen Kind in de Kijker</a:t>
            </a:r>
          </a:p>
        </p:txBody>
      </p:sp>
    </p:spTree>
    <p:extLst>
      <p:ext uri="{BB962C8B-B14F-4D97-AF65-F5344CB8AC3E}">
        <p14:creationId xmlns:p14="http://schemas.microsoft.com/office/powerpoint/2010/main" val="307148609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342</Words>
  <Application>Microsoft Office PowerPoint</Application>
  <PresentationFormat>Breedbeeld</PresentationFormat>
  <Paragraphs>46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Observatieplan maken</vt:lpstr>
      <vt:lpstr>Alle stappen op een rij (boek: methodiek PW blz 90 en 91)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Observatieplan maken</dc:title>
  <dc:creator>Laura Beeftink</dc:creator>
  <cp:lastModifiedBy>Laura Beeftink</cp:lastModifiedBy>
  <cp:revision>6</cp:revision>
  <dcterms:created xsi:type="dcterms:W3CDTF">2021-10-04T06:40:33Z</dcterms:created>
  <dcterms:modified xsi:type="dcterms:W3CDTF">2021-10-04T09:47:09Z</dcterms:modified>
</cp:coreProperties>
</file>