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6858000" cx="9144000"/>
  <p:notesSz cx="6669075" cy="9926625"/>
  <p:embeddedFontLst>
    <p:embeddedFont>
      <p:font typeface="Candara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Candara-regular.fntdata"/><Relationship Id="rId14" Type="http://schemas.openxmlformats.org/officeDocument/2006/relationships/slide" Target="slides/slide9.xml"/><Relationship Id="rId17" Type="http://schemas.openxmlformats.org/officeDocument/2006/relationships/font" Target="fonts/Candara-italic.fntdata"/><Relationship Id="rId16" Type="http://schemas.openxmlformats.org/officeDocument/2006/relationships/font" Target="fonts/Candara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font" Target="fonts/Candara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889938" cy="496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777607" y="0"/>
            <a:ext cx="2889938" cy="496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854075" y="744538"/>
            <a:ext cx="4960938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9428583"/>
            <a:ext cx="2889938" cy="49633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nl-NL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:notes"/>
          <p:cNvSpPr txBox="1"/>
          <p:nvPr>
            <p:ph idx="1" type="body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1:notes"/>
          <p:cNvSpPr/>
          <p:nvPr>
            <p:ph idx="2" type="sldImg"/>
          </p:nvPr>
        </p:nvSpPr>
        <p:spPr>
          <a:xfrm>
            <a:off x="854075" y="744538"/>
            <a:ext cx="4960938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 txBox="1"/>
          <p:nvPr>
            <p:ph idx="1" type="body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2:notes"/>
          <p:cNvSpPr/>
          <p:nvPr>
            <p:ph idx="2" type="sldImg"/>
          </p:nvPr>
        </p:nvSpPr>
        <p:spPr>
          <a:xfrm>
            <a:off x="854075" y="744538"/>
            <a:ext cx="4960938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3:notes"/>
          <p:cNvSpPr txBox="1"/>
          <p:nvPr>
            <p:ph idx="1" type="body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-NL"/>
              <a:t>Vragen; als op welke school heb jij stage gelopen, hoe was deze ervaring.</a:t>
            </a:r>
            <a:endParaRPr/>
          </a:p>
        </p:txBody>
      </p:sp>
      <p:sp>
        <p:nvSpPr>
          <p:cNvPr id="113" name="Google Shape;113;p3:notes"/>
          <p:cNvSpPr/>
          <p:nvPr>
            <p:ph idx="2" type="sldImg"/>
          </p:nvPr>
        </p:nvSpPr>
        <p:spPr>
          <a:xfrm>
            <a:off x="854075" y="744538"/>
            <a:ext cx="4960938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4:notes"/>
          <p:cNvSpPr txBox="1"/>
          <p:nvPr>
            <p:ph idx="1" type="body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-NL"/>
              <a:t>Wat zijn je leeropbrengsten geweest?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-NL"/>
              <a:t>Wat is een WPB precies en wat doet deze voor jou als student.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-NL"/>
              <a:t>Wat voor houding verwachten wij van een student?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-NL"/>
              <a:t>N2</a:t>
            </a:r>
            <a:endParaRPr/>
          </a:p>
          <a:p>
            <a:pPr indent="-185420" lvl="0" marL="274320" rtl="0" algn="l"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SzPts val="1000"/>
              <a:buFont typeface="Noto Sans Symbols"/>
              <a:buChar char="*"/>
            </a:pPr>
            <a:r>
              <a:rPr lang="nl-NL" sz="1000">
                <a:solidFill>
                  <a:srgbClr val="073E87"/>
                </a:solidFill>
                <a:latin typeface="Candara"/>
                <a:ea typeface="Candara"/>
                <a:cs typeface="Candara"/>
                <a:sym typeface="Candara"/>
              </a:rPr>
              <a:t>Ben zo veel mogelijk op je stage.</a:t>
            </a:r>
            <a:endParaRPr sz="1000">
              <a:solidFill>
                <a:srgbClr val="073E87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indent="-185420" lvl="0" marL="274320" rtl="0" algn="l">
              <a:spcBef>
                <a:spcPts val="480"/>
              </a:spcBef>
              <a:spcAft>
                <a:spcPts val="0"/>
              </a:spcAft>
              <a:buClr>
                <a:srgbClr val="31B6FD"/>
              </a:buClr>
              <a:buSzPts val="1000"/>
              <a:buFont typeface="Noto Sans Symbols"/>
              <a:buChar char="*"/>
            </a:pPr>
            <a:r>
              <a:rPr lang="nl-NL" sz="1000">
                <a:solidFill>
                  <a:srgbClr val="073E87"/>
                </a:solidFill>
                <a:latin typeface="Candara"/>
                <a:ea typeface="Candara"/>
                <a:cs typeface="Candara"/>
                <a:sym typeface="Candara"/>
              </a:rPr>
              <a:t>Kijk op zoveel mogelijk verschillende plekken mee</a:t>
            </a:r>
            <a:endParaRPr sz="1000">
              <a:solidFill>
                <a:srgbClr val="073E87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indent="-185420" lvl="0" marL="274320" rtl="0" algn="l">
              <a:spcBef>
                <a:spcPts val="480"/>
              </a:spcBef>
              <a:spcAft>
                <a:spcPts val="0"/>
              </a:spcAft>
              <a:buClr>
                <a:srgbClr val="31B6FD"/>
              </a:buClr>
              <a:buSzPts val="1000"/>
              <a:buFont typeface="Noto Sans Symbols"/>
              <a:buChar char="*"/>
            </a:pPr>
            <a:r>
              <a:rPr lang="nl-NL" sz="1000">
                <a:solidFill>
                  <a:srgbClr val="073E87"/>
                </a:solidFill>
                <a:latin typeface="Candara"/>
                <a:ea typeface="Candara"/>
                <a:cs typeface="Candara"/>
                <a:sym typeface="Candara"/>
              </a:rPr>
              <a:t>Proactieve houding</a:t>
            </a:r>
            <a:endParaRPr sz="1000">
              <a:solidFill>
                <a:srgbClr val="073E87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indent="-185420" lvl="0" marL="274320" rtl="0" algn="l">
              <a:spcBef>
                <a:spcPts val="480"/>
              </a:spcBef>
              <a:spcAft>
                <a:spcPts val="0"/>
              </a:spcAft>
              <a:buClr>
                <a:srgbClr val="31B6FD"/>
              </a:buClr>
              <a:buSzPts val="1000"/>
              <a:buFont typeface="Noto Sans Symbols"/>
              <a:buChar char="*"/>
            </a:pPr>
            <a:r>
              <a:rPr lang="nl-NL" sz="1000">
                <a:solidFill>
                  <a:srgbClr val="073E87"/>
                </a:solidFill>
                <a:latin typeface="Candara"/>
                <a:ea typeface="Candara"/>
                <a:cs typeface="Candara"/>
                <a:sym typeface="Candara"/>
              </a:rPr>
              <a:t>Probeer veel uit dit jaar</a:t>
            </a:r>
            <a:endParaRPr sz="1000">
              <a:solidFill>
                <a:srgbClr val="073E87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indent="-185420" lvl="0" marL="274320" rtl="0" algn="l">
              <a:spcBef>
                <a:spcPts val="480"/>
              </a:spcBef>
              <a:spcAft>
                <a:spcPts val="0"/>
              </a:spcAft>
              <a:buClr>
                <a:srgbClr val="31B6FD"/>
              </a:buClr>
              <a:buSzPts val="1000"/>
              <a:buFont typeface="Noto Sans Symbols"/>
              <a:buChar char="*"/>
            </a:pPr>
            <a:r>
              <a:rPr lang="nl-NL" sz="1000">
                <a:solidFill>
                  <a:srgbClr val="073E87"/>
                </a:solidFill>
                <a:latin typeface="Candara"/>
                <a:ea typeface="Candara"/>
                <a:cs typeface="Candara"/>
                <a:sym typeface="Candara"/>
              </a:rPr>
              <a:t>Hou goed contact met IO, SO en WPB</a:t>
            </a:r>
            <a:endParaRPr sz="1000">
              <a:solidFill>
                <a:srgbClr val="073E87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indent="-185420" lvl="0" marL="274320" rtl="0" algn="l">
              <a:spcBef>
                <a:spcPts val="480"/>
              </a:spcBef>
              <a:spcAft>
                <a:spcPts val="0"/>
              </a:spcAft>
              <a:buClr>
                <a:srgbClr val="31B6FD"/>
              </a:buClr>
              <a:buSzPts val="1000"/>
              <a:buFont typeface="Noto Sans Symbols"/>
              <a:buChar char="*"/>
            </a:pPr>
            <a:r>
              <a:rPr lang="nl-NL" sz="1000">
                <a:solidFill>
                  <a:srgbClr val="073E87"/>
                </a:solidFill>
                <a:latin typeface="Candara"/>
                <a:ea typeface="Candara"/>
                <a:cs typeface="Candara"/>
                <a:sym typeface="Candara"/>
              </a:rPr>
              <a:t>Stel vragen!</a:t>
            </a:r>
            <a:endParaRPr sz="1000">
              <a:solidFill>
                <a:srgbClr val="073E87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indent="-185420" lvl="0" marL="274320" rtl="0" algn="l">
              <a:spcBef>
                <a:spcPts val="480"/>
              </a:spcBef>
              <a:spcAft>
                <a:spcPts val="0"/>
              </a:spcAft>
              <a:buClr>
                <a:srgbClr val="31B6FD"/>
              </a:buClr>
              <a:buSzPts val="1000"/>
              <a:buFont typeface="Noto Sans Symbols"/>
              <a:buChar char="*"/>
            </a:pPr>
            <a:r>
              <a:rPr lang="nl-NL" sz="1000">
                <a:solidFill>
                  <a:srgbClr val="073E87"/>
                </a:solidFill>
                <a:latin typeface="Candara"/>
                <a:ea typeface="Candara"/>
                <a:cs typeface="Candara"/>
                <a:sym typeface="Candara"/>
              </a:rPr>
              <a:t>In februari mogelijkheid tot sollicitatie naar vacature plek in N3</a:t>
            </a:r>
            <a:endParaRPr sz="1000">
              <a:solidFill>
                <a:srgbClr val="073E87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-NL"/>
              <a:t>N3</a:t>
            </a:r>
            <a:endParaRPr/>
          </a:p>
          <a:p>
            <a:pPr indent="-236220" lvl="0" marL="274320" rtl="0" algn="l"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SzPts val="1200"/>
              <a:buFont typeface="Noto Sans Symbols"/>
              <a:buChar char="*"/>
            </a:pPr>
            <a:r>
              <a:rPr lang="nl-NL">
                <a:solidFill>
                  <a:srgbClr val="073E87"/>
                </a:solidFill>
                <a:latin typeface="Candara"/>
                <a:ea typeface="Candara"/>
                <a:cs typeface="Candara"/>
                <a:sym typeface="Candara"/>
              </a:rPr>
              <a:t>Stage of vacature</a:t>
            </a:r>
            <a:endParaRPr>
              <a:solidFill>
                <a:srgbClr val="073E87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indent="-236220" lvl="0" marL="274320" rtl="0" algn="l">
              <a:spcBef>
                <a:spcPts val="480"/>
              </a:spcBef>
              <a:spcAft>
                <a:spcPts val="0"/>
              </a:spcAft>
              <a:buClr>
                <a:srgbClr val="31B6FD"/>
              </a:buClr>
              <a:buSzPts val="1200"/>
              <a:buFont typeface="Noto Sans Symbols"/>
              <a:buChar char="*"/>
            </a:pPr>
            <a:r>
              <a:rPr lang="nl-NL">
                <a:solidFill>
                  <a:srgbClr val="073E87"/>
                </a:solidFill>
                <a:latin typeface="Candara"/>
                <a:ea typeface="Candara"/>
                <a:cs typeface="Candara"/>
                <a:sym typeface="Candara"/>
              </a:rPr>
              <a:t>Studeren en werken en tijd verdelen</a:t>
            </a:r>
            <a:endParaRPr>
              <a:solidFill>
                <a:srgbClr val="073E87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indent="-236220" lvl="0" marL="274320" rtl="0" algn="l">
              <a:spcBef>
                <a:spcPts val="480"/>
              </a:spcBef>
              <a:spcAft>
                <a:spcPts val="0"/>
              </a:spcAft>
              <a:buClr>
                <a:srgbClr val="31B6FD"/>
              </a:buClr>
              <a:buSzPts val="1200"/>
              <a:buFont typeface="Noto Sans Symbols"/>
              <a:buChar char="*"/>
            </a:pPr>
            <a:r>
              <a:rPr lang="nl-NL">
                <a:solidFill>
                  <a:srgbClr val="073E87"/>
                </a:solidFill>
                <a:latin typeface="Candara"/>
                <a:ea typeface="Candara"/>
                <a:cs typeface="Candara"/>
                <a:sym typeface="Candara"/>
              </a:rPr>
              <a:t>Probeer zoveel mogelijk mee te krijgen van de school, je collega’s en je sectiegenoten</a:t>
            </a:r>
            <a:endParaRPr>
              <a:solidFill>
                <a:srgbClr val="073E87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indent="-236220" lvl="0" marL="274320" rtl="0" algn="l">
              <a:spcBef>
                <a:spcPts val="480"/>
              </a:spcBef>
              <a:spcAft>
                <a:spcPts val="0"/>
              </a:spcAft>
              <a:buClr>
                <a:srgbClr val="31B6FD"/>
              </a:buClr>
              <a:buSzPts val="1200"/>
              <a:buFont typeface="Noto Sans Symbols"/>
              <a:buChar char="*"/>
            </a:pPr>
            <a:r>
              <a:rPr lang="nl-NL">
                <a:solidFill>
                  <a:srgbClr val="073E87"/>
                </a:solidFill>
                <a:latin typeface="Candara"/>
                <a:ea typeface="Candara"/>
                <a:cs typeface="Candara"/>
                <a:sym typeface="Candara"/>
              </a:rPr>
              <a:t>Stage = in februari de mogelijkheid om te solliciteren naar een vacature in N4</a:t>
            </a:r>
            <a:endParaRPr>
              <a:solidFill>
                <a:srgbClr val="073E87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-NL"/>
              <a:t>N4</a:t>
            </a:r>
            <a:endParaRPr/>
          </a:p>
          <a:p>
            <a:pPr indent="-236220" lvl="0" marL="274320" rtl="0" algn="l"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SzPts val="1200"/>
              <a:buFont typeface="Noto Sans Symbols"/>
              <a:buChar char="*"/>
            </a:pPr>
            <a:r>
              <a:rPr lang="nl-NL">
                <a:solidFill>
                  <a:srgbClr val="073E87"/>
                </a:solidFill>
                <a:latin typeface="Candara"/>
                <a:ea typeface="Candara"/>
                <a:cs typeface="Candara"/>
                <a:sym typeface="Candara"/>
              </a:rPr>
              <a:t>Merendeels vacature</a:t>
            </a:r>
            <a:endParaRPr>
              <a:solidFill>
                <a:srgbClr val="073E87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indent="-236220" lvl="0" marL="274320" rtl="0" algn="l">
              <a:spcBef>
                <a:spcPts val="444"/>
              </a:spcBef>
              <a:spcAft>
                <a:spcPts val="0"/>
              </a:spcAft>
              <a:buClr>
                <a:srgbClr val="31B6FD"/>
              </a:buClr>
              <a:buSzPts val="1200"/>
              <a:buFont typeface="Noto Sans Symbols"/>
              <a:buChar char="*"/>
            </a:pPr>
            <a:r>
              <a:rPr lang="nl-NL">
                <a:solidFill>
                  <a:srgbClr val="073E87"/>
                </a:solidFill>
                <a:latin typeface="Candara"/>
                <a:ea typeface="Candara"/>
                <a:cs typeface="Candara"/>
                <a:sym typeface="Candara"/>
              </a:rPr>
              <a:t>Andere verantwoordelijkheden</a:t>
            </a:r>
            <a:endParaRPr>
              <a:solidFill>
                <a:srgbClr val="073E87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indent="-236220" lvl="0" marL="274320" rtl="0" algn="l">
              <a:spcBef>
                <a:spcPts val="444"/>
              </a:spcBef>
              <a:spcAft>
                <a:spcPts val="0"/>
              </a:spcAft>
              <a:buClr>
                <a:srgbClr val="31B6FD"/>
              </a:buClr>
              <a:buSzPts val="1200"/>
              <a:buFont typeface="Noto Sans Symbols"/>
              <a:buChar char="*"/>
            </a:pPr>
            <a:r>
              <a:rPr lang="nl-NL">
                <a:solidFill>
                  <a:srgbClr val="073E87"/>
                </a:solidFill>
                <a:latin typeface="Candara"/>
                <a:ea typeface="Candara"/>
                <a:cs typeface="Candara"/>
                <a:sym typeface="Candara"/>
              </a:rPr>
              <a:t>Andere professionele houding</a:t>
            </a:r>
            <a:endParaRPr>
              <a:solidFill>
                <a:srgbClr val="073E87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indent="-236220" lvl="0" marL="274320" rtl="0" algn="l">
              <a:spcBef>
                <a:spcPts val="444"/>
              </a:spcBef>
              <a:spcAft>
                <a:spcPts val="0"/>
              </a:spcAft>
              <a:buClr>
                <a:srgbClr val="31B6FD"/>
              </a:buClr>
              <a:buSzPts val="1200"/>
              <a:buFont typeface="Noto Sans Symbols"/>
              <a:buChar char="*"/>
            </a:pPr>
            <a:r>
              <a:rPr lang="nl-NL">
                <a:solidFill>
                  <a:srgbClr val="073E87"/>
                </a:solidFill>
                <a:latin typeface="Candara"/>
                <a:ea typeface="Candara"/>
                <a:cs typeface="Candara"/>
                <a:sym typeface="Candara"/>
              </a:rPr>
              <a:t>Onderhoud contact met WPB op afstand maar ook met IO en SO</a:t>
            </a:r>
            <a:endParaRPr>
              <a:solidFill>
                <a:srgbClr val="073E87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indent="-236220" lvl="0" marL="274320" rtl="0" algn="l">
              <a:spcBef>
                <a:spcPts val="444"/>
              </a:spcBef>
              <a:spcAft>
                <a:spcPts val="0"/>
              </a:spcAft>
              <a:buClr>
                <a:srgbClr val="31B6FD"/>
              </a:buClr>
              <a:buSzPts val="1200"/>
              <a:buFont typeface="Noto Sans Symbols"/>
              <a:buChar char="*"/>
            </a:pPr>
            <a:r>
              <a:rPr lang="nl-NL">
                <a:solidFill>
                  <a:srgbClr val="073E87"/>
                </a:solidFill>
                <a:latin typeface="Candara"/>
                <a:ea typeface="Candara"/>
                <a:cs typeface="Candara"/>
                <a:sym typeface="Candara"/>
              </a:rPr>
              <a:t>Geef bij SO of CC aan als zaken op school niet goed lopen</a:t>
            </a:r>
            <a:endParaRPr>
              <a:solidFill>
                <a:srgbClr val="073E87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indent="-236220" lvl="0" marL="274320" rtl="0" algn="l">
              <a:spcBef>
                <a:spcPts val="444"/>
              </a:spcBef>
              <a:spcAft>
                <a:spcPts val="0"/>
              </a:spcAft>
              <a:buClr>
                <a:srgbClr val="31B6FD"/>
              </a:buClr>
              <a:buSzPts val="1200"/>
              <a:buFont typeface="Noto Sans Symbols"/>
              <a:buChar char="*"/>
            </a:pPr>
            <a:r>
              <a:rPr lang="nl-NL">
                <a:solidFill>
                  <a:srgbClr val="073E87"/>
                </a:solidFill>
                <a:latin typeface="Candara"/>
                <a:ea typeface="Candara"/>
                <a:cs typeface="Candara"/>
                <a:sym typeface="Candara"/>
              </a:rPr>
              <a:t>Einde schooljaar afstuderen? Hou contact met CC hierover!</a:t>
            </a:r>
            <a:endParaRPr>
              <a:solidFill>
                <a:srgbClr val="073E87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indent="-236220" lvl="0" marL="274320" rtl="0" algn="l">
              <a:spcBef>
                <a:spcPts val="444"/>
              </a:spcBef>
              <a:spcAft>
                <a:spcPts val="0"/>
              </a:spcAft>
              <a:buClr>
                <a:srgbClr val="31B6FD"/>
              </a:buClr>
              <a:buSzPts val="1200"/>
              <a:buFont typeface="Noto Sans Symbols"/>
              <a:buChar char="*"/>
            </a:pPr>
            <a:r>
              <a:rPr lang="nl-NL">
                <a:solidFill>
                  <a:srgbClr val="073E87"/>
                </a:solidFill>
                <a:latin typeface="Candara"/>
                <a:ea typeface="Candara"/>
                <a:cs typeface="Candara"/>
                <a:sym typeface="Candara"/>
              </a:rPr>
              <a:t>Einde schooljaar solliciteren op baan na studie. </a:t>
            </a:r>
            <a:endParaRPr>
              <a:solidFill>
                <a:srgbClr val="073E87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indent="-236220" lvl="0" marL="274320" rtl="0" algn="l">
              <a:spcBef>
                <a:spcPts val="444"/>
              </a:spcBef>
              <a:spcAft>
                <a:spcPts val="0"/>
              </a:spcAft>
              <a:buClr>
                <a:srgbClr val="31B6FD"/>
              </a:buClr>
              <a:buSzPts val="1200"/>
              <a:buFont typeface="Noto Sans Symbols"/>
              <a:buChar char="*"/>
            </a:pPr>
            <a:r>
              <a:rPr lang="nl-NL">
                <a:solidFill>
                  <a:srgbClr val="073E87"/>
                </a:solidFill>
                <a:latin typeface="Candara"/>
                <a:ea typeface="Candara"/>
                <a:cs typeface="Candara"/>
                <a:sym typeface="Candara"/>
              </a:rPr>
              <a:t>Na N4 BSL traject</a:t>
            </a:r>
            <a:endParaRPr>
              <a:solidFill>
                <a:srgbClr val="073E87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119" name="Google Shape;119;p4:notes"/>
          <p:cNvSpPr/>
          <p:nvPr>
            <p:ph idx="2" type="sldImg"/>
          </p:nvPr>
        </p:nvSpPr>
        <p:spPr>
          <a:xfrm>
            <a:off x="854075" y="744538"/>
            <a:ext cx="4960938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5" name="Google Shape;125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2" name="Google Shape;132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nl-NL"/>
              <a:t>De datums met een</a:t>
            </a:r>
            <a:r>
              <a:rPr lang="nl-NL" u="sng"/>
              <a:t> streep</a:t>
            </a:r>
            <a:r>
              <a:rPr lang="nl-NL"/>
              <a:t> zijn leraar 2.0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nl-NL"/>
              <a:t>Hoe kijken de studenten terug op leraar 2.0 afgelopen jaar?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7:notes"/>
          <p:cNvSpPr txBox="1"/>
          <p:nvPr>
            <p:ph idx="1" type="body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17:notes"/>
          <p:cNvSpPr/>
          <p:nvPr>
            <p:ph idx="2" type="sldImg"/>
          </p:nvPr>
        </p:nvSpPr>
        <p:spPr>
          <a:xfrm>
            <a:off x="854075" y="744538"/>
            <a:ext cx="4960938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ef6a307817_0_0:notes"/>
          <p:cNvSpPr/>
          <p:nvPr>
            <p:ph idx="2" type="sldImg"/>
          </p:nvPr>
        </p:nvSpPr>
        <p:spPr>
          <a:xfrm>
            <a:off x="854075" y="744538"/>
            <a:ext cx="49608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ef6a307817_0_0:notes"/>
          <p:cNvSpPr txBox="1"/>
          <p:nvPr>
            <p:ph idx="1" type="body"/>
          </p:nvPr>
        </p:nvSpPr>
        <p:spPr>
          <a:xfrm>
            <a:off x="666909" y="4715153"/>
            <a:ext cx="5335200" cy="4467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gef6a307817_0_0:notes"/>
          <p:cNvSpPr txBox="1"/>
          <p:nvPr>
            <p:ph idx="12" type="sldNum"/>
          </p:nvPr>
        </p:nvSpPr>
        <p:spPr>
          <a:xfrm>
            <a:off x="3777607" y="9428583"/>
            <a:ext cx="2889900" cy="496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6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4" name="Google Shape;154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3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3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3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3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dia" showMasterSp="0" type="title">
  <p:cSld name="TITLE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emplate-startpagina.jpg" id="17" name="Google Shape;17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67282" y="0"/>
            <a:ext cx="9329025" cy="6903479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2"/>
          <p:cNvSpPr txBox="1"/>
          <p:nvPr>
            <p:ph type="ctrTitle"/>
          </p:nvPr>
        </p:nvSpPr>
        <p:spPr>
          <a:xfrm>
            <a:off x="685800" y="2490254"/>
            <a:ext cx="7772400" cy="178010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Candara"/>
              <a:buNone/>
              <a:defRPr sz="4400"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" type="subTitle"/>
          </p:nvPr>
        </p:nvSpPr>
        <p:spPr>
          <a:xfrm>
            <a:off x="1371600" y="4540071"/>
            <a:ext cx="6400800" cy="147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40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dk2"/>
                </a:solidFill>
              </a:defRPr>
            </a:lvl1pPr>
            <a:lvl2pPr lvl="1" algn="ctr">
              <a:spcBef>
                <a:spcPts val="440"/>
              </a:spcBef>
              <a:spcAft>
                <a:spcPts val="0"/>
              </a:spcAft>
              <a:buSzPts val="22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00"/>
              </a:spcBef>
              <a:spcAft>
                <a:spcPts val="0"/>
              </a:spcAft>
              <a:buSzPts val="20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32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384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384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384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384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0" name="Google Shape;20;p2"/>
          <p:cNvSpPr txBox="1"/>
          <p:nvPr>
            <p:ph idx="10" type="dt"/>
          </p:nvPr>
        </p:nvSpPr>
        <p:spPr>
          <a:xfrm>
            <a:off x="5163672" y="6485672"/>
            <a:ext cx="378669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"/>
          <p:cNvSpPr txBox="1"/>
          <p:nvPr>
            <p:ph idx="11" type="ftr"/>
          </p:nvPr>
        </p:nvSpPr>
        <p:spPr>
          <a:xfrm>
            <a:off x="193638" y="6485672"/>
            <a:ext cx="378669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descr="logo.png" id="22" name="Google Shape;22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82081" y="475386"/>
            <a:ext cx="4246474" cy="16934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houd met bijschrift" showMasterSp="0" type="objTx">
  <p:cSld name="OBJECT_WITH_CAPTION_TEXT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emplate-algemeen.jpg" id="71" name="Google Shape;71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75692" y="-12367"/>
            <a:ext cx="9293282" cy="687702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ogoschild.png" id="72" name="Google Shape;72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68437" y="6177795"/>
            <a:ext cx="1587944" cy="737333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1"/>
          <p:cNvSpPr txBox="1"/>
          <p:nvPr>
            <p:ph idx="10" type="dt"/>
          </p:nvPr>
        </p:nvSpPr>
        <p:spPr>
          <a:xfrm>
            <a:off x="5163672" y="6485672"/>
            <a:ext cx="378669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1"/>
          <p:cNvSpPr txBox="1"/>
          <p:nvPr>
            <p:ph idx="11" type="ftr"/>
          </p:nvPr>
        </p:nvSpPr>
        <p:spPr>
          <a:xfrm>
            <a:off x="193638" y="6485672"/>
            <a:ext cx="378669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11"/>
          <p:cNvSpPr txBox="1"/>
          <p:nvPr>
            <p:ph idx="1" type="body"/>
          </p:nvPr>
        </p:nvSpPr>
        <p:spPr>
          <a:xfrm>
            <a:off x="914400" y="3581400"/>
            <a:ext cx="3352800" cy="1905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dk2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spcBef>
                <a:spcPts val="384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spcBef>
                <a:spcPts val="384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spcBef>
                <a:spcPts val="384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spcBef>
                <a:spcPts val="384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76" name="Google Shape;76;p11"/>
          <p:cNvSpPr txBox="1"/>
          <p:nvPr>
            <p:ph type="title"/>
          </p:nvPr>
        </p:nvSpPr>
        <p:spPr>
          <a:xfrm>
            <a:off x="914400" y="2286000"/>
            <a:ext cx="3352800" cy="125272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andara"/>
              <a:buNone/>
              <a:defRPr sz="3200"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1"/>
          <p:cNvSpPr txBox="1"/>
          <p:nvPr>
            <p:ph idx="2" type="body"/>
          </p:nvPr>
        </p:nvSpPr>
        <p:spPr>
          <a:xfrm>
            <a:off x="4651962" y="1828800"/>
            <a:ext cx="3904076" cy="381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68300" lvl="0" marL="457200" algn="l"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200"/>
              <a:buChar char="*"/>
              <a:defRPr sz="2200">
                <a:solidFill>
                  <a:schemeClr val="dk2"/>
                </a:solidFill>
              </a:defRPr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*"/>
              <a:defRPr sz="2000">
                <a:solidFill>
                  <a:schemeClr val="dk2"/>
                </a:solidFill>
              </a:defRPr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*"/>
              <a:defRPr sz="1800">
                <a:solidFill>
                  <a:schemeClr val="dk2"/>
                </a:solidFill>
              </a:defRPr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*"/>
              <a:defRPr sz="1600">
                <a:solidFill>
                  <a:schemeClr val="dk2"/>
                </a:solidFill>
              </a:defRPr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*"/>
              <a:defRPr sz="1600">
                <a:solidFill>
                  <a:schemeClr val="dk2"/>
                </a:solidFill>
              </a:defRPr>
            </a:lvl5pPr>
            <a:lvl6pPr indent="-355600" lvl="5" marL="2743200" algn="l">
              <a:spcBef>
                <a:spcPts val="384"/>
              </a:spcBef>
              <a:spcAft>
                <a:spcPts val="0"/>
              </a:spcAft>
              <a:buSzPts val="2000"/>
              <a:buChar char="●"/>
              <a:defRPr sz="2000"/>
            </a:lvl6pPr>
            <a:lvl7pPr indent="-355600" lvl="6" marL="3200400" algn="l">
              <a:spcBef>
                <a:spcPts val="384"/>
              </a:spcBef>
              <a:spcAft>
                <a:spcPts val="0"/>
              </a:spcAft>
              <a:buSzPts val="2000"/>
              <a:buChar char="●"/>
              <a:defRPr sz="2000"/>
            </a:lvl7pPr>
            <a:lvl8pPr indent="-355600" lvl="7" marL="3657600" algn="l">
              <a:spcBef>
                <a:spcPts val="384"/>
              </a:spcBef>
              <a:spcAft>
                <a:spcPts val="0"/>
              </a:spcAft>
              <a:buSzPts val="2000"/>
              <a:buChar char="●"/>
              <a:defRPr sz="2000"/>
            </a:lvl8pPr>
            <a:lvl9pPr indent="-355600" lvl="8" marL="4114800" algn="l">
              <a:spcBef>
                <a:spcPts val="384"/>
              </a:spcBef>
              <a:spcAft>
                <a:spcPts val="0"/>
              </a:spcAft>
              <a:buSzPts val="2000"/>
              <a:buChar char="●"/>
              <a:defRPr sz="2000"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fbeelding met bijschrift" showMasterSp="0" type="picTx">
  <p:cSld name="PICTURE_WITH_CAPTION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emplate-algemeen.jpg" id="79" name="Google Shape;79;p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75692" y="-12367"/>
            <a:ext cx="9293282" cy="687702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ogoschild.png" id="80" name="Google Shape;80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68437" y="6177795"/>
            <a:ext cx="1587944" cy="737333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2"/>
          <p:cNvSpPr txBox="1"/>
          <p:nvPr>
            <p:ph type="title"/>
          </p:nvPr>
        </p:nvSpPr>
        <p:spPr>
          <a:xfrm>
            <a:off x="4874155" y="338667"/>
            <a:ext cx="3812645" cy="242993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Candara"/>
              <a:buNone/>
              <a:defRPr b="0" sz="2800"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2"/>
          <p:cNvSpPr txBox="1"/>
          <p:nvPr>
            <p:ph idx="1" type="body"/>
          </p:nvPr>
        </p:nvSpPr>
        <p:spPr>
          <a:xfrm>
            <a:off x="4868333" y="2785533"/>
            <a:ext cx="3818467" cy="242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dk2"/>
                </a:solidFill>
              </a:defRPr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spcBef>
                <a:spcPts val="384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spcBef>
                <a:spcPts val="384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spcBef>
                <a:spcPts val="384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spcBef>
                <a:spcPts val="384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83" name="Google Shape;83;p12"/>
          <p:cNvSpPr txBox="1"/>
          <p:nvPr>
            <p:ph idx="10" type="dt"/>
          </p:nvPr>
        </p:nvSpPr>
        <p:spPr>
          <a:xfrm>
            <a:off x="5163672" y="6485672"/>
            <a:ext cx="378669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2"/>
          <p:cNvSpPr txBox="1"/>
          <p:nvPr>
            <p:ph idx="11" type="ftr"/>
          </p:nvPr>
        </p:nvSpPr>
        <p:spPr>
          <a:xfrm>
            <a:off x="193638" y="6485672"/>
            <a:ext cx="378669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12"/>
          <p:cNvSpPr/>
          <p:nvPr>
            <p:ph idx="2" type="pic"/>
          </p:nvPr>
        </p:nvSpPr>
        <p:spPr>
          <a:xfrm>
            <a:off x="838200" y="1371600"/>
            <a:ext cx="3566160" cy="2926080"/>
          </a:xfrm>
          <a:prstGeom prst="roundRect">
            <a:avLst>
              <a:gd fmla="val 3924" name="adj"/>
            </a:avLst>
          </a:prstGeom>
          <a:solidFill>
            <a:schemeClr val="accent1"/>
          </a:solidFill>
          <a:ln>
            <a:noFill/>
          </a:ln>
          <a:effectLst>
            <a:reflection blurRad="0" dir="5400000" dist="5000" endA="0" endPos="30000" fadeDir="5400000" kx="0" rotWithShape="0" algn="bl" stA="30000" stPos="0" sy="-100000" ky="0"/>
          </a:effectLst>
        </p:spPr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en verticale tekst" type="vertTx">
  <p:cSld name="VERTICAL_TEXT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3"/>
          <p:cNvSpPr txBox="1"/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3"/>
          <p:cNvSpPr txBox="1"/>
          <p:nvPr>
            <p:ph idx="1" type="body"/>
          </p:nvPr>
        </p:nvSpPr>
        <p:spPr>
          <a:xfrm rot="5400000">
            <a:off x="2850886" y="696649"/>
            <a:ext cx="3450696" cy="74083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SzPts val="2400"/>
              <a:buChar char="*"/>
              <a:defRPr/>
            </a:lvl1pPr>
            <a:lvl2pPr indent="-368300" lvl="1" marL="914400" algn="l">
              <a:spcBef>
                <a:spcPts val="440"/>
              </a:spcBef>
              <a:spcAft>
                <a:spcPts val="0"/>
              </a:spcAft>
              <a:buSzPts val="2200"/>
              <a:buChar char="*"/>
              <a:defRPr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SzPts val="2000"/>
              <a:buChar char="*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*"/>
              <a:defRPr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SzPts val="1600"/>
              <a:buChar char="*"/>
              <a:defRPr/>
            </a:lvl5pPr>
            <a:lvl6pPr indent="-342900" lvl="5" marL="2743200" algn="l">
              <a:spcBef>
                <a:spcPts val="384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spcBef>
                <a:spcPts val="384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384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spcBef>
                <a:spcPts val="384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89" name="Google Shape;89;p13"/>
          <p:cNvSpPr txBox="1"/>
          <p:nvPr>
            <p:ph idx="10" type="dt"/>
          </p:nvPr>
        </p:nvSpPr>
        <p:spPr>
          <a:xfrm>
            <a:off x="5163672" y="6485672"/>
            <a:ext cx="378669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13"/>
          <p:cNvSpPr txBox="1"/>
          <p:nvPr>
            <p:ph idx="11" type="ftr"/>
          </p:nvPr>
        </p:nvSpPr>
        <p:spPr>
          <a:xfrm>
            <a:off x="193638" y="6485672"/>
            <a:ext cx="378669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13"/>
          <p:cNvSpPr txBox="1"/>
          <p:nvPr>
            <p:ph idx="12" type="sldNum"/>
          </p:nvPr>
        </p:nvSpPr>
        <p:spPr>
          <a:xfrm>
            <a:off x="3991088" y="6485671"/>
            <a:ext cx="1161826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0" lvl="1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indent="0" lvl="2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indent="0" lvl="3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indent="0" lvl="4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indent="0" lvl="5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indent="0" lvl="6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indent="0" lvl="7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indent="0" lvl="8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e titel en tekst" showMasterSp="0" type="vertTitleAndTx">
  <p:cSld name="VERTICAL_TITLE_AND_VERTICAL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emplate-algemeen.jpg" id="93" name="Google Shape;93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75692" y="-12367"/>
            <a:ext cx="9293282" cy="687702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ogoschild.png" id="94" name="Google Shape;94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68437" y="6177795"/>
            <a:ext cx="1587944" cy="737333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4"/>
          <p:cNvSpPr txBox="1"/>
          <p:nvPr>
            <p:ph idx="10" type="dt"/>
          </p:nvPr>
        </p:nvSpPr>
        <p:spPr>
          <a:xfrm>
            <a:off x="5163672" y="6485672"/>
            <a:ext cx="378669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14"/>
          <p:cNvSpPr txBox="1"/>
          <p:nvPr>
            <p:ph idx="11" type="ftr"/>
          </p:nvPr>
        </p:nvSpPr>
        <p:spPr>
          <a:xfrm>
            <a:off x="193638" y="6485672"/>
            <a:ext cx="378669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14"/>
          <p:cNvSpPr txBox="1"/>
          <p:nvPr>
            <p:ph type="title"/>
          </p:nvPr>
        </p:nvSpPr>
        <p:spPr>
          <a:xfrm rot="5400000">
            <a:off x="5414433" y="2905428"/>
            <a:ext cx="4487333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Candara"/>
              <a:buNone/>
              <a:defRPr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14"/>
          <p:cNvSpPr txBox="1"/>
          <p:nvPr>
            <p:ph idx="1" type="body"/>
          </p:nvPr>
        </p:nvSpPr>
        <p:spPr>
          <a:xfrm rot="5400000">
            <a:off x="1223433" y="924228"/>
            <a:ext cx="4487334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*"/>
              <a:defRPr/>
            </a:lvl1pPr>
            <a:lvl2pPr indent="-368300" lvl="1" marL="914400" algn="l">
              <a:spcBef>
                <a:spcPts val="440"/>
              </a:spcBef>
              <a:spcAft>
                <a:spcPts val="0"/>
              </a:spcAft>
              <a:buClr>
                <a:schemeClr val="accent1"/>
              </a:buClr>
              <a:buSzPts val="2200"/>
              <a:buChar char="*"/>
              <a:defRPr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*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*"/>
              <a:defRPr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Char char="*"/>
              <a:defRPr/>
            </a:lvl5pPr>
            <a:lvl6pPr indent="-342900" lvl="5" marL="2743200" algn="l">
              <a:spcBef>
                <a:spcPts val="384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spcBef>
                <a:spcPts val="384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384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spcBef>
                <a:spcPts val="384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en object" type="obj">
  <p:cSld name="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 txBox="1"/>
          <p:nvPr>
            <p:ph idx="1" type="body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*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*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*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*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*"/>
              <a:defRPr/>
            </a:lvl5pPr>
            <a:lvl6pPr indent="-342900" lvl="5" marL="2743200" algn="l">
              <a:spcBef>
                <a:spcPts val="384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spcBef>
                <a:spcPts val="384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384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spcBef>
                <a:spcPts val="384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0" type="dt"/>
          </p:nvPr>
        </p:nvSpPr>
        <p:spPr>
          <a:xfrm>
            <a:off x="5163672" y="6485672"/>
            <a:ext cx="378669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1" type="ftr"/>
          </p:nvPr>
        </p:nvSpPr>
        <p:spPr>
          <a:xfrm>
            <a:off x="193638" y="6485672"/>
            <a:ext cx="378669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"/>
          <p:cNvSpPr txBox="1"/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Candara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2" type="sldNum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Clr>
                <a:schemeClr val="dk1"/>
              </a:buClr>
              <a:buSzPts val="1800"/>
              <a:buFont typeface="Candara"/>
              <a:buNone/>
              <a:def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0" lvl="1" marL="0" marR="0" rtl="0" algn="r">
              <a:buClr>
                <a:schemeClr val="dk1"/>
              </a:buClr>
              <a:buSzPts val="1800"/>
              <a:buFont typeface="Candara"/>
              <a:buNone/>
              <a:def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indent="0" lvl="2" marL="0" marR="0" rtl="0" algn="r">
              <a:buClr>
                <a:schemeClr val="dk1"/>
              </a:buClr>
              <a:buSzPts val="1800"/>
              <a:buFont typeface="Candara"/>
              <a:buNone/>
              <a:def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indent="0" lvl="3" marL="0" marR="0" rtl="0" algn="r">
              <a:buClr>
                <a:schemeClr val="dk1"/>
              </a:buClr>
              <a:buSzPts val="1800"/>
              <a:buFont typeface="Candara"/>
              <a:buNone/>
              <a:def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indent="0" lvl="4" marL="0" marR="0" rtl="0" algn="r">
              <a:buClr>
                <a:schemeClr val="dk1"/>
              </a:buClr>
              <a:buSzPts val="1800"/>
              <a:buFont typeface="Candara"/>
              <a:buNone/>
              <a:def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indent="0" lvl="5" marL="0" marR="0" rtl="0" algn="r">
              <a:buClr>
                <a:schemeClr val="dk1"/>
              </a:buClr>
              <a:buSzPts val="1800"/>
              <a:buFont typeface="Candara"/>
              <a:buNone/>
              <a:def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indent="0" lvl="6" marL="0" marR="0" rtl="0" algn="r">
              <a:buClr>
                <a:schemeClr val="dk1"/>
              </a:buClr>
              <a:buSzPts val="1800"/>
              <a:buFont typeface="Candara"/>
              <a:buNone/>
              <a:def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indent="0" lvl="7" marL="0" marR="0" rtl="0" algn="r">
              <a:buClr>
                <a:schemeClr val="dk1"/>
              </a:buClr>
              <a:buSzPts val="1800"/>
              <a:buFont typeface="Candara"/>
              <a:buNone/>
              <a:def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indent="0" lvl="8" marL="0" marR="0" rtl="0" algn="r">
              <a:buClr>
                <a:schemeClr val="dk1"/>
              </a:buClr>
              <a:buSzPts val="1800"/>
              <a:buFont typeface="Candara"/>
              <a:buNone/>
              <a:def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5"/>
          <p:cNvSpPr txBox="1"/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Candara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" type="body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5"/>
          <p:cNvSpPr txBox="1"/>
          <p:nvPr>
            <p:ph idx="2" type="body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6" name="Google Shape;36;p5"/>
          <p:cNvSpPr txBox="1"/>
          <p:nvPr>
            <p:ph idx="12" type="sldNum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Clr>
                <a:schemeClr val="dk1"/>
              </a:buClr>
              <a:buSzPts val="1800"/>
              <a:buFont typeface="Candara"/>
              <a:buNone/>
              <a:def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0" lvl="1" marL="0" marR="0" rtl="0" algn="r">
              <a:buClr>
                <a:schemeClr val="dk1"/>
              </a:buClr>
              <a:buSzPts val="1800"/>
              <a:buFont typeface="Candara"/>
              <a:buNone/>
              <a:def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indent="0" lvl="2" marL="0" marR="0" rtl="0" algn="r">
              <a:buClr>
                <a:schemeClr val="dk1"/>
              </a:buClr>
              <a:buSzPts val="1800"/>
              <a:buFont typeface="Candara"/>
              <a:buNone/>
              <a:def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indent="0" lvl="3" marL="0" marR="0" rtl="0" algn="r">
              <a:buClr>
                <a:schemeClr val="dk1"/>
              </a:buClr>
              <a:buSzPts val="1800"/>
              <a:buFont typeface="Candara"/>
              <a:buNone/>
              <a:def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indent="0" lvl="4" marL="0" marR="0" rtl="0" algn="r">
              <a:buClr>
                <a:schemeClr val="dk1"/>
              </a:buClr>
              <a:buSzPts val="1800"/>
              <a:buFont typeface="Candara"/>
              <a:buNone/>
              <a:def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indent="0" lvl="5" marL="0" marR="0" rtl="0" algn="r">
              <a:buClr>
                <a:schemeClr val="dk1"/>
              </a:buClr>
              <a:buSzPts val="1800"/>
              <a:buFont typeface="Candara"/>
              <a:buNone/>
              <a:def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indent="0" lvl="6" marL="0" marR="0" rtl="0" algn="r">
              <a:buClr>
                <a:schemeClr val="dk1"/>
              </a:buClr>
              <a:buSzPts val="1800"/>
              <a:buFont typeface="Candara"/>
              <a:buNone/>
              <a:def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indent="0" lvl="7" marL="0" marR="0" rtl="0" algn="r">
              <a:buClr>
                <a:schemeClr val="dk1"/>
              </a:buClr>
              <a:buSzPts val="1800"/>
              <a:buFont typeface="Candara"/>
              <a:buNone/>
              <a:def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indent="0" lvl="8" marL="0" marR="0" rtl="0" algn="r">
              <a:buClr>
                <a:schemeClr val="dk1"/>
              </a:buClr>
              <a:buSzPts val="1800"/>
              <a:buFont typeface="Candara"/>
              <a:buNone/>
              <a:def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ekop" showMasterSp="0" type="secHead">
  <p:cSld name="SECTION_HEADER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emplate-startpagina.jpg" id="38" name="Google Shape;38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67282" y="0"/>
            <a:ext cx="9329025" cy="6903479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p6"/>
          <p:cNvSpPr txBox="1"/>
          <p:nvPr>
            <p:ph type="title"/>
          </p:nvPr>
        </p:nvSpPr>
        <p:spPr>
          <a:xfrm>
            <a:off x="690032" y="3519940"/>
            <a:ext cx="7772400" cy="15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Candara"/>
              <a:buNone/>
              <a:defRPr b="0" sz="44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1" type="body"/>
          </p:nvPr>
        </p:nvSpPr>
        <p:spPr>
          <a:xfrm>
            <a:off x="1367365" y="394502"/>
            <a:ext cx="6417734" cy="939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40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dk2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384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384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384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384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1" name="Google Shape;41;p6"/>
          <p:cNvSpPr txBox="1"/>
          <p:nvPr>
            <p:ph idx="10" type="dt"/>
          </p:nvPr>
        </p:nvSpPr>
        <p:spPr>
          <a:xfrm>
            <a:off x="5163672" y="6485672"/>
            <a:ext cx="378669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1" type="ftr"/>
          </p:nvPr>
        </p:nvSpPr>
        <p:spPr>
          <a:xfrm>
            <a:off x="193638" y="6485672"/>
            <a:ext cx="378669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descr="logoschild.png" id="43" name="Google Shape;43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68437" y="6177795"/>
            <a:ext cx="1587944" cy="7373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ee objecten" type="twoObj">
  <p:cSld name="TWO_OBJECTS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"/>
          <p:cNvSpPr txBox="1"/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5163672" y="6485672"/>
            <a:ext cx="378669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193638" y="6485672"/>
            <a:ext cx="378669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3991088" y="6485671"/>
            <a:ext cx="1161826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0" lvl="1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indent="0" lvl="2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indent="0" lvl="3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indent="0" lvl="4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indent="0" lvl="5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indent="0" lvl="6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indent="0" lvl="7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indent="0" lvl="8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  <p:sp>
        <p:nvSpPr>
          <p:cNvPr id="49" name="Google Shape;49;p7"/>
          <p:cNvSpPr txBox="1"/>
          <p:nvPr>
            <p:ph idx="1" type="body"/>
          </p:nvPr>
        </p:nvSpPr>
        <p:spPr>
          <a:xfrm>
            <a:off x="676655" y="2679192"/>
            <a:ext cx="3822192" cy="3447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*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*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*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*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*"/>
              <a:defRPr/>
            </a:lvl5pPr>
            <a:lvl6pPr indent="-342900" lvl="5" marL="2743200" algn="l">
              <a:spcBef>
                <a:spcPts val="384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spcBef>
                <a:spcPts val="384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384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spcBef>
                <a:spcPts val="384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50" name="Google Shape;50;p7"/>
          <p:cNvSpPr txBox="1"/>
          <p:nvPr>
            <p:ph idx="2" type="body"/>
          </p:nvPr>
        </p:nvSpPr>
        <p:spPr>
          <a:xfrm>
            <a:off x="4645152" y="2679192"/>
            <a:ext cx="3822192" cy="3447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*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*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*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*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*"/>
              <a:defRPr/>
            </a:lvl5pPr>
            <a:lvl6pPr indent="-342900" lvl="5" marL="2743200" algn="l">
              <a:spcBef>
                <a:spcPts val="384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spcBef>
                <a:spcPts val="384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384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spcBef>
                <a:spcPts val="384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gelijking" type="twoTxTwoObj">
  <p:cSld name="TWO_OBJECTS_WITH_TEXT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8"/>
          <p:cNvSpPr txBox="1"/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Candara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" type="body"/>
          </p:nvPr>
        </p:nvSpPr>
        <p:spPr>
          <a:xfrm>
            <a:off x="676656" y="2678114"/>
            <a:ext cx="3822192" cy="639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480"/>
              </a:spcBef>
              <a:spcAft>
                <a:spcPts val="0"/>
              </a:spcAft>
              <a:buSzPts val="2400"/>
              <a:buNone/>
              <a:defRPr b="0" sz="24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384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spcBef>
                <a:spcPts val="384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spcBef>
                <a:spcPts val="384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spcBef>
                <a:spcPts val="384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54" name="Google Shape;54;p8"/>
          <p:cNvSpPr txBox="1"/>
          <p:nvPr>
            <p:ph idx="2" type="body"/>
          </p:nvPr>
        </p:nvSpPr>
        <p:spPr>
          <a:xfrm>
            <a:off x="677332" y="3429000"/>
            <a:ext cx="3820055" cy="26971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algn="l">
              <a:spcBef>
                <a:spcPts val="400"/>
              </a:spcBef>
              <a:spcAft>
                <a:spcPts val="0"/>
              </a:spcAft>
              <a:buSzPts val="2000"/>
              <a:buChar char="*"/>
              <a:defRPr sz="2000"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*"/>
              <a:defRPr sz="1800"/>
            </a:lvl2pPr>
            <a:lvl3pPr indent="-330200" lvl="2" marL="1371600" algn="l">
              <a:spcBef>
                <a:spcPts val="320"/>
              </a:spcBef>
              <a:spcAft>
                <a:spcPts val="0"/>
              </a:spcAft>
              <a:buSzPts val="1600"/>
              <a:buChar char="*"/>
              <a:defRPr sz="1600"/>
            </a:lvl3pPr>
            <a:lvl4pPr indent="-317500" lvl="3" marL="1828800" algn="l">
              <a:spcBef>
                <a:spcPts val="280"/>
              </a:spcBef>
              <a:spcAft>
                <a:spcPts val="0"/>
              </a:spcAft>
              <a:buSzPts val="1400"/>
              <a:buChar char="*"/>
              <a:defRPr sz="1400"/>
            </a:lvl4pPr>
            <a:lvl5pPr indent="-317500" lvl="4" marL="2286000" algn="l">
              <a:spcBef>
                <a:spcPts val="280"/>
              </a:spcBef>
              <a:spcAft>
                <a:spcPts val="0"/>
              </a:spcAft>
              <a:buSzPts val="1400"/>
              <a:buChar char="*"/>
              <a:defRPr sz="1400"/>
            </a:lvl5pPr>
            <a:lvl6pPr indent="-330200" lvl="5" marL="2743200" algn="l">
              <a:spcBef>
                <a:spcPts val="384"/>
              </a:spcBef>
              <a:spcAft>
                <a:spcPts val="0"/>
              </a:spcAft>
              <a:buSzPts val="1600"/>
              <a:buChar char="●"/>
              <a:defRPr sz="1600"/>
            </a:lvl6pPr>
            <a:lvl7pPr indent="-330200" lvl="6" marL="3200400" algn="l">
              <a:spcBef>
                <a:spcPts val="384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 algn="l">
              <a:spcBef>
                <a:spcPts val="384"/>
              </a:spcBef>
              <a:spcAft>
                <a:spcPts val="0"/>
              </a:spcAft>
              <a:buSzPts val="1600"/>
              <a:buChar char="●"/>
              <a:defRPr sz="1600"/>
            </a:lvl8pPr>
            <a:lvl9pPr indent="-330200" lvl="8" marL="4114800" algn="l">
              <a:spcBef>
                <a:spcPts val="384"/>
              </a:spcBef>
              <a:spcAft>
                <a:spcPts val="0"/>
              </a:spcAft>
              <a:buSzPts val="1600"/>
              <a:buChar char="●"/>
              <a:defRPr sz="1600"/>
            </a:lvl9pPr>
          </a:lstStyle>
          <a:p/>
        </p:txBody>
      </p:sp>
      <p:sp>
        <p:nvSpPr>
          <p:cNvPr id="55" name="Google Shape;55;p8"/>
          <p:cNvSpPr txBox="1"/>
          <p:nvPr>
            <p:ph idx="3" type="body"/>
          </p:nvPr>
        </p:nvSpPr>
        <p:spPr>
          <a:xfrm>
            <a:off x="4648200" y="2678113"/>
            <a:ext cx="3822192" cy="639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480"/>
              </a:spcBef>
              <a:spcAft>
                <a:spcPts val="0"/>
              </a:spcAft>
              <a:buSzPts val="2400"/>
              <a:buNone/>
              <a:defRPr b="0" i="0" sz="24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384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spcBef>
                <a:spcPts val="384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spcBef>
                <a:spcPts val="384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spcBef>
                <a:spcPts val="384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56" name="Google Shape;56;p8"/>
          <p:cNvSpPr txBox="1"/>
          <p:nvPr>
            <p:ph idx="4" type="body"/>
          </p:nvPr>
        </p:nvSpPr>
        <p:spPr>
          <a:xfrm>
            <a:off x="4645025" y="3429000"/>
            <a:ext cx="3822192" cy="26971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algn="l">
              <a:spcBef>
                <a:spcPts val="400"/>
              </a:spcBef>
              <a:spcAft>
                <a:spcPts val="0"/>
              </a:spcAft>
              <a:buSzPts val="2000"/>
              <a:buChar char="*"/>
              <a:defRPr sz="2000"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*"/>
              <a:defRPr sz="1800"/>
            </a:lvl2pPr>
            <a:lvl3pPr indent="-330200" lvl="2" marL="1371600" algn="l">
              <a:spcBef>
                <a:spcPts val="320"/>
              </a:spcBef>
              <a:spcAft>
                <a:spcPts val="0"/>
              </a:spcAft>
              <a:buSzPts val="1600"/>
              <a:buChar char="*"/>
              <a:defRPr sz="1600"/>
            </a:lvl3pPr>
            <a:lvl4pPr indent="-317500" lvl="3" marL="1828800" algn="l">
              <a:spcBef>
                <a:spcPts val="280"/>
              </a:spcBef>
              <a:spcAft>
                <a:spcPts val="0"/>
              </a:spcAft>
              <a:buSzPts val="1400"/>
              <a:buChar char="*"/>
              <a:defRPr sz="1400"/>
            </a:lvl4pPr>
            <a:lvl5pPr indent="-317500" lvl="4" marL="2286000" algn="l">
              <a:spcBef>
                <a:spcPts val="280"/>
              </a:spcBef>
              <a:spcAft>
                <a:spcPts val="0"/>
              </a:spcAft>
              <a:buSzPts val="1400"/>
              <a:buChar char="*"/>
              <a:defRPr sz="1400"/>
            </a:lvl5pPr>
            <a:lvl6pPr indent="-330200" lvl="5" marL="2743200" algn="l">
              <a:spcBef>
                <a:spcPts val="384"/>
              </a:spcBef>
              <a:spcAft>
                <a:spcPts val="0"/>
              </a:spcAft>
              <a:buSzPts val="1600"/>
              <a:buChar char="●"/>
              <a:defRPr sz="1600"/>
            </a:lvl6pPr>
            <a:lvl7pPr indent="-330200" lvl="6" marL="3200400" algn="l">
              <a:spcBef>
                <a:spcPts val="384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 algn="l">
              <a:spcBef>
                <a:spcPts val="384"/>
              </a:spcBef>
              <a:spcAft>
                <a:spcPts val="0"/>
              </a:spcAft>
              <a:buSzPts val="1600"/>
              <a:buChar char="●"/>
              <a:defRPr sz="1600"/>
            </a:lvl8pPr>
            <a:lvl9pPr indent="-330200" lvl="8" marL="4114800" algn="l">
              <a:spcBef>
                <a:spcPts val="384"/>
              </a:spcBef>
              <a:spcAft>
                <a:spcPts val="0"/>
              </a:spcAft>
              <a:buSzPts val="1600"/>
              <a:buChar char="●"/>
              <a:defRPr sz="1600"/>
            </a:lvl9pPr>
          </a:lstStyle>
          <a:p/>
        </p:txBody>
      </p:sp>
      <p:sp>
        <p:nvSpPr>
          <p:cNvPr id="57" name="Google Shape;57;p8"/>
          <p:cNvSpPr txBox="1"/>
          <p:nvPr>
            <p:ph idx="10" type="dt"/>
          </p:nvPr>
        </p:nvSpPr>
        <p:spPr>
          <a:xfrm>
            <a:off x="5163672" y="6485672"/>
            <a:ext cx="378669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8"/>
          <p:cNvSpPr txBox="1"/>
          <p:nvPr>
            <p:ph idx="11" type="ftr"/>
          </p:nvPr>
        </p:nvSpPr>
        <p:spPr>
          <a:xfrm>
            <a:off x="193638" y="6485672"/>
            <a:ext cx="378669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8"/>
          <p:cNvSpPr txBox="1"/>
          <p:nvPr>
            <p:ph idx="12" type="sldNum"/>
          </p:nvPr>
        </p:nvSpPr>
        <p:spPr>
          <a:xfrm>
            <a:off x="3991088" y="6485671"/>
            <a:ext cx="1161826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0" lvl="1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indent="0" lvl="2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indent="0" lvl="3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indent="0" lvl="4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indent="0" lvl="5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indent="0" lvl="6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indent="0" lvl="7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indent="0" lvl="8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lleen titel" type="titleOnly">
  <p:cSld name="TITLE_ONLY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 txBox="1"/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9"/>
          <p:cNvSpPr txBox="1"/>
          <p:nvPr>
            <p:ph idx="10" type="dt"/>
          </p:nvPr>
        </p:nvSpPr>
        <p:spPr>
          <a:xfrm>
            <a:off x="5163672" y="6485672"/>
            <a:ext cx="378669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9"/>
          <p:cNvSpPr txBox="1"/>
          <p:nvPr>
            <p:ph idx="11" type="ftr"/>
          </p:nvPr>
        </p:nvSpPr>
        <p:spPr>
          <a:xfrm>
            <a:off x="193638" y="6485672"/>
            <a:ext cx="378669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9"/>
          <p:cNvSpPr txBox="1"/>
          <p:nvPr>
            <p:ph idx="12" type="sldNum"/>
          </p:nvPr>
        </p:nvSpPr>
        <p:spPr>
          <a:xfrm>
            <a:off x="3991088" y="6485671"/>
            <a:ext cx="1161826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0" lvl="1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indent="0" lvl="2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indent="0" lvl="3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indent="0" lvl="4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indent="0" lvl="5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indent="0" lvl="6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indent="0" lvl="7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indent="0" lvl="8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eeg" showMasterSp="0" type="blank">
  <p:cSld name="BLANK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emplate-algemeen.jpg" id="66" name="Google Shape;66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75692" y="-12367"/>
            <a:ext cx="9293282" cy="687702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ogoschild.png" id="67" name="Google Shape;67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68437" y="6177795"/>
            <a:ext cx="1587944" cy="737333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0"/>
          <p:cNvSpPr txBox="1"/>
          <p:nvPr>
            <p:ph idx="10" type="dt"/>
          </p:nvPr>
        </p:nvSpPr>
        <p:spPr>
          <a:xfrm>
            <a:off x="5163672" y="6485672"/>
            <a:ext cx="378669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10"/>
          <p:cNvSpPr txBox="1"/>
          <p:nvPr>
            <p:ph idx="11" type="ftr"/>
          </p:nvPr>
        </p:nvSpPr>
        <p:spPr>
          <a:xfrm>
            <a:off x="193638" y="6485672"/>
            <a:ext cx="378669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9.xml"/><Relationship Id="rId10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0.xml"/><Relationship Id="rId1" Type="http://schemas.openxmlformats.org/officeDocument/2006/relationships/image" Target="../media/image4.jpg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9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2.xml"/><Relationship Id="rId16" Type="http://schemas.openxmlformats.org/officeDocument/2006/relationships/theme" Target="../theme/theme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emplate-algemeen.jpg" id="10" name="Google Shape;10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-75692" y="-12367"/>
            <a:ext cx="9293282" cy="6877029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"/>
          <p:cNvSpPr txBox="1"/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Candara"/>
              <a:buNone/>
              <a:defRPr b="0" i="0" sz="44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5163672" y="6485672"/>
            <a:ext cx="378669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193638" y="6485672"/>
            <a:ext cx="378669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" type="body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Char char="*"/>
              <a:defRPr b="0" i="0" sz="24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-368300" lvl="1" marL="914400" marR="0" rtl="0" algn="l">
              <a:spcBef>
                <a:spcPts val="44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Noto Sans Symbols"/>
              <a:buChar char="*"/>
              <a:defRPr b="0" i="0" sz="22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indent="-3556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*"/>
              <a:defRPr b="0" i="0" sz="20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indent="-342900" lvl="3" marL="18288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*"/>
              <a:defRPr b="0" i="0" sz="18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indent="-3302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*"/>
              <a:defRPr b="0" i="0" sz="16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indent="-317500" lvl="5" marL="2743200" marR="0" rtl="0" algn="l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indent="-317500" lvl="6" marL="3200400" marR="0" rtl="0" algn="l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indent="-317500" lvl="7" marL="3657600" marR="0" rtl="0" algn="l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indent="-317500" lvl="8" marL="4114800" marR="0" rtl="0" algn="l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/>
        </p:txBody>
      </p:sp>
      <p:pic>
        <p:nvPicPr>
          <p:cNvPr descr="logoschild.png" id="15" name="Google Shape;15;p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668437" y="6177795"/>
            <a:ext cx="1587944" cy="737333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3"/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maken.wikiwijs.nl/164721/" TargetMode="External"/><Relationship Id="rId4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5"/>
          <p:cNvSpPr txBox="1"/>
          <p:nvPr>
            <p:ph type="ctrTitle"/>
          </p:nvPr>
        </p:nvSpPr>
        <p:spPr>
          <a:xfrm>
            <a:off x="685800" y="2989780"/>
            <a:ext cx="4923890" cy="128058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F1800F"/>
              </a:buClr>
              <a:buSzPct val="100000"/>
              <a:buFont typeface="Candara"/>
              <a:buNone/>
            </a:pPr>
            <a:r>
              <a:rPr lang="nl-NL">
                <a:solidFill>
                  <a:srgbClr val="F1800F"/>
                </a:solidFill>
              </a:rPr>
              <a:t>Kick off RPO Rijnmond </a:t>
            </a:r>
            <a:br>
              <a:rPr lang="nl-NL">
                <a:solidFill>
                  <a:srgbClr val="F1800F"/>
                </a:solidFill>
              </a:rPr>
            </a:br>
            <a:r>
              <a:rPr lang="nl-NL">
                <a:solidFill>
                  <a:srgbClr val="F1800F"/>
                </a:solidFill>
              </a:rPr>
              <a:t>cluster ZHZ</a:t>
            </a:r>
            <a:endParaRPr/>
          </a:p>
        </p:txBody>
      </p:sp>
      <p:sp>
        <p:nvSpPr>
          <p:cNvPr id="104" name="Google Shape;104;p15"/>
          <p:cNvSpPr txBox="1"/>
          <p:nvPr>
            <p:ph idx="1" type="subTitle"/>
          </p:nvPr>
        </p:nvSpPr>
        <p:spPr>
          <a:xfrm>
            <a:off x="1371600" y="4540071"/>
            <a:ext cx="6400800" cy="147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nl-NL" sz="3200"/>
              <a:t>Welkom studenten samen opleiden</a:t>
            </a:r>
            <a:endParaRPr sz="32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6"/>
          <p:cNvSpPr txBox="1"/>
          <p:nvPr>
            <p:ph idx="1" type="body"/>
          </p:nvPr>
        </p:nvSpPr>
        <p:spPr>
          <a:xfrm>
            <a:off x="872067" y="1807285"/>
            <a:ext cx="7408333" cy="43188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20000"/>
          </a:bodyPr>
          <a:lstStyle/>
          <a:p>
            <a:pPr indent="-274320" lvl="0" marL="274320" rtl="0" algn="l">
              <a:spcBef>
                <a:spcPts val="0"/>
              </a:spcBef>
              <a:spcAft>
                <a:spcPts val="0"/>
              </a:spcAft>
              <a:buSzPts val="2400"/>
              <a:buChar char="*"/>
            </a:pPr>
            <a:r>
              <a:rPr lang="nl-NL">
                <a:solidFill>
                  <a:srgbClr val="002060"/>
                </a:solidFill>
              </a:rPr>
              <a:t>14.00-15.30 Studenten N2</a:t>
            </a:r>
            <a:endParaRPr/>
          </a:p>
          <a:p>
            <a:pPr indent="-274320" lvl="0" marL="274320" rtl="0" algn="l">
              <a:spcBef>
                <a:spcPts val="480"/>
              </a:spcBef>
              <a:spcAft>
                <a:spcPts val="0"/>
              </a:spcAft>
              <a:buSzPts val="2400"/>
              <a:buChar char="*"/>
            </a:pPr>
            <a:r>
              <a:rPr lang="nl-NL">
                <a:solidFill>
                  <a:srgbClr val="002060"/>
                </a:solidFill>
              </a:rPr>
              <a:t>15.45-17.15 Studenten N3 en N4</a:t>
            </a:r>
            <a:endParaRPr/>
          </a:p>
          <a:p>
            <a:pPr indent="-121920" lvl="0" marL="274320" rtl="0" algn="l">
              <a:spcBef>
                <a:spcPts val="48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>
              <a:solidFill>
                <a:srgbClr val="002060"/>
              </a:solidFill>
            </a:endParaRPr>
          </a:p>
          <a:p>
            <a:pPr indent="-274320" lvl="0" marL="274320" rtl="0" algn="l">
              <a:spcBef>
                <a:spcPts val="480"/>
              </a:spcBef>
              <a:spcAft>
                <a:spcPts val="0"/>
              </a:spcAft>
              <a:buSzPts val="2400"/>
              <a:buChar char="*"/>
            </a:pPr>
            <a:r>
              <a:rPr lang="nl-NL">
                <a:solidFill>
                  <a:srgbClr val="002060"/>
                </a:solidFill>
              </a:rPr>
              <a:t>Kennismaken clustercoördinatoren </a:t>
            </a:r>
            <a:endParaRPr>
              <a:solidFill>
                <a:srgbClr val="002060"/>
              </a:solidFill>
            </a:endParaRPr>
          </a:p>
          <a:p>
            <a:pPr indent="-312419" lvl="1" marL="576262" rtl="0" algn="l">
              <a:spcBef>
                <a:spcPts val="480"/>
              </a:spcBef>
              <a:spcAft>
                <a:spcPts val="0"/>
              </a:spcAft>
              <a:buSzPts val="2400"/>
              <a:buChar char="*"/>
            </a:pPr>
            <a:r>
              <a:rPr lang="nl-NL">
                <a:solidFill>
                  <a:srgbClr val="002060"/>
                </a:solidFill>
              </a:rPr>
              <a:t>Wie is Wie IO-ers, </a:t>
            </a:r>
            <a:r>
              <a:rPr lang="nl-NL">
                <a:solidFill>
                  <a:srgbClr val="002060"/>
                </a:solidFill>
              </a:rPr>
              <a:t>regiocoördinator</a:t>
            </a:r>
            <a:endParaRPr/>
          </a:p>
          <a:p>
            <a:pPr indent="-274320" lvl="0" marL="274320" rtl="0" algn="l">
              <a:spcBef>
                <a:spcPts val="480"/>
              </a:spcBef>
              <a:spcAft>
                <a:spcPts val="0"/>
              </a:spcAft>
              <a:buSzPts val="2400"/>
              <a:buChar char="*"/>
            </a:pPr>
            <a:r>
              <a:rPr lang="nl-NL">
                <a:solidFill>
                  <a:srgbClr val="002060"/>
                </a:solidFill>
              </a:rPr>
              <a:t>RPO Talk (vragen via de chat)</a:t>
            </a:r>
            <a:endParaRPr>
              <a:solidFill>
                <a:srgbClr val="002060"/>
              </a:solidFill>
            </a:endParaRPr>
          </a:p>
          <a:p>
            <a:pPr indent="-312419" lvl="1" marL="576262" rtl="0" algn="l">
              <a:spcBef>
                <a:spcPts val="480"/>
              </a:spcBef>
              <a:spcAft>
                <a:spcPts val="0"/>
              </a:spcAft>
              <a:buSzPts val="2400"/>
              <a:buChar char="*"/>
            </a:pPr>
            <a:r>
              <a:rPr lang="nl-NL">
                <a:solidFill>
                  <a:srgbClr val="002060"/>
                </a:solidFill>
              </a:rPr>
              <a:t>Uitleg RPO Rijnmond ZHZ</a:t>
            </a:r>
            <a:endParaRPr/>
          </a:p>
          <a:p>
            <a:pPr indent="-312419" lvl="1" marL="576262" rtl="0" algn="l">
              <a:spcBef>
                <a:spcPts val="480"/>
              </a:spcBef>
              <a:spcAft>
                <a:spcPts val="0"/>
              </a:spcAft>
              <a:buSzPts val="2400"/>
              <a:buChar char="*"/>
            </a:pPr>
            <a:r>
              <a:rPr lang="nl-NL">
                <a:solidFill>
                  <a:srgbClr val="002060"/>
                </a:solidFill>
              </a:rPr>
              <a:t>Programmaboekje via wikiwijs</a:t>
            </a:r>
            <a:endParaRPr/>
          </a:p>
          <a:p>
            <a:pPr indent="-312419" lvl="1" marL="576262" rtl="0" algn="l">
              <a:spcBef>
                <a:spcPts val="480"/>
              </a:spcBef>
              <a:spcAft>
                <a:spcPts val="0"/>
              </a:spcAft>
              <a:buSzPts val="2400"/>
              <a:buChar char="*"/>
            </a:pPr>
            <a:r>
              <a:rPr lang="nl-NL">
                <a:solidFill>
                  <a:srgbClr val="002060"/>
                </a:solidFill>
              </a:rPr>
              <a:t>Transferdagen: Leraar 2.0</a:t>
            </a:r>
            <a:endParaRPr/>
          </a:p>
          <a:p>
            <a:pPr indent="-312419" lvl="1" marL="576262" rtl="0" algn="l">
              <a:spcBef>
                <a:spcPts val="480"/>
              </a:spcBef>
              <a:spcAft>
                <a:spcPts val="0"/>
              </a:spcAft>
              <a:buSzPts val="2400"/>
              <a:buChar char="*"/>
            </a:pPr>
            <a:r>
              <a:rPr lang="nl-NL">
                <a:solidFill>
                  <a:srgbClr val="002060"/>
                </a:solidFill>
              </a:rPr>
              <a:t>Google forms</a:t>
            </a:r>
            <a:endParaRPr/>
          </a:p>
          <a:p>
            <a:pPr indent="-312420" lvl="0" marL="274320" rtl="0" algn="l">
              <a:spcBef>
                <a:spcPts val="480"/>
              </a:spcBef>
              <a:spcAft>
                <a:spcPts val="0"/>
              </a:spcAft>
              <a:buSzPts val="2400"/>
              <a:buChar char="*"/>
            </a:pPr>
            <a:r>
              <a:rPr lang="nl-NL">
                <a:solidFill>
                  <a:srgbClr val="002060"/>
                </a:solidFill>
              </a:rPr>
              <a:t>Psychologie van het leren</a:t>
            </a:r>
            <a:endParaRPr>
              <a:solidFill>
                <a:srgbClr val="002060"/>
              </a:solidFill>
            </a:endParaRPr>
          </a:p>
        </p:txBody>
      </p:sp>
      <p:sp>
        <p:nvSpPr>
          <p:cNvPr id="110" name="Google Shape;110;p16"/>
          <p:cNvSpPr txBox="1"/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F1800F"/>
              </a:buClr>
              <a:buSzPts val="4400"/>
              <a:buFont typeface="Candara"/>
              <a:buNone/>
            </a:pPr>
            <a:r>
              <a:rPr lang="nl-NL">
                <a:solidFill>
                  <a:srgbClr val="F1800F"/>
                </a:solidFill>
              </a:rPr>
              <a:t>Programma vanmiddag	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7"/>
          <p:cNvSpPr txBox="1"/>
          <p:nvPr>
            <p:ph idx="1" type="body"/>
          </p:nvPr>
        </p:nvSpPr>
        <p:spPr>
          <a:xfrm>
            <a:off x="872067" y="1947134"/>
            <a:ext cx="7408333" cy="41790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74320" lvl="0" marL="274320" rtl="0" algn="l">
              <a:spcBef>
                <a:spcPts val="0"/>
              </a:spcBef>
              <a:spcAft>
                <a:spcPts val="0"/>
              </a:spcAft>
              <a:buSzPts val="2400"/>
              <a:buChar char="*"/>
            </a:pPr>
            <a:r>
              <a:rPr lang="nl-NL" u="sng">
                <a:solidFill>
                  <a:srgbClr val="002060"/>
                </a:solidFill>
              </a:rPr>
              <a:t>R</a:t>
            </a:r>
            <a:r>
              <a:rPr lang="nl-NL">
                <a:solidFill>
                  <a:srgbClr val="002060"/>
                </a:solidFill>
              </a:rPr>
              <a:t>egionaal samenwerken voor </a:t>
            </a:r>
            <a:r>
              <a:rPr lang="nl-NL" u="sng">
                <a:solidFill>
                  <a:srgbClr val="002060"/>
                </a:solidFill>
              </a:rPr>
              <a:t>P</a:t>
            </a:r>
            <a:r>
              <a:rPr lang="nl-NL">
                <a:solidFill>
                  <a:srgbClr val="002060"/>
                </a:solidFill>
              </a:rPr>
              <a:t>rofessionaliseren en </a:t>
            </a:r>
            <a:r>
              <a:rPr lang="nl-NL" u="sng">
                <a:solidFill>
                  <a:srgbClr val="002060"/>
                </a:solidFill>
              </a:rPr>
              <a:t>O</a:t>
            </a:r>
            <a:r>
              <a:rPr lang="nl-NL">
                <a:solidFill>
                  <a:srgbClr val="002060"/>
                </a:solidFill>
              </a:rPr>
              <a:t>pleiden binnen Rijnmond</a:t>
            </a:r>
            <a:endParaRPr/>
          </a:p>
          <a:p>
            <a:pPr indent="-274320" lvl="0" marL="274320" rtl="0" algn="l">
              <a:spcBef>
                <a:spcPts val="480"/>
              </a:spcBef>
              <a:spcAft>
                <a:spcPts val="0"/>
              </a:spcAft>
              <a:buSzPts val="2400"/>
              <a:buChar char="*"/>
            </a:pPr>
            <a:r>
              <a:rPr lang="nl-NL">
                <a:solidFill>
                  <a:srgbClr val="002060"/>
                </a:solidFill>
              </a:rPr>
              <a:t>57</a:t>
            </a:r>
            <a:r>
              <a:rPr lang="nl-NL">
                <a:solidFill>
                  <a:srgbClr val="002060"/>
                </a:solidFill>
              </a:rPr>
              <a:t> scholen in de ring rond Rotterdam</a:t>
            </a:r>
            <a:endParaRPr/>
          </a:p>
          <a:p>
            <a:pPr indent="-274320" lvl="0" marL="274320" rtl="0" algn="l">
              <a:spcBef>
                <a:spcPts val="480"/>
              </a:spcBef>
              <a:spcAft>
                <a:spcPts val="0"/>
              </a:spcAft>
              <a:buSzPts val="2400"/>
              <a:buChar char="*"/>
            </a:pPr>
            <a:r>
              <a:rPr lang="nl-NL">
                <a:solidFill>
                  <a:srgbClr val="002060"/>
                </a:solidFill>
              </a:rPr>
              <a:t>3 clusters: VPR/NWN/</a:t>
            </a:r>
            <a:r>
              <a:rPr lang="nl-NL" u="sng">
                <a:solidFill>
                  <a:srgbClr val="002060"/>
                </a:solidFill>
              </a:rPr>
              <a:t>ZHZ</a:t>
            </a:r>
            <a:endParaRPr u="sng"/>
          </a:p>
          <a:p>
            <a:pPr indent="-312419" lvl="1" marL="576262" rtl="0" algn="l">
              <a:spcBef>
                <a:spcPts val="480"/>
              </a:spcBef>
              <a:spcAft>
                <a:spcPts val="0"/>
              </a:spcAft>
              <a:buSzPts val="2400"/>
              <a:buChar char="*"/>
            </a:pPr>
            <a:r>
              <a:rPr lang="nl-NL">
                <a:solidFill>
                  <a:srgbClr val="002060"/>
                </a:solidFill>
              </a:rPr>
              <a:t>Zuid-Holland Zuid</a:t>
            </a:r>
            <a:endParaRPr/>
          </a:p>
          <a:p>
            <a:pPr indent="-274320" lvl="0" marL="274320" rtl="0" algn="l">
              <a:spcBef>
                <a:spcPts val="480"/>
              </a:spcBef>
              <a:spcAft>
                <a:spcPts val="0"/>
              </a:spcAft>
              <a:buSzPts val="2400"/>
              <a:buChar char="*"/>
            </a:pPr>
            <a:r>
              <a:rPr lang="nl-NL">
                <a:solidFill>
                  <a:srgbClr val="002060"/>
                </a:solidFill>
              </a:rPr>
              <a:t>25</a:t>
            </a:r>
            <a:r>
              <a:rPr lang="nl-NL">
                <a:solidFill>
                  <a:srgbClr val="002060"/>
                </a:solidFill>
              </a:rPr>
              <a:t> scholen tussen Middelharnis en Gorinchem</a:t>
            </a:r>
            <a:endParaRPr>
              <a:solidFill>
                <a:srgbClr val="002060"/>
              </a:solidFill>
            </a:endParaRPr>
          </a:p>
          <a:p>
            <a:pPr indent="-121920" lvl="0" marL="274320" rtl="0" algn="l">
              <a:spcBef>
                <a:spcPts val="48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>
              <a:solidFill>
                <a:srgbClr val="002060"/>
              </a:solidFill>
            </a:endParaRPr>
          </a:p>
        </p:txBody>
      </p:sp>
      <p:sp>
        <p:nvSpPr>
          <p:cNvPr id="116" name="Google Shape;116;p17"/>
          <p:cNvSpPr txBox="1"/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F1800F"/>
              </a:buClr>
              <a:buSzPts val="4400"/>
              <a:buFont typeface="Candara"/>
              <a:buNone/>
            </a:pPr>
            <a:r>
              <a:rPr lang="nl-NL">
                <a:solidFill>
                  <a:srgbClr val="F1800F"/>
                </a:solidFill>
              </a:rPr>
              <a:t>RPO Rijnmond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8"/>
          <p:cNvSpPr txBox="1"/>
          <p:nvPr>
            <p:ph idx="1" type="body"/>
          </p:nvPr>
        </p:nvSpPr>
        <p:spPr>
          <a:xfrm>
            <a:off x="872067" y="1925619"/>
            <a:ext cx="7408333" cy="42005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74320" lvl="0" marL="274320" rtl="0" algn="l">
              <a:spcBef>
                <a:spcPts val="0"/>
              </a:spcBef>
              <a:spcAft>
                <a:spcPts val="0"/>
              </a:spcAft>
              <a:buSzPts val="2400"/>
              <a:buChar char="*"/>
            </a:pPr>
            <a:r>
              <a:rPr lang="nl-NL">
                <a:solidFill>
                  <a:srgbClr val="002060"/>
                </a:solidFill>
              </a:rPr>
              <a:t>Wat betekent dit traject?</a:t>
            </a:r>
            <a:endParaRPr/>
          </a:p>
          <a:p>
            <a:pPr indent="-312419" lvl="1" marL="576262" rtl="0" algn="l">
              <a:spcBef>
                <a:spcPts val="480"/>
              </a:spcBef>
              <a:spcAft>
                <a:spcPts val="0"/>
              </a:spcAft>
              <a:buSzPts val="2400"/>
              <a:buChar char="*"/>
            </a:pPr>
            <a:r>
              <a:rPr lang="nl-NL">
                <a:solidFill>
                  <a:srgbClr val="002060"/>
                </a:solidFill>
              </a:rPr>
              <a:t>rol </a:t>
            </a:r>
            <a:r>
              <a:rPr lang="nl-NL">
                <a:solidFill>
                  <a:srgbClr val="002060"/>
                </a:solidFill>
              </a:rPr>
              <a:t>WerkPlekBegeleiders/ schoolopleiders en IO</a:t>
            </a:r>
            <a:endParaRPr/>
          </a:p>
          <a:p>
            <a:pPr indent="-274320" lvl="0" marL="274320" rtl="0" algn="l">
              <a:spcBef>
                <a:spcPts val="480"/>
              </a:spcBef>
              <a:spcAft>
                <a:spcPts val="0"/>
              </a:spcAft>
              <a:buSzPts val="2400"/>
              <a:buChar char="*"/>
            </a:pPr>
            <a:r>
              <a:rPr lang="nl-NL">
                <a:solidFill>
                  <a:srgbClr val="002060"/>
                </a:solidFill>
              </a:rPr>
              <a:t>Je wordt binnen ZHZ geplaatst in stages van jaar 1-4, waarbij je in jaar 3 en 4 kunt solliciteren naar een kleine vacature.</a:t>
            </a:r>
            <a:endParaRPr>
              <a:solidFill>
                <a:srgbClr val="002060"/>
              </a:solidFill>
            </a:endParaRPr>
          </a:p>
          <a:p>
            <a:pPr indent="-274320" lvl="0" marL="274320" rtl="0" algn="l">
              <a:spcBef>
                <a:spcPts val="480"/>
              </a:spcBef>
              <a:spcAft>
                <a:spcPts val="0"/>
              </a:spcAft>
              <a:buSzPts val="2400"/>
              <a:buChar char="*"/>
            </a:pPr>
            <a:r>
              <a:rPr lang="nl-NL">
                <a:solidFill>
                  <a:srgbClr val="002060"/>
                </a:solidFill>
              </a:rPr>
              <a:t>Verwachting van de student</a:t>
            </a:r>
            <a:endParaRPr>
              <a:solidFill>
                <a:srgbClr val="002060"/>
              </a:solidFill>
            </a:endParaRPr>
          </a:p>
          <a:p>
            <a:pPr indent="-274320" lvl="0" marL="274320" rtl="0" algn="l">
              <a:spcBef>
                <a:spcPts val="480"/>
              </a:spcBef>
              <a:spcAft>
                <a:spcPts val="0"/>
              </a:spcAft>
              <a:buSzPts val="2400"/>
              <a:buChar char="*"/>
            </a:pPr>
            <a:r>
              <a:rPr lang="nl-NL">
                <a:solidFill>
                  <a:srgbClr val="002060"/>
                </a:solidFill>
              </a:rPr>
              <a:t>Ons doel is om theorie te verbinden aan de praktijk</a:t>
            </a:r>
            <a:endParaRPr/>
          </a:p>
          <a:p>
            <a:pPr indent="-274320" lvl="0" marL="274320" rtl="0" algn="l">
              <a:spcBef>
                <a:spcPts val="480"/>
              </a:spcBef>
              <a:spcAft>
                <a:spcPts val="0"/>
              </a:spcAft>
              <a:buSzPts val="2400"/>
              <a:buChar char="*"/>
            </a:pPr>
            <a:r>
              <a:rPr lang="nl-NL">
                <a:solidFill>
                  <a:srgbClr val="002060"/>
                </a:solidFill>
              </a:rPr>
              <a:t>Oa door leraar 2.0</a:t>
            </a:r>
            <a:endParaRPr>
              <a:solidFill>
                <a:srgbClr val="002060"/>
              </a:solidFill>
            </a:endParaRPr>
          </a:p>
        </p:txBody>
      </p:sp>
      <p:sp>
        <p:nvSpPr>
          <p:cNvPr id="122" name="Google Shape;122;p18"/>
          <p:cNvSpPr txBox="1"/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F1800F"/>
              </a:buClr>
              <a:buSzPct val="100000"/>
              <a:buFont typeface="Candara"/>
              <a:buNone/>
            </a:pPr>
            <a:br>
              <a:rPr lang="nl-NL">
                <a:solidFill>
                  <a:srgbClr val="F1800F"/>
                </a:solidFill>
              </a:rPr>
            </a:br>
            <a:r>
              <a:rPr lang="nl-NL">
                <a:solidFill>
                  <a:srgbClr val="F1800F"/>
                </a:solidFill>
              </a:rPr>
              <a:t>Werkplek leren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9"/>
          <p:cNvSpPr txBox="1"/>
          <p:nvPr>
            <p:ph type="title"/>
          </p:nvPr>
        </p:nvSpPr>
        <p:spPr>
          <a:xfrm>
            <a:off x="311700" y="1302275"/>
            <a:ext cx="8710200" cy="41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Candara"/>
              <a:buNone/>
            </a:pPr>
            <a:r>
              <a:rPr lang="nl-NL"/>
              <a:t>Wikiwijs</a:t>
            </a:r>
            <a:endParaRPr/>
          </a:p>
        </p:txBody>
      </p:sp>
      <p:sp>
        <p:nvSpPr>
          <p:cNvPr id="128" name="Google Shape;128;p19"/>
          <p:cNvSpPr txBox="1"/>
          <p:nvPr>
            <p:ph idx="1" type="body"/>
          </p:nvPr>
        </p:nvSpPr>
        <p:spPr>
          <a:xfrm>
            <a:off x="311700" y="2009725"/>
            <a:ext cx="40485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nl-NL"/>
              <a:t>website alle informatie van RPO, gegevens, stage handleidingen, 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b="1" lang="nl-NL"/>
              <a:t>stagebegeleiding.nu</a:t>
            </a:r>
            <a:endParaRPr b="1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b="1" lang="nl-NL" u="sng">
                <a:solidFill>
                  <a:schemeClr val="hlink"/>
                </a:solidFill>
                <a:hlinkClick r:id="rId3"/>
              </a:rPr>
              <a:t>https://maken.wikiwijs.nl/164721/</a:t>
            </a:r>
            <a:endParaRPr b="1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  <p:pic>
        <p:nvPicPr>
          <p:cNvPr id="129" name="Google Shape;129;p19"/>
          <p:cNvPicPr preferRelativeResize="0"/>
          <p:nvPr/>
        </p:nvPicPr>
        <p:blipFill rotWithShape="1">
          <a:blip r:embed="rId4">
            <a:alphaModFix/>
          </a:blip>
          <a:srcRect b="0" l="17708" r="17233" t="4241"/>
          <a:stretch/>
        </p:blipFill>
        <p:spPr>
          <a:xfrm>
            <a:off x="4360200" y="1395676"/>
            <a:ext cx="4396502" cy="3710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0"/>
          <p:cNvSpPr txBox="1"/>
          <p:nvPr>
            <p:ph type="title"/>
          </p:nvPr>
        </p:nvSpPr>
        <p:spPr>
          <a:xfrm>
            <a:off x="311700" y="7404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Candara"/>
              <a:buNone/>
            </a:pPr>
            <a:r>
              <a:rPr lang="nl-NL"/>
              <a:t>transferdag  </a:t>
            </a:r>
            <a:r>
              <a:rPr lang="nl-NL" u="sng"/>
              <a:t>LERAAR 2.0</a:t>
            </a:r>
            <a:endParaRPr u="sng"/>
          </a:p>
        </p:txBody>
      </p:sp>
      <p:sp>
        <p:nvSpPr>
          <p:cNvPr id="135" name="Google Shape;135;p20"/>
          <p:cNvSpPr txBox="1"/>
          <p:nvPr>
            <p:ph idx="1" type="body"/>
          </p:nvPr>
        </p:nvSpPr>
        <p:spPr>
          <a:xfrm>
            <a:off x="311700" y="1494125"/>
            <a:ext cx="3999900" cy="481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/>
              <a:t>doel; praktijk en theorie aan te laten sluiten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SzPts val="1400"/>
              <a:buNone/>
            </a:pPr>
            <a:r>
              <a:rPr lang="nl-NL"/>
              <a:t>doel; zichtbaarheid in het werkveld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SzPts val="1400"/>
              <a:buNone/>
            </a:pPr>
            <a:r>
              <a:rPr lang="nl-NL"/>
              <a:t>doel; aansluiten op vraag en behoefte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SzPts val="1400"/>
              <a:buNone/>
            </a:pPr>
            <a:r>
              <a:rPr lang="nl-NL"/>
              <a:t>doel; ruimte voor de IO voor begeleiding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SzPts val="1400"/>
              <a:buNone/>
            </a:pPr>
            <a:r>
              <a:rPr b="1" lang="nl-NL" sz="1800"/>
              <a:t>datum; </a:t>
            </a:r>
            <a:endParaRPr b="1" sz="18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SzPts val="1400"/>
              <a:buNone/>
            </a:pPr>
            <a:r>
              <a:rPr b="1" lang="nl-NL" sz="1800">
                <a:solidFill>
                  <a:srgbClr val="FF0000"/>
                </a:solidFill>
              </a:rPr>
              <a:t>15 sept/</a:t>
            </a:r>
            <a:r>
              <a:rPr b="1" lang="nl-NL" sz="1800"/>
              <a:t> 22 sept/ 27 okt / </a:t>
            </a:r>
            <a:r>
              <a:rPr b="1" lang="nl-NL" sz="1800" u="sng"/>
              <a:t>01 dec</a:t>
            </a:r>
            <a:r>
              <a:rPr b="1" lang="nl-NL" sz="1800"/>
              <a:t>/ 08 dec</a:t>
            </a:r>
            <a:endParaRPr b="1" sz="18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SzPts val="1400"/>
              <a:buNone/>
            </a:pPr>
            <a:r>
              <a:rPr b="1" lang="nl-NL" sz="1800"/>
              <a:t>19 jan/ 23 </a:t>
            </a:r>
            <a:r>
              <a:rPr b="1" lang="nl-NL" sz="1800"/>
              <a:t>feb</a:t>
            </a:r>
            <a:r>
              <a:rPr b="1" lang="nl-NL" sz="1800"/>
              <a:t>/ </a:t>
            </a:r>
            <a:r>
              <a:rPr b="1" lang="nl-NL" sz="1800" u="sng"/>
              <a:t>16 mrt*</a:t>
            </a:r>
            <a:r>
              <a:rPr b="1" lang="nl-NL" sz="1800"/>
              <a:t>/ 30 mrt/ 11 mei/ 25 mei/ 01 juni</a:t>
            </a:r>
            <a:endParaRPr b="1" sz="18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SzPts val="1400"/>
              <a:buNone/>
            </a:pPr>
            <a:r>
              <a:rPr lang="nl-NL"/>
              <a:t>tijd: 15.00 - 17.00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SzPts val="1400"/>
              <a:buNone/>
            </a:pPr>
            <a:r>
              <a:rPr lang="nl-NL"/>
              <a:t>*=N2 heel de dag</a:t>
            </a:r>
            <a:endParaRPr/>
          </a:p>
        </p:txBody>
      </p:sp>
      <p:sp>
        <p:nvSpPr>
          <p:cNvPr id="136" name="Google Shape;136;p20"/>
          <p:cNvSpPr txBox="1"/>
          <p:nvPr>
            <p:ph idx="2" type="body"/>
          </p:nvPr>
        </p:nvSpPr>
        <p:spPr>
          <a:xfrm>
            <a:off x="4832400" y="200972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SzPts val="1400"/>
              <a:buNone/>
            </a:pPr>
            <a:r>
              <a:t/>
            </a:r>
            <a:endParaRPr/>
          </a:p>
        </p:txBody>
      </p:sp>
      <p:pic>
        <p:nvPicPr>
          <p:cNvPr id="137" name="Google Shape;137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11600" y="1588325"/>
            <a:ext cx="4634324" cy="46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1"/>
          <p:cNvSpPr txBox="1"/>
          <p:nvPr>
            <p:ph idx="1" type="body"/>
          </p:nvPr>
        </p:nvSpPr>
        <p:spPr>
          <a:xfrm>
            <a:off x="872067" y="1828800"/>
            <a:ext cx="7408333" cy="42973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74320" lvl="0" marL="274320" rtl="0" algn="l">
              <a:spcBef>
                <a:spcPts val="0"/>
              </a:spcBef>
              <a:spcAft>
                <a:spcPts val="0"/>
              </a:spcAft>
              <a:buSzPts val="2400"/>
              <a:buChar char="*"/>
            </a:pPr>
            <a:r>
              <a:rPr lang="nl-NL"/>
              <a:t>N2 en N3: Robert Mol</a:t>
            </a:r>
            <a:endParaRPr/>
          </a:p>
          <a:p>
            <a:pPr indent="-274320" lvl="0" marL="274320" rtl="0" algn="l">
              <a:spcBef>
                <a:spcPts val="0"/>
              </a:spcBef>
              <a:spcAft>
                <a:spcPts val="0"/>
              </a:spcAft>
              <a:buSzPts val="1800"/>
              <a:buChar char="*"/>
            </a:pPr>
            <a:r>
              <a:rPr lang="nl-NL"/>
              <a:t>N2 en N4: Sandra van den Berg</a:t>
            </a:r>
            <a:endParaRPr/>
          </a:p>
          <a:p>
            <a:pPr indent="-274320" lvl="0" marL="274320" rtl="0" algn="l">
              <a:spcBef>
                <a:spcPts val="480"/>
              </a:spcBef>
              <a:spcAft>
                <a:spcPts val="0"/>
              </a:spcAft>
              <a:buSzPts val="2400"/>
              <a:buChar char="*"/>
            </a:pPr>
            <a:r>
              <a:rPr lang="nl-NL"/>
              <a:t>N2 en N3: Suzanne van der Straaten en Suzanna van der Zeeuw</a:t>
            </a:r>
            <a:endParaRPr/>
          </a:p>
          <a:p>
            <a:pPr indent="-274320" lvl="0" marL="274320" rtl="0" algn="l">
              <a:spcBef>
                <a:spcPts val="480"/>
              </a:spcBef>
              <a:spcAft>
                <a:spcPts val="0"/>
              </a:spcAft>
              <a:buSzPts val="2400"/>
              <a:buChar char="*"/>
            </a:pPr>
            <a:r>
              <a:rPr lang="nl-NL"/>
              <a:t>N2 en N4: Ingrid Hemelaar</a:t>
            </a:r>
            <a:endParaRPr/>
          </a:p>
          <a:p>
            <a:pPr indent="-274320" lvl="0" marL="274320" rtl="0" algn="l">
              <a:spcBef>
                <a:spcPts val="480"/>
              </a:spcBef>
              <a:spcAft>
                <a:spcPts val="0"/>
              </a:spcAft>
              <a:buSzPts val="2400"/>
              <a:buChar char="*"/>
            </a:pPr>
            <a:r>
              <a:rPr lang="nl-NL"/>
              <a:t>N4: Bart van Beek</a:t>
            </a:r>
            <a:endParaRPr/>
          </a:p>
        </p:txBody>
      </p:sp>
      <p:sp>
        <p:nvSpPr>
          <p:cNvPr id="143" name="Google Shape;143;p21"/>
          <p:cNvSpPr txBox="1"/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F1800F"/>
              </a:buClr>
              <a:buSzPts val="4400"/>
              <a:buFont typeface="Candara"/>
              <a:buNone/>
            </a:pPr>
            <a:r>
              <a:rPr lang="nl-NL">
                <a:solidFill>
                  <a:srgbClr val="F1800F"/>
                </a:solidFill>
              </a:rPr>
              <a:t>IO-C = instituutsopleider C-school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2"/>
          <p:cNvSpPr txBox="1"/>
          <p:nvPr>
            <p:ph idx="1" type="body"/>
          </p:nvPr>
        </p:nvSpPr>
        <p:spPr>
          <a:xfrm>
            <a:off x="872075" y="1853527"/>
            <a:ext cx="7408200" cy="4272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22"/>
          <p:cNvSpPr txBox="1"/>
          <p:nvPr>
            <p:ph type="title"/>
          </p:nvPr>
        </p:nvSpPr>
        <p:spPr>
          <a:xfrm>
            <a:off x="457200" y="338328"/>
            <a:ext cx="8229600" cy="1252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-NL">
                <a:solidFill>
                  <a:srgbClr val="FF9900"/>
                </a:solidFill>
              </a:rPr>
              <a:t>Studentenbegeleiding 22 sept</a:t>
            </a:r>
            <a:endParaRPr>
              <a:solidFill>
                <a:srgbClr val="FF9900"/>
              </a:solidFill>
            </a:endParaRPr>
          </a:p>
        </p:txBody>
      </p:sp>
      <p:pic>
        <p:nvPicPr>
          <p:cNvPr id="151" name="Google Shape;151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7875" y="1495603"/>
            <a:ext cx="8229600" cy="46305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3"/>
          <p:cNvSpPr txBox="1"/>
          <p:nvPr>
            <p:ph type="title"/>
          </p:nvPr>
        </p:nvSpPr>
        <p:spPr>
          <a:xfrm>
            <a:off x="311700" y="13022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ndara"/>
              <a:buNone/>
            </a:pPr>
            <a:r>
              <a:rPr lang="nl-NL" sz="3600"/>
              <a:t>input &amp; output</a:t>
            </a:r>
            <a:endParaRPr sz="3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Candara"/>
              <a:buNone/>
            </a:pPr>
            <a:r>
              <a:t/>
            </a:r>
            <a:endParaRPr sz="1800"/>
          </a:p>
        </p:txBody>
      </p:sp>
      <p:sp>
        <p:nvSpPr>
          <p:cNvPr id="157" name="Google Shape;157;p23"/>
          <p:cNvSpPr txBox="1"/>
          <p:nvPr>
            <p:ph idx="2" type="body"/>
          </p:nvPr>
        </p:nvSpPr>
        <p:spPr>
          <a:xfrm>
            <a:off x="4832400" y="200972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SzPts val="1400"/>
              <a:buNone/>
            </a:pPr>
            <a:r>
              <a:t/>
            </a:r>
            <a:endParaRPr/>
          </a:p>
        </p:txBody>
      </p:sp>
      <p:pic>
        <p:nvPicPr>
          <p:cNvPr id="158" name="Google Shape;158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7325" y="2009725"/>
            <a:ext cx="8404976" cy="41402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Kantoorthema">
  <a:themeElements>
    <a:clrScheme name="Kantoor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RPO-template">
  <a:themeElements>
    <a:clrScheme name="Waveform">
      <a:dk1>
        <a:srgbClr val="000000"/>
      </a:dk1>
      <a:lt1>
        <a:srgbClr val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