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904890-D377-4401-AB3B-A0481D0D5C9F}" v="246" dt="2021-06-22T09:00:37.5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aUr_MJ-Rq_8?feature=oembed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eenvandaag.avrotros.nl/item/polio-patienten-wij-zijn-een-levende-illustratie-van-gevaar-van-niet-vaccineren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87C9CF-14A3-4F25-8F57-8BC947F433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Inentingen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6E616B3-825E-4AAB-B3E2-C465CAC5C0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9614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5DEE90-EDC3-4CCA-AD08-EA9CFF1BC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F5FDD8-5279-40E1-8065-DAFECCD35C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  <a:p>
            <a:r>
              <a:rPr lang="nl-NL" dirty="0"/>
              <a:t>Wat is een inenting</a:t>
            </a:r>
          </a:p>
          <a:p>
            <a:r>
              <a:rPr lang="nl-NL" dirty="0"/>
              <a:t>Waarvoor wordt je ingeënt? </a:t>
            </a:r>
          </a:p>
          <a:p>
            <a:r>
              <a:rPr lang="nl-NL" dirty="0"/>
              <a:t>Wat is het doel van inenten?</a:t>
            </a:r>
          </a:p>
          <a:p>
            <a:r>
              <a:rPr lang="nl-NL" dirty="0"/>
              <a:t>Voorlichting geven </a:t>
            </a:r>
            <a:r>
              <a:rPr lang="nl-NL"/>
              <a:t>over inenten</a:t>
            </a:r>
            <a:endParaRPr lang="nl-NL" dirty="0"/>
          </a:p>
          <a:p>
            <a:r>
              <a:rPr lang="nl-NL" dirty="0"/>
              <a:t>Evalueren leerdoelen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8941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DA1724-B9AC-4743-A00D-2D6E24AAC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F428CC-01F8-46CF-9509-EC3B2B4FA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 van de les kan je benoemen wat een inenting is</a:t>
            </a:r>
          </a:p>
          <a:p>
            <a:r>
              <a:rPr lang="nl-NL" dirty="0"/>
              <a:t>Aan het eind van de les kan je benoemen wat het doel van inenten is</a:t>
            </a:r>
          </a:p>
        </p:txBody>
      </p:sp>
    </p:spTree>
    <p:extLst>
      <p:ext uri="{BB962C8B-B14F-4D97-AF65-F5344CB8AC3E}">
        <p14:creationId xmlns:p14="http://schemas.microsoft.com/office/powerpoint/2010/main" val="1501763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29E640-E95B-4AD0-8051-9B7F6A212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een inenting</a:t>
            </a:r>
          </a:p>
        </p:txBody>
      </p:sp>
      <p:pic>
        <p:nvPicPr>
          <p:cNvPr id="4" name="Onlinemedia 3" title="Hoe werkt een vaccin?">
            <a:hlinkClick r:id="" action="ppaction://media"/>
            <a:extLst>
              <a:ext uri="{FF2B5EF4-FFF2-40B4-BE49-F238E27FC236}">
                <a16:creationId xmlns:a16="http://schemas.microsoft.com/office/drawing/2014/main" id="{084A64D1-2741-4553-86E8-E1F8F05EFD67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17119" y="2010792"/>
            <a:ext cx="6338888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401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>
            <a:extLst>
              <a:ext uri="{FF2B5EF4-FFF2-40B4-BE49-F238E27FC236}">
                <a16:creationId xmlns:a16="http://schemas.microsoft.com/office/drawing/2014/main" id="{449BC34D-9C23-4D6D-8213-1F471AF85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A0F5D6C-5025-4D7E-82DD-C2C6FDA1E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E2AF2C17-4AB4-4402-B84B-129EF95D1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 useBgFill="1">
        <p:nvSpPr>
          <p:cNvPr id="8" name="Rectangle 13">
            <a:extLst>
              <a:ext uri="{FF2B5EF4-FFF2-40B4-BE49-F238E27FC236}">
                <a16:creationId xmlns:a16="http://schemas.microsoft.com/office/drawing/2014/main" id="{1E954AF0-B5CC-4A16-ACDA-675B5694F2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D1AF004-88BC-435A-8226-02C72907B1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263" t="18194" r="4689" b="6253"/>
          <a:stretch/>
        </p:blipFill>
        <p:spPr>
          <a:xfrm>
            <a:off x="634275" y="1421716"/>
            <a:ext cx="6900380" cy="4014567"/>
          </a:xfrm>
          <a:prstGeom prst="rect">
            <a:avLst/>
          </a:prstGeom>
        </p:spPr>
      </p:pic>
      <p:sp>
        <p:nvSpPr>
          <p:cNvPr id="9" name="Freeform 6">
            <a:extLst>
              <a:ext uri="{FF2B5EF4-FFF2-40B4-BE49-F238E27FC236}">
                <a16:creationId xmlns:a16="http://schemas.microsoft.com/office/drawing/2014/main" id="{325322DD-3792-4947-A96A-1B6D9D786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983434" y="640080"/>
            <a:ext cx="2296028" cy="3674981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37555A8-9756-40F9-B357-6D7991076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9666" y="1314922"/>
            <a:ext cx="3176246" cy="300013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all"/>
              <a:t>Waarvoor wordt je ingeënt?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6F7AC4-4B22-4A66-A866-284C9C865A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69666" y="4458645"/>
            <a:ext cx="3176246" cy="1656413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lnSpc>
                <a:spcPct val="112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solidFill>
                  <a:srgbClr val="EFEDE3"/>
                </a:solidFill>
              </a:rPr>
              <a:t>Er is </a:t>
            </a:r>
            <a:r>
              <a:rPr lang="en-US" dirty="0" err="1">
                <a:solidFill>
                  <a:srgbClr val="EFEDE3"/>
                </a:solidFill>
              </a:rPr>
              <a:t>een</a:t>
            </a:r>
            <a:r>
              <a:rPr lang="en-US" dirty="0">
                <a:solidFill>
                  <a:srgbClr val="EFEDE3"/>
                </a:solidFill>
              </a:rPr>
              <a:t> </a:t>
            </a:r>
            <a:r>
              <a:rPr lang="en-US" dirty="0" err="1">
                <a:solidFill>
                  <a:srgbClr val="EFEDE3"/>
                </a:solidFill>
              </a:rPr>
              <a:t>vaccinatieprogramma</a:t>
            </a:r>
            <a:br>
              <a:rPr lang="en-US" dirty="0">
                <a:solidFill>
                  <a:srgbClr val="EFEDE3"/>
                </a:solidFill>
              </a:rPr>
            </a:br>
            <a:r>
              <a:rPr lang="en-US" dirty="0">
                <a:solidFill>
                  <a:srgbClr val="EFEDE3"/>
                </a:solidFill>
              </a:rPr>
              <a:t> in Nederland</a:t>
            </a:r>
          </a:p>
        </p:txBody>
      </p:sp>
    </p:spTree>
    <p:extLst>
      <p:ext uri="{BB962C8B-B14F-4D97-AF65-F5344CB8AC3E}">
        <p14:creationId xmlns:p14="http://schemas.microsoft.com/office/powerpoint/2010/main" val="793765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D29548-A955-4C7D-9837-EDA412DDC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het doel van inenten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D229BD-2BD1-4206-9906-8D10CA076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zorgt ervoor dat jij de ziekte niet meer kan krijgen</a:t>
            </a:r>
          </a:p>
          <a:p>
            <a:endParaRPr lang="nl-NL" dirty="0"/>
          </a:p>
          <a:p>
            <a:r>
              <a:rPr lang="nl-NL" dirty="0"/>
              <a:t>Als iedereen zich laat inenten dan verdwijnen ziektes (bijna) helemaal en worden kinderen of volwassenen niet meer ernstig ziek. </a:t>
            </a:r>
          </a:p>
          <a:p>
            <a:endParaRPr lang="nl-NL" dirty="0"/>
          </a:p>
          <a:p>
            <a:r>
              <a:rPr lang="nl-NL" dirty="0">
                <a:hlinkClick r:id="rId2"/>
              </a:rPr>
              <a:t>https://eenvandaag.avrotros.nl/item/polio-patienten-wij-zijn-een-levende-illustratie-van-gevaar-van-niet-vaccineren/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28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CB8A2E-0E6F-4132-B908-7E0814571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Evalueren leerdoelen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C20177-3825-4843-9A2E-DF8D11573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een inenting?</a:t>
            </a:r>
          </a:p>
          <a:p>
            <a:r>
              <a:rPr lang="nl-NL" dirty="0"/>
              <a:t>Wat is het doel van </a:t>
            </a:r>
            <a:r>
              <a:rPr lang="nl-NL"/>
              <a:t>een inenting?</a:t>
            </a:r>
          </a:p>
        </p:txBody>
      </p:sp>
    </p:spTree>
    <p:extLst>
      <p:ext uri="{BB962C8B-B14F-4D97-AF65-F5344CB8AC3E}">
        <p14:creationId xmlns:p14="http://schemas.microsoft.com/office/powerpoint/2010/main" val="2719131478"/>
      </p:ext>
    </p:extLst>
  </p:cSld>
  <p:clrMapOvr>
    <a:masterClrMapping/>
  </p:clrMapOvr>
</p:sld>
</file>

<file path=ppt/theme/theme1.xml><?xml version="1.0" encoding="utf-8"?>
<a:theme xmlns:a="http://schemas.openxmlformats.org/drawingml/2006/main" name="Bijgesneden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TM10001105[[fn=Bijgesneden]]</Template>
  <TotalTime>1473</TotalTime>
  <Words>138</Words>
  <Application>Microsoft Office PowerPoint</Application>
  <PresentationFormat>Breedbeeld</PresentationFormat>
  <Paragraphs>23</Paragraphs>
  <Slides>7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9" baseType="lpstr">
      <vt:lpstr>Franklin Gothic Book</vt:lpstr>
      <vt:lpstr>Bijgesneden</vt:lpstr>
      <vt:lpstr>Inentingen</vt:lpstr>
      <vt:lpstr>Inhoud </vt:lpstr>
      <vt:lpstr>Leerdoelen</vt:lpstr>
      <vt:lpstr>Wat is een inenting</vt:lpstr>
      <vt:lpstr>Waarvoor wordt je ingeënt? </vt:lpstr>
      <vt:lpstr>Wat is het doel van inenten</vt:lpstr>
      <vt:lpstr>Evalueren leerdoelen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Inentingen</dc:title>
  <dc:creator>Kyra Tempelman (student)</dc:creator>
  <cp:lastModifiedBy>Kyra Tempelman (student)</cp:lastModifiedBy>
  <cp:revision>4</cp:revision>
  <dcterms:created xsi:type="dcterms:W3CDTF">2021-06-09T08:33:13Z</dcterms:created>
  <dcterms:modified xsi:type="dcterms:W3CDTF">2021-07-03T10:48:23Z</dcterms:modified>
</cp:coreProperties>
</file>