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0" r:id="rId6"/>
    <p:sldId id="263" r:id="rId7"/>
    <p:sldId id="264" r:id="rId8"/>
    <p:sldId id="261" r:id="rId9"/>
    <p:sldId id="262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yra tempelman" initials="kt" lastIdx="1" clrIdx="0">
    <p:extLst>
      <p:ext uri="{19B8F6BF-5375-455C-9EA6-DF929625EA0E}">
        <p15:presenceInfo xmlns:p15="http://schemas.microsoft.com/office/powerpoint/2012/main" userId="2c968d082fbb62ce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82E27BA-BE91-42B0-90FA-42C081AA9A38}" v="20" dt="2021-06-21T20:51:42.45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75" d="100"/>
          <a:sy n="75" d="100"/>
        </p:scale>
        <p:origin x="82" y="29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1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commentAuthors" Target="commentAuthors.xml"/><Relationship Id="rId17" Type="http://schemas.microsoft.com/office/2016/11/relationships/changesInfo" Target="changesInfos/changesInfo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kyra tempelman" userId="2c968d082fbb62ce" providerId="LiveId" clId="{782E27BA-BE91-42B0-90FA-42C081AA9A38}"/>
    <pc:docChg chg="custSel addSld modSld">
      <pc:chgData name="kyra tempelman" userId="2c968d082fbb62ce" providerId="LiveId" clId="{782E27BA-BE91-42B0-90FA-42C081AA9A38}" dt="2021-06-21T20:53:00.877" v="1962" actId="20577"/>
      <pc:docMkLst>
        <pc:docMk/>
      </pc:docMkLst>
      <pc:sldChg chg="modSp mod">
        <pc:chgData name="kyra tempelman" userId="2c968d082fbb62ce" providerId="LiveId" clId="{782E27BA-BE91-42B0-90FA-42C081AA9A38}" dt="2021-06-21T20:41:38.862" v="525" actId="20577"/>
        <pc:sldMkLst>
          <pc:docMk/>
          <pc:sldMk cId="1642009837" sldId="257"/>
        </pc:sldMkLst>
        <pc:spChg chg="mod">
          <ac:chgData name="kyra tempelman" userId="2c968d082fbb62ce" providerId="LiveId" clId="{782E27BA-BE91-42B0-90FA-42C081AA9A38}" dt="2021-06-21T20:41:38.862" v="525" actId="20577"/>
          <ac:spMkLst>
            <pc:docMk/>
            <pc:sldMk cId="1642009837" sldId="257"/>
            <ac:spMk id="3" creationId="{A37DF335-BFA4-4428-A367-785E7B19BA33}"/>
          </ac:spMkLst>
        </pc:spChg>
      </pc:sldChg>
      <pc:sldChg chg="modSp mod">
        <pc:chgData name="kyra tempelman" userId="2c968d082fbb62ce" providerId="LiveId" clId="{782E27BA-BE91-42B0-90FA-42C081AA9A38}" dt="2021-06-21T20:53:00.877" v="1962" actId="20577"/>
        <pc:sldMkLst>
          <pc:docMk/>
          <pc:sldMk cId="4253527746" sldId="258"/>
        </pc:sldMkLst>
        <pc:spChg chg="mod">
          <ac:chgData name="kyra tempelman" userId="2c968d082fbb62ce" providerId="LiveId" clId="{782E27BA-BE91-42B0-90FA-42C081AA9A38}" dt="2021-06-21T20:53:00.877" v="1962" actId="20577"/>
          <ac:spMkLst>
            <pc:docMk/>
            <pc:sldMk cId="4253527746" sldId="258"/>
            <ac:spMk id="3" creationId="{DA643457-0921-4B4B-946B-36FF94B1F1B1}"/>
          </ac:spMkLst>
        </pc:spChg>
      </pc:sldChg>
      <pc:sldChg chg="addSp modSp mod setBg">
        <pc:chgData name="kyra tempelman" userId="2c968d082fbb62ce" providerId="LiveId" clId="{782E27BA-BE91-42B0-90FA-42C081AA9A38}" dt="2021-06-21T20:47:37.012" v="1203" actId="20577"/>
        <pc:sldMkLst>
          <pc:docMk/>
          <pc:sldMk cId="2961340575" sldId="259"/>
        </pc:sldMkLst>
        <pc:spChg chg="mod">
          <ac:chgData name="kyra tempelman" userId="2c968d082fbb62ce" providerId="LiveId" clId="{782E27BA-BE91-42B0-90FA-42C081AA9A38}" dt="2021-06-21T20:38:33.522" v="331" actId="26606"/>
          <ac:spMkLst>
            <pc:docMk/>
            <pc:sldMk cId="2961340575" sldId="259"/>
            <ac:spMk id="2" creationId="{E5A18C72-09B9-478A-8824-08FFA043411D}"/>
          </ac:spMkLst>
        </pc:spChg>
        <pc:spChg chg="mod">
          <ac:chgData name="kyra tempelman" userId="2c968d082fbb62ce" providerId="LiveId" clId="{782E27BA-BE91-42B0-90FA-42C081AA9A38}" dt="2021-06-21T20:38:33.522" v="331" actId="26606"/>
          <ac:spMkLst>
            <pc:docMk/>
            <pc:sldMk cId="2961340575" sldId="259"/>
            <ac:spMk id="3" creationId="{13C1FA44-7C69-4835-A30C-B0B96757E235}"/>
          </ac:spMkLst>
        </pc:spChg>
        <pc:spChg chg="add mod">
          <ac:chgData name="kyra tempelman" userId="2c968d082fbb62ce" providerId="LiveId" clId="{782E27BA-BE91-42B0-90FA-42C081AA9A38}" dt="2021-06-21T20:47:37.012" v="1203" actId="20577"/>
          <ac:spMkLst>
            <pc:docMk/>
            <pc:sldMk cId="2961340575" sldId="259"/>
            <ac:spMk id="5" creationId="{19B066EF-A7D6-4BB1-BB48-2F814FA3DB3E}"/>
          </ac:spMkLst>
        </pc:spChg>
        <pc:spChg chg="add">
          <ac:chgData name="kyra tempelman" userId="2c968d082fbb62ce" providerId="LiveId" clId="{782E27BA-BE91-42B0-90FA-42C081AA9A38}" dt="2021-06-21T20:38:33.522" v="331" actId="26606"/>
          <ac:spMkLst>
            <pc:docMk/>
            <pc:sldMk cId="2961340575" sldId="259"/>
            <ac:spMk id="9" creationId="{667AB579-3ED5-4975-89F8-08728B6991A8}"/>
          </ac:spMkLst>
        </pc:spChg>
        <pc:spChg chg="add">
          <ac:chgData name="kyra tempelman" userId="2c968d082fbb62ce" providerId="LiveId" clId="{782E27BA-BE91-42B0-90FA-42C081AA9A38}" dt="2021-06-21T20:38:33.522" v="331" actId="26606"/>
          <ac:spMkLst>
            <pc:docMk/>
            <pc:sldMk cId="2961340575" sldId="259"/>
            <ac:spMk id="13" creationId="{18E5571A-3A6F-472B-A138-E951FC764C74}"/>
          </ac:spMkLst>
        </pc:spChg>
        <pc:picChg chg="add mod">
          <ac:chgData name="kyra tempelman" userId="2c968d082fbb62ce" providerId="LiveId" clId="{782E27BA-BE91-42B0-90FA-42C081AA9A38}" dt="2021-06-21T20:38:33.522" v="331" actId="26606"/>
          <ac:picMkLst>
            <pc:docMk/>
            <pc:sldMk cId="2961340575" sldId="259"/>
            <ac:picMk id="4" creationId="{A51B53DF-367F-4D76-B265-1C7C3A240FB0}"/>
          </ac:picMkLst>
        </pc:picChg>
        <pc:picChg chg="add">
          <ac:chgData name="kyra tempelman" userId="2c968d082fbb62ce" providerId="LiveId" clId="{782E27BA-BE91-42B0-90FA-42C081AA9A38}" dt="2021-06-21T20:38:33.522" v="331" actId="26606"/>
          <ac:picMkLst>
            <pc:docMk/>
            <pc:sldMk cId="2961340575" sldId="259"/>
            <ac:picMk id="11" creationId="{BA030EC5-B38E-4B49-B806-8AC9058F96AB}"/>
          </ac:picMkLst>
        </pc:picChg>
      </pc:sldChg>
      <pc:sldChg chg="modSp mod">
        <pc:chgData name="kyra tempelman" userId="2c968d082fbb62ce" providerId="LiveId" clId="{782E27BA-BE91-42B0-90FA-42C081AA9A38}" dt="2021-06-21T20:41:24.706" v="498" actId="20577"/>
        <pc:sldMkLst>
          <pc:docMk/>
          <pc:sldMk cId="2958723521" sldId="260"/>
        </pc:sldMkLst>
        <pc:spChg chg="mod">
          <ac:chgData name="kyra tempelman" userId="2c968d082fbb62ce" providerId="LiveId" clId="{782E27BA-BE91-42B0-90FA-42C081AA9A38}" dt="2021-06-21T20:41:24.706" v="498" actId="20577"/>
          <ac:spMkLst>
            <pc:docMk/>
            <pc:sldMk cId="2958723521" sldId="260"/>
            <ac:spMk id="3" creationId="{5EFDA4D2-616E-4833-8348-5098FBE1A050}"/>
          </ac:spMkLst>
        </pc:spChg>
      </pc:sldChg>
      <pc:sldChg chg="addSp modSp mod addCm delCm">
        <pc:chgData name="kyra tempelman" userId="2c968d082fbb62ce" providerId="LiveId" clId="{782E27BA-BE91-42B0-90FA-42C081AA9A38}" dt="2021-06-21T20:47:01.414" v="1165" actId="20577"/>
        <pc:sldMkLst>
          <pc:docMk/>
          <pc:sldMk cId="3601891342" sldId="261"/>
        </pc:sldMkLst>
        <pc:spChg chg="mod">
          <ac:chgData name="kyra tempelman" userId="2c968d082fbb62ce" providerId="LiveId" clId="{782E27BA-BE91-42B0-90FA-42C081AA9A38}" dt="2021-06-21T20:43:53.231" v="936" actId="14100"/>
          <ac:spMkLst>
            <pc:docMk/>
            <pc:sldMk cId="3601891342" sldId="261"/>
            <ac:spMk id="3" creationId="{6C601F49-DD36-44A2-B74A-95F2CBE67DC6}"/>
          </ac:spMkLst>
        </pc:spChg>
        <pc:spChg chg="add mod">
          <ac:chgData name="kyra tempelman" userId="2c968d082fbb62ce" providerId="LiveId" clId="{782E27BA-BE91-42B0-90FA-42C081AA9A38}" dt="2021-06-21T20:47:01.414" v="1165" actId="20577"/>
          <ac:spMkLst>
            <pc:docMk/>
            <pc:sldMk cId="3601891342" sldId="261"/>
            <ac:spMk id="4" creationId="{6E68286B-5D05-4C42-AAE9-7F85AC75EB71}"/>
          </ac:spMkLst>
        </pc:spChg>
      </pc:sldChg>
      <pc:sldChg chg="modSp mod">
        <pc:chgData name="kyra tempelman" userId="2c968d082fbb62ce" providerId="LiveId" clId="{782E27BA-BE91-42B0-90FA-42C081AA9A38}" dt="2021-06-21T20:52:41.666" v="1839" actId="20577"/>
        <pc:sldMkLst>
          <pc:docMk/>
          <pc:sldMk cId="4167701818" sldId="262"/>
        </pc:sldMkLst>
        <pc:spChg chg="mod">
          <ac:chgData name="kyra tempelman" userId="2c968d082fbb62ce" providerId="LiveId" clId="{782E27BA-BE91-42B0-90FA-42C081AA9A38}" dt="2021-06-21T20:52:41.666" v="1839" actId="20577"/>
          <ac:spMkLst>
            <pc:docMk/>
            <pc:sldMk cId="4167701818" sldId="262"/>
            <ac:spMk id="3" creationId="{BEC97647-8761-4AFC-83CB-EA8E94008575}"/>
          </ac:spMkLst>
        </pc:spChg>
      </pc:sldChg>
      <pc:sldChg chg="addSp modSp new mod modAnim">
        <pc:chgData name="kyra tempelman" userId="2c968d082fbb62ce" providerId="LiveId" clId="{782E27BA-BE91-42B0-90FA-42C081AA9A38}" dt="2021-06-21T20:43:34.367" v="842" actId="1076"/>
        <pc:sldMkLst>
          <pc:docMk/>
          <pc:sldMk cId="1312265854" sldId="263"/>
        </pc:sldMkLst>
        <pc:spChg chg="mod">
          <ac:chgData name="kyra tempelman" userId="2c968d082fbb62ce" providerId="LiveId" clId="{782E27BA-BE91-42B0-90FA-42C081AA9A38}" dt="2021-06-21T20:41:46.159" v="550" actId="20577"/>
          <ac:spMkLst>
            <pc:docMk/>
            <pc:sldMk cId="1312265854" sldId="263"/>
            <ac:spMk id="2" creationId="{50C741CA-04F3-43FE-87F6-D42866A2F600}"/>
          </ac:spMkLst>
        </pc:spChg>
        <pc:spChg chg="mod">
          <ac:chgData name="kyra tempelman" userId="2c968d082fbb62ce" providerId="LiveId" clId="{782E27BA-BE91-42B0-90FA-42C081AA9A38}" dt="2021-06-21T20:43:02.605" v="837" actId="20577"/>
          <ac:spMkLst>
            <pc:docMk/>
            <pc:sldMk cId="1312265854" sldId="263"/>
            <ac:spMk id="3" creationId="{0550EA2D-7FE4-4164-BD1F-B28F76C55CD6}"/>
          </ac:spMkLst>
        </pc:spChg>
        <pc:spChg chg="add mod">
          <ac:chgData name="kyra tempelman" userId="2c968d082fbb62ce" providerId="LiveId" clId="{782E27BA-BE91-42B0-90FA-42C081AA9A38}" dt="2021-06-21T20:42:53.377" v="831" actId="1076"/>
          <ac:spMkLst>
            <pc:docMk/>
            <pc:sldMk cId="1312265854" sldId="263"/>
            <ac:spMk id="4" creationId="{7C4CFED2-8174-42E3-A6BE-169ADB81B335}"/>
          </ac:spMkLst>
        </pc:spChg>
        <pc:picChg chg="add mod">
          <ac:chgData name="kyra tempelman" userId="2c968d082fbb62ce" providerId="LiveId" clId="{782E27BA-BE91-42B0-90FA-42C081AA9A38}" dt="2021-06-21T20:43:34.367" v="842" actId="1076"/>
          <ac:picMkLst>
            <pc:docMk/>
            <pc:sldMk cId="1312265854" sldId="263"/>
            <ac:picMk id="5" creationId="{558A6DE6-7340-40C5-B5B7-4B474E900AC6}"/>
          </ac:picMkLst>
        </pc:picChg>
      </pc:sldChg>
      <pc:sldChg chg="addSp delSp modSp new mod modAnim">
        <pc:chgData name="kyra tempelman" userId="2c968d082fbb62ce" providerId="LiveId" clId="{782E27BA-BE91-42B0-90FA-42C081AA9A38}" dt="2021-06-21T20:51:42.457" v="1621"/>
        <pc:sldMkLst>
          <pc:docMk/>
          <pc:sldMk cId="711655324" sldId="264"/>
        </pc:sldMkLst>
        <pc:spChg chg="mod">
          <ac:chgData name="kyra tempelman" userId="2c968d082fbb62ce" providerId="LiveId" clId="{782E27BA-BE91-42B0-90FA-42C081AA9A38}" dt="2021-06-21T20:47:50.396" v="1229" actId="313"/>
          <ac:spMkLst>
            <pc:docMk/>
            <pc:sldMk cId="711655324" sldId="264"/>
            <ac:spMk id="2" creationId="{21E5FC48-2F5F-4985-A4D7-567997242BE8}"/>
          </ac:spMkLst>
        </pc:spChg>
        <pc:spChg chg="mod">
          <ac:chgData name="kyra tempelman" userId="2c968d082fbb62ce" providerId="LiveId" clId="{782E27BA-BE91-42B0-90FA-42C081AA9A38}" dt="2021-06-21T20:48:10.157" v="1264" actId="313"/>
          <ac:spMkLst>
            <pc:docMk/>
            <pc:sldMk cId="711655324" sldId="264"/>
            <ac:spMk id="3" creationId="{2062B04B-FE1A-4FA2-88E5-2B7372AF0230}"/>
          </ac:spMkLst>
        </pc:spChg>
        <pc:spChg chg="add del mod">
          <ac:chgData name="kyra tempelman" userId="2c968d082fbb62ce" providerId="LiveId" clId="{782E27BA-BE91-42B0-90FA-42C081AA9A38}" dt="2021-06-21T20:50:08.338" v="1418"/>
          <ac:spMkLst>
            <pc:docMk/>
            <pc:sldMk cId="711655324" sldId="264"/>
            <ac:spMk id="4" creationId="{657B7C22-03E8-44C0-81DA-A7746B73534A}"/>
          </ac:spMkLst>
        </pc:spChg>
        <pc:spChg chg="add mod">
          <ac:chgData name="kyra tempelman" userId="2c968d082fbb62ce" providerId="LiveId" clId="{782E27BA-BE91-42B0-90FA-42C081AA9A38}" dt="2021-06-21T20:51:38.261" v="1620" actId="313"/>
          <ac:spMkLst>
            <pc:docMk/>
            <pc:sldMk cId="711655324" sldId="264"/>
            <ac:spMk id="5" creationId="{EBC740C4-3F03-4AE2-B3DF-8BBAE937FB8C}"/>
          </ac:spMkLst>
        </pc:spChg>
        <pc:spChg chg="add mod">
          <ac:chgData name="kyra tempelman" userId="2c968d082fbb62ce" providerId="LiveId" clId="{782E27BA-BE91-42B0-90FA-42C081AA9A38}" dt="2021-06-21T20:51:33.343" v="1617" actId="313"/>
          <ac:spMkLst>
            <pc:docMk/>
            <pc:sldMk cId="711655324" sldId="264"/>
            <ac:spMk id="7" creationId="{EC0E3FAC-0C40-4218-BD9B-846A3A3AD4B5}"/>
          </ac:spMkLst>
        </pc:spChg>
        <pc:picChg chg="add mod">
          <ac:chgData name="kyra tempelman" userId="2c968d082fbb62ce" providerId="LiveId" clId="{782E27BA-BE91-42B0-90FA-42C081AA9A38}" dt="2021-06-21T20:49:32.076" v="1415" actId="1076"/>
          <ac:picMkLst>
            <pc:docMk/>
            <pc:sldMk cId="711655324" sldId="264"/>
            <ac:picMk id="6" creationId="{357EB596-ADB5-4A10-8824-8A3101FB3A67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A027290-7530-49B7-8711-256DFE9BB995}" type="datetimeFigureOut">
              <a:rPr lang="nl-NL" smtClean="0"/>
              <a:t>21-6-2021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ED0EE37-2860-45D7-B687-50C691A817A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52983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2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03405"/>
            <a:ext cx="9448800" cy="1825096"/>
          </a:xfrm>
        </p:spPr>
        <p:txBody>
          <a:bodyPr anchor="b">
            <a:normAutofit/>
          </a:bodyPr>
          <a:lstStyle>
            <a:lvl1pPr algn="l">
              <a:defRPr sz="60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32201"/>
            <a:ext cx="9448800" cy="685800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09561" y="4314328"/>
            <a:ext cx="2910840" cy="374642"/>
          </a:xfrm>
        </p:spPr>
        <p:txBody>
          <a:bodyPr/>
          <a:lstStyle/>
          <a:p>
            <a:fld id="{48A87A34-81AB-432B-8DAE-1953F412C126}" type="datetimeFigureOut">
              <a:rPr lang="en-US" dirty="0"/>
              <a:t>6/21/2021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371600" y="4323845"/>
            <a:ext cx="640080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7200" y="1430866"/>
            <a:ext cx="2743200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sche 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77" y="4697360"/>
            <a:ext cx="10822034" cy="81935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1727" y="941439"/>
            <a:ext cx="10821840" cy="3478161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516715"/>
            <a:ext cx="10820400" cy="701969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6/21/2021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2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2"/>
            <a:ext cx="10820400" cy="2802467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9133"/>
            <a:ext cx="10130516" cy="99906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dirty="0"/>
              <a:pPr/>
              <a:t>6/21/2021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2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67" y="753533"/>
            <a:ext cx="10151533" cy="2604495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303865" y="3365556"/>
            <a:ext cx="9592736" cy="4444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959862"/>
            <a:ext cx="10151533" cy="679871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dirty="0"/>
              <a:pPr/>
              <a:t>6/21/2021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76250" y="93345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984230" y="270129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2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95" y="1124701"/>
            <a:ext cx="10146186" cy="251183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8315"/>
            <a:ext cx="10144654" cy="99988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78883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dirty="0"/>
              <a:pPr/>
              <a:t>6/21/2021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8883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kolomm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2895600" y="761999"/>
            <a:ext cx="8610599" cy="1303867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0" y="2202080"/>
            <a:ext cx="3456432" cy="61732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799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68800" y="2201333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366858" y="2904067"/>
            <a:ext cx="3456432" cy="331461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51800" y="2192866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8051801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6/21/2021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Afbeelding-ko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599" cy="1295400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8618" y="4191000"/>
            <a:ext cx="3451582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8618" y="2362200"/>
            <a:ext cx="3451582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8618" y="4873764"/>
            <a:ext cx="3451582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74263" y="4191000"/>
            <a:ext cx="3448935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374263" y="2362200"/>
            <a:ext cx="3448936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374264" y="4873763"/>
            <a:ext cx="344893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49731" y="4191000"/>
            <a:ext cx="3456469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49855" y="2362200"/>
            <a:ext cx="3447878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8049731" y="4873761"/>
            <a:ext cx="345244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6/21/2021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194559"/>
            <a:ext cx="10820400" cy="4024125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6/21/2021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2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48800" y="745066"/>
            <a:ext cx="2057400" cy="3903133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4466" y="745067"/>
            <a:ext cx="8204201" cy="3903133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79941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dirty="0"/>
              <a:pPr/>
              <a:t>6/21/2021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0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6/21/2021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2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3"/>
            <a:ext cx="10820399" cy="2801935"/>
          </a:xfrm>
        </p:spPr>
        <p:txBody>
          <a:bodyPr anchor="b">
            <a:normAutofit/>
          </a:bodyPr>
          <a:lstStyle>
            <a:lvl1pPr algn="r">
              <a:defRPr sz="40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467" y="3641725"/>
            <a:ext cx="10490200" cy="955675"/>
          </a:xfrm>
        </p:spPr>
        <p:txBody>
          <a:bodyPr>
            <a:normAutofit/>
          </a:bodyPr>
          <a:lstStyle>
            <a:lvl1pPr marL="0" indent="0" algn="r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dirty="0"/>
              <a:pPr/>
              <a:t>6/21/2021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1"/>
            <a:ext cx="6991492" cy="36406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194559"/>
            <a:ext cx="5334000" cy="4024125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194559"/>
            <a:ext cx="5334000" cy="4024125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6/21/2021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600" cy="1295400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9" y="2183802"/>
            <a:ext cx="5079991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3132666"/>
            <a:ext cx="5311775" cy="3086019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0" y="2183802"/>
            <a:ext cx="5105400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132666"/>
            <a:ext cx="5334000" cy="3086019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6/21/2021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6/21/2021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6/21/2021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411480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95582" y="746759"/>
            <a:ext cx="6510618" cy="5471925"/>
          </a:xfrm>
        </p:spPr>
        <p:txBody>
          <a:bodyPr anchor="ctr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411480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6/21/2021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687324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861238" y="751241"/>
            <a:ext cx="3644962" cy="5467443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687324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6/21/2021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2-HD-TOP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4414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95600" y="764373"/>
            <a:ext cx="8610600" cy="12930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194560"/>
            <a:ext cx="10820400" cy="40241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95360" y="6356350"/>
            <a:ext cx="29108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6/21/2021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355845"/>
            <a:ext cx="777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38100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40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B94FE21-AD57-40D3-8ECC-3D677995745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Vrij verkrijgbare middelen 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ED835FEB-1B50-4561-891B-E8D4D5765B3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28074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EA669A0-C492-4B40-A44F-FEC88902FA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Inhoud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37DF335-BFA4-4428-A367-785E7B19BA3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Lesdoelen</a:t>
            </a:r>
          </a:p>
          <a:p>
            <a:r>
              <a:rPr lang="nl-NL" dirty="0"/>
              <a:t>Wat zijn vrij verkrijgbare middelen?</a:t>
            </a:r>
          </a:p>
          <a:p>
            <a:r>
              <a:rPr lang="nl-NL" dirty="0"/>
              <a:t>Welke soorten middelen heb je?</a:t>
            </a:r>
          </a:p>
          <a:p>
            <a:r>
              <a:rPr lang="nl-NL" dirty="0"/>
              <a:t>Waar moet je mee oppassen</a:t>
            </a:r>
          </a:p>
          <a:p>
            <a:r>
              <a:rPr lang="nl-NL" dirty="0"/>
              <a:t>Toedieningsvormen</a:t>
            </a:r>
          </a:p>
          <a:p>
            <a:r>
              <a:rPr lang="nl-NL" dirty="0"/>
              <a:t>Evalueren lesdoelen</a:t>
            </a:r>
          </a:p>
        </p:txBody>
      </p:sp>
    </p:spTree>
    <p:extLst>
      <p:ext uri="{BB962C8B-B14F-4D97-AF65-F5344CB8AC3E}">
        <p14:creationId xmlns:p14="http://schemas.microsoft.com/office/powerpoint/2010/main" val="16420098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5BC4619-B640-430E-B7AB-2DDA73DB63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Lesdoelen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DA643457-0921-4B4B-946B-36FF94B1F1B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Aan het eind van de les kan 3 toedieningsvormen van medicatie benoemen</a:t>
            </a:r>
          </a:p>
          <a:p>
            <a:r>
              <a:rPr lang="nl-NL" dirty="0"/>
              <a:t>Aan het eind van de les kan je 2 voorbeelden van vrij verkrijgbare middelen benoemen</a:t>
            </a:r>
          </a:p>
          <a:p>
            <a:r>
              <a:rPr lang="nl-NL" dirty="0"/>
              <a:t>Aan het eind van de les kan je benoemen wat het verschil is tussen reguliere en </a:t>
            </a:r>
            <a:r>
              <a:rPr lang="nl-NL"/>
              <a:t>homeopathische medicijnen.</a:t>
            </a:r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2535277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667AB579-3ED5-4975-89F8-08728B6991A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BA030EC5-B38E-4B49-B806-8AC9058F96A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44145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E5A18C72-09B9-478A-8824-08FFA0434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1105622"/>
            <a:ext cx="3306744" cy="1293028"/>
          </a:xfrm>
        </p:spPr>
        <p:txBody>
          <a:bodyPr>
            <a:normAutofit/>
          </a:bodyPr>
          <a:lstStyle/>
          <a:p>
            <a:r>
              <a:rPr lang="nl-NL" sz="2700"/>
              <a:t>Wat zijn vrij verkrijgbare middelen?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3C1FA44-7C69-4835-A30C-B0B96757E23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1" y="2535810"/>
            <a:ext cx="3306742" cy="3682875"/>
          </a:xfrm>
        </p:spPr>
        <p:txBody>
          <a:bodyPr>
            <a:normAutofit/>
          </a:bodyPr>
          <a:lstStyle/>
          <a:p>
            <a:r>
              <a:rPr lang="nl-NL" sz="1600" dirty="0"/>
              <a:t>Vrij verkrijgbare middelen zijn medicijnen die je kan krijgen zonder recept van de dokter?</a:t>
            </a:r>
          </a:p>
          <a:p>
            <a:endParaRPr lang="nl-NL" sz="1600" dirty="0"/>
          </a:p>
          <a:p>
            <a:endParaRPr lang="nl-NL" sz="1600" dirty="0"/>
          </a:p>
          <a:p>
            <a:r>
              <a:rPr lang="nl-NL" sz="1600" dirty="0"/>
              <a:t>Welke middelen ken je?</a:t>
            </a:r>
          </a:p>
        </p:txBody>
      </p:sp>
      <p:sp>
        <p:nvSpPr>
          <p:cNvPr id="13" name="Rounded Rectangle 14">
            <a:extLst>
              <a:ext uri="{FF2B5EF4-FFF2-40B4-BE49-F238E27FC236}">
                <a16:creationId xmlns:a16="http://schemas.microsoft.com/office/drawing/2014/main" id="{18E5571A-3A6F-472B-A138-E951FC764C7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636008" y="1066164"/>
            <a:ext cx="6765949" cy="5148371"/>
          </a:xfrm>
          <a:prstGeom prst="roundRect">
            <a:avLst>
              <a:gd name="adj" fmla="val 2403"/>
            </a:avLst>
          </a:prstGeom>
          <a:solidFill>
            <a:srgbClr val="FFFFFF"/>
          </a:solidFill>
          <a:ln>
            <a:noFill/>
          </a:ln>
          <a:effectLst>
            <a:innerShdw blurRad="114300">
              <a:srgbClr val="404040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A51B53DF-367F-4D76-B265-1C7C3A240FB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7585" r="17251" b="1"/>
          <a:stretch/>
        </p:blipFill>
        <p:spPr>
          <a:xfrm>
            <a:off x="4955339" y="1336566"/>
            <a:ext cx="6127287" cy="4607567"/>
          </a:xfrm>
          <a:prstGeom prst="rect">
            <a:avLst/>
          </a:prstGeom>
        </p:spPr>
      </p:pic>
      <p:sp>
        <p:nvSpPr>
          <p:cNvPr id="5" name="Tekstvak 4">
            <a:extLst>
              <a:ext uri="{FF2B5EF4-FFF2-40B4-BE49-F238E27FC236}">
                <a16:creationId xmlns:a16="http://schemas.microsoft.com/office/drawing/2014/main" id="{19B066EF-A7D6-4BB1-BB48-2F814FA3DB3E}"/>
              </a:ext>
            </a:extLst>
          </p:cNvPr>
          <p:cNvSpPr txBox="1"/>
          <p:nvPr/>
        </p:nvSpPr>
        <p:spPr>
          <a:xfrm>
            <a:off x="695960" y="4602480"/>
            <a:ext cx="363087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Paracetamol, neusspray, oogdruppels.</a:t>
            </a:r>
          </a:p>
        </p:txBody>
      </p:sp>
    </p:spTree>
    <p:extLst>
      <p:ext uri="{BB962C8B-B14F-4D97-AF65-F5344CB8AC3E}">
        <p14:creationId xmlns:p14="http://schemas.microsoft.com/office/powerpoint/2010/main" val="29613405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D6078E2-D250-4BD1-9E4B-F6B8244D62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Welke soort middelen heb je?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EFDA4D2-616E-4833-8348-5098FBE1A05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Pijnstillers</a:t>
            </a:r>
          </a:p>
          <a:p>
            <a:r>
              <a:rPr lang="nl-NL" dirty="0"/>
              <a:t>Laxerende middelen</a:t>
            </a:r>
          </a:p>
          <a:p>
            <a:r>
              <a:rPr lang="nl-NL" dirty="0"/>
              <a:t>Neusdruppels</a:t>
            </a:r>
          </a:p>
          <a:p>
            <a:r>
              <a:rPr lang="nl-NL" dirty="0"/>
              <a:t>Hooikoorts tabletten</a:t>
            </a:r>
          </a:p>
          <a:p>
            <a:r>
              <a:rPr lang="nl-NL" dirty="0"/>
              <a:t>Medicijnen die helpen bij schimmels </a:t>
            </a:r>
          </a:p>
          <a:p>
            <a:r>
              <a:rPr lang="nl-NL" dirty="0"/>
              <a:t>Medicijnen tegen maagproblemen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9587235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0C741CA-04F3-43FE-87F6-D42866A2F6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Waar moet je mee oppassen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550EA2D-7FE4-4164-BD1F-B28F76C55CD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799" y="2057401"/>
            <a:ext cx="11307933" cy="3118281"/>
          </a:xfrm>
        </p:spPr>
        <p:txBody>
          <a:bodyPr/>
          <a:lstStyle/>
          <a:p>
            <a:r>
              <a:rPr lang="nl-NL" dirty="0"/>
              <a:t>Als je medicijnen gebruikt die je in de kruitvat kan kopen, waar moet je dan op letten?</a:t>
            </a:r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</p:txBody>
      </p:sp>
      <p:sp>
        <p:nvSpPr>
          <p:cNvPr id="4" name="Tekstvak 3">
            <a:extLst>
              <a:ext uri="{FF2B5EF4-FFF2-40B4-BE49-F238E27FC236}">
                <a16:creationId xmlns:a16="http://schemas.microsoft.com/office/drawing/2014/main" id="{7C4CFED2-8174-42E3-A6BE-169ADB81B335}"/>
              </a:ext>
            </a:extLst>
          </p:cNvPr>
          <p:cNvSpPr txBox="1"/>
          <p:nvPr/>
        </p:nvSpPr>
        <p:spPr>
          <a:xfrm>
            <a:off x="830800" y="2689933"/>
            <a:ext cx="1089364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Of je de medicijnen wel kan gebruiken met medicijnen die je van de arts krijgt.</a:t>
            </a:r>
          </a:p>
          <a:p>
            <a:r>
              <a:rPr lang="nl-NL" dirty="0"/>
              <a:t>Of je geen allergische reactie krijgt</a:t>
            </a:r>
            <a:br>
              <a:rPr lang="nl-NL" dirty="0"/>
            </a:br>
            <a:r>
              <a:rPr lang="nl-NL" dirty="0"/>
              <a:t>hoe lang je het medicijn mag gebruiken</a:t>
            </a:r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558A6DE6-7340-40C5-B5B7-4B474E900AC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29462" y="3564493"/>
            <a:ext cx="4631738" cy="25937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22658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1E5FC48-2F5F-4985-A4D7-567997242B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Homeopathische medicijnen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062B04B-FE1A-4FA2-88E5-2B7372AF023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Wat zijn homeopathische medicijnen?</a:t>
            </a:r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EBC740C4-3F03-4AE2-B3DF-8BBAE937FB8C}"/>
              </a:ext>
            </a:extLst>
          </p:cNvPr>
          <p:cNvSpPr txBox="1"/>
          <p:nvPr/>
        </p:nvSpPr>
        <p:spPr>
          <a:xfrm>
            <a:off x="609600" y="2824480"/>
            <a:ext cx="117043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Homeopathische tabletten zijn tabletten die zijn gemaakt van planten.</a:t>
            </a:r>
            <a:br>
              <a:rPr lang="nl-NL" dirty="0"/>
            </a:br>
            <a:r>
              <a:rPr lang="nl-NL" dirty="0"/>
              <a:t>Deze middelen proberen ervoor te zorgen dat het lichaam zichzelf geneest</a:t>
            </a:r>
          </a:p>
        </p:txBody>
      </p:sp>
      <p:pic>
        <p:nvPicPr>
          <p:cNvPr id="6" name="Afbeelding 5">
            <a:extLst>
              <a:ext uri="{FF2B5EF4-FFF2-40B4-BE49-F238E27FC236}">
                <a16:creationId xmlns:a16="http://schemas.microsoft.com/office/drawing/2014/main" id="{357EB596-ADB5-4A10-8824-8A3101FB3A6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14172" y="4237890"/>
            <a:ext cx="2847975" cy="1600200"/>
          </a:xfrm>
          <a:prstGeom prst="rect">
            <a:avLst/>
          </a:prstGeom>
        </p:spPr>
      </p:pic>
      <p:sp>
        <p:nvSpPr>
          <p:cNvPr id="7" name="Tekstvak 6">
            <a:extLst>
              <a:ext uri="{FF2B5EF4-FFF2-40B4-BE49-F238E27FC236}">
                <a16:creationId xmlns:a16="http://schemas.microsoft.com/office/drawing/2014/main" id="{EC0E3FAC-0C40-4218-BD9B-846A3A3AD4B5}"/>
              </a:ext>
            </a:extLst>
          </p:cNvPr>
          <p:cNvSpPr txBox="1"/>
          <p:nvPr/>
        </p:nvSpPr>
        <p:spPr>
          <a:xfrm>
            <a:off x="685800" y="4104640"/>
            <a:ext cx="613156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Het verschil met regulieren medicatie is dat homeopathische middelen aan zetten tot genezen en reguliere medicatie bestrijd de symptomen</a:t>
            </a:r>
          </a:p>
        </p:txBody>
      </p:sp>
    </p:spTree>
    <p:extLst>
      <p:ext uri="{BB962C8B-B14F-4D97-AF65-F5344CB8AC3E}">
        <p14:creationId xmlns:p14="http://schemas.microsoft.com/office/powerpoint/2010/main" val="7116553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0EA6DC0-55F4-4EF3-BCAB-64D22749C2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Toedieningsvormen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6C601F49-DD36-44A2-B74A-95F2CBE67DC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2194560"/>
            <a:ext cx="10277475" cy="767715"/>
          </a:xfrm>
        </p:spPr>
        <p:txBody>
          <a:bodyPr/>
          <a:lstStyle/>
          <a:p>
            <a:r>
              <a:rPr lang="nl-NL" dirty="0"/>
              <a:t>Het tot je nemen van medicijnen kan op verschillende manieren. Welke ken je?</a:t>
            </a:r>
          </a:p>
        </p:txBody>
      </p:sp>
      <p:sp>
        <p:nvSpPr>
          <p:cNvPr id="4" name="Tekstvak 3">
            <a:extLst>
              <a:ext uri="{FF2B5EF4-FFF2-40B4-BE49-F238E27FC236}">
                <a16:creationId xmlns:a16="http://schemas.microsoft.com/office/drawing/2014/main" id="{6E68286B-5D05-4C42-AAE9-7F85AC75EB71}"/>
              </a:ext>
            </a:extLst>
          </p:cNvPr>
          <p:cNvSpPr txBox="1"/>
          <p:nvPr/>
        </p:nvSpPr>
        <p:spPr>
          <a:xfrm>
            <a:off x="863600" y="2962275"/>
            <a:ext cx="105156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Oraal (via de mond)</a:t>
            </a:r>
          </a:p>
          <a:p>
            <a:r>
              <a:rPr lang="nl-NL" dirty="0"/>
              <a:t>Nasaal (Via de neus)</a:t>
            </a:r>
            <a:br>
              <a:rPr lang="nl-NL" dirty="0"/>
            </a:br>
            <a:r>
              <a:rPr lang="nl-NL" dirty="0"/>
              <a:t>Rectaal (via de anus)</a:t>
            </a:r>
            <a:br>
              <a:rPr lang="nl-NL" dirty="0"/>
            </a:br>
            <a:r>
              <a:rPr lang="nl-NL" dirty="0"/>
              <a:t>cutaan(op de huid en via de huid)</a:t>
            </a:r>
            <a:br>
              <a:rPr lang="nl-NL" dirty="0"/>
            </a:br>
            <a:r>
              <a:rPr lang="nl-NL" dirty="0"/>
              <a:t>Via de longen</a:t>
            </a:r>
            <a:br>
              <a:rPr lang="nl-NL" dirty="0"/>
            </a:br>
            <a:r>
              <a:rPr lang="nl-NL" dirty="0"/>
              <a:t>Via de ogen (oogdruppels)</a:t>
            </a:r>
            <a:br>
              <a:rPr lang="nl-NL" dirty="0"/>
            </a:br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60189134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8D269FF-0E2C-4439-9422-A2E5D39331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Evalueren lesdoelen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BEC97647-8761-4AFC-83CB-EA8E9400857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Benoem 3 toedieningsvormen van medicijnen</a:t>
            </a:r>
          </a:p>
          <a:p>
            <a:r>
              <a:rPr lang="nl-NL" dirty="0"/>
              <a:t>Benoem 2 vrij verkrijgbare middelen</a:t>
            </a:r>
          </a:p>
          <a:p>
            <a:r>
              <a:rPr lang="nl-NL" dirty="0"/>
              <a:t>Wat is het verschil tussen reguliere medicijnen en homeopathische medicijnen? 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167701818"/>
      </p:ext>
    </p:extLst>
  </p:cSld>
  <p:clrMapOvr>
    <a:masterClrMapping/>
  </p:clrMapOvr>
</p:sld>
</file>

<file path=ppt/theme/theme1.xml><?xml version="1.0" encoding="utf-8"?>
<a:theme xmlns:a="http://schemas.openxmlformats.org/drawingml/2006/main" name="Condensspoor">
  <a:themeElements>
    <a:clrScheme name="Vapor Trail">
      <a:dk1>
        <a:sysClr val="windowText" lastClr="000000"/>
      </a:dk1>
      <a:lt1>
        <a:sysClr val="window" lastClr="FFFFFF"/>
      </a:lt1>
      <a:dk2>
        <a:srgbClr val="454545"/>
      </a:dk2>
      <a:lt2>
        <a:srgbClr val="DADADA"/>
      </a:lt2>
      <a:accent1>
        <a:srgbClr val="E5224E"/>
      </a:accent1>
      <a:accent2>
        <a:srgbClr val="9D074E"/>
      </a:accent2>
      <a:accent3>
        <a:srgbClr val="7F2294"/>
      </a:accent3>
      <a:accent4>
        <a:srgbClr val="8D65EA"/>
      </a:accent4>
      <a:accent5>
        <a:srgbClr val="588FE2"/>
      </a:accent5>
      <a:accent6>
        <a:srgbClr val="127CA4"/>
      </a:accent6>
      <a:hlink>
        <a:srgbClr val="FB4AB6"/>
      </a:hlink>
      <a:folHlink>
        <a:srgbClr val="F98FE9"/>
      </a:folHlink>
    </a:clrScheme>
    <a:fontScheme name="Vapor Trail">
      <a:maj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Vapor Trail">
      <a:fillStyleLst>
        <a:solidFill>
          <a:schemeClr val="phClr"/>
        </a:solidFill>
        <a:gradFill rotWithShape="1">
          <a:gsLst>
            <a:gs pos="0">
              <a:schemeClr val="phClr">
                <a:tint val="69000"/>
                <a:alpha val="100000"/>
                <a:satMod val="109000"/>
                <a:lumMod val="110000"/>
              </a:schemeClr>
            </a:gs>
            <a:gs pos="52000">
              <a:schemeClr val="phClr">
                <a:tint val="74000"/>
                <a:satMod val="100000"/>
                <a:lumMod val="104000"/>
              </a:schemeClr>
            </a:gs>
            <a:gs pos="100000">
              <a:schemeClr val="phClr">
                <a:tint val="78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00000"/>
                <a:lumMod val="104000"/>
              </a:schemeClr>
            </a:gs>
            <a:gs pos="78000">
              <a:schemeClr val="phClr">
                <a:shade val="100000"/>
                <a:satMod val="11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threePt" dir="t"/>
          </a:scene3d>
          <a:sp3d>
            <a:bevelT w="25400" h="12700"/>
          </a:sp3d>
        </a:effectStyle>
        <a:effectStyle>
          <a:effectLst>
            <a:outerShdw blurRad="57150" dist="19050" dir="5400000" algn="ctr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508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apor Trail" id="{4FDF2955-7D9C-493C-B9F9-C205151B46CD}" vid="{6DB8EB18-3657-4051-A897-2ED38832359E}"/>
    </a:ext>
  </a:extLst>
</a:theme>
</file>

<file path=ppt/theme/theme2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TM04033937[[fn=Condensspoor]]</Template>
  <TotalTime>18</TotalTime>
  <Words>307</Words>
  <Application>Microsoft Office PowerPoint</Application>
  <PresentationFormat>Breedbeeld</PresentationFormat>
  <Paragraphs>43</Paragraphs>
  <Slides>9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9</vt:i4>
      </vt:variant>
    </vt:vector>
  </HeadingPairs>
  <TitlesOfParts>
    <vt:vector size="13" baseType="lpstr">
      <vt:lpstr>Arial</vt:lpstr>
      <vt:lpstr>Calibri</vt:lpstr>
      <vt:lpstr>Century Gothic</vt:lpstr>
      <vt:lpstr>Condensspoor</vt:lpstr>
      <vt:lpstr>Vrij verkrijgbare middelen </vt:lpstr>
      <vt:lpstr>Inhoud</vt:lpstr>
      <vt:lpstr>Lesdoelen</vt:lpstr>
      <vt:lpstr>Wat zijn vrij verkrijgbare middelen?</vt:lpstr>
      <vt:lpstr>Welke soort middelen heb je?</vt:lpstr>
      <vt:lpstr>Waar moet je mee oppassen</vt:lpstr>
      <vt:lpstr>Homeopathische medicijnen</vt:lpstr>
      <vt:lpstr>Toedieningsvormen </vt:lpstr>
      <vt:lpstr>Evalueren lesdoelen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Vrij verkrijgbare middelen </dc:title>
  <dc:creator>Kyra Tempelman (student)</dc:creator>
  <cp:lastModifiedBy>Kyra Tempelman (student)</cp:lastModifiedBy>
  <cp:revision>1</cp:revision>
  <dcterms:created xsi:type="dcterms:W3CDTF">2021-06-09T10:45:46Z</dcterms:created>
  <dcterms:modified xsi:type="dcterms:W3CDTF">2021-06-21T20:53:04Z</dcterms:modified>
</cp:coreProperties>
</file>