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notesMasterIdLst>
    <p:notesMasterId r:id="rId16"/>
  </p:notesMasterIdLst>
  <p:sldIdLst>
    <p:sldId id="256" r:id="rId5"/>
    <p:sldId id="257" r:id="rId6"/>
    <p:sldId id="258" r:id="rId7"/>
    <p:sldId id="259" r:id="rId8"/>
    <p:sldId id="264" r:id="rId9"/>
    <p:sldId id="260" r:id="rId10"/>
    <p:sldId id="262" r:id="rId11"/>
    <p:sldId id="261" r:id="rId12"/>
    <p:sldId id="266" r:id="rId13"/>
    <p:sldId id="263" r:id="rId14"/>
    <p:sldId id="265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1F3E75E-8D44-41CF-920F-BDD8D8DB526F}" v="1" dt="2021-06-21T14:10:09.81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71608" autoAdjust="0"/>
  </p:normalViewPr>
  <p:slideViewPr>
    <p:cSldViewPr snapToGrid="0">
      <p:cViewPr varScale="1">
        <p:scale>
          <a:sx n="61" d="100"/>
          <a:sy n="61" d="100"/>
        </p:scale>
        <p:origin x="152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21" Type="http://schemas.microsoft.com/office/2016/11/relationships/changesInfo" Target="changesInfos/changesInfo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yra tempelman" userId="2c968d082fbb62ce" providerId="LiveId" clId="{71F3E75E-8D44-41CF-920F-BDD8D8DB526F}"/>
    <pc:docChg chg="modSld sldOrd">
      <pc:chgData name="kyra tempelman" userId="2c968d082fbb62ce" providerId="LiveId" clId="{71F3E75E-8D44-41CF-920F-BDD8D8DB526F}" dt="2021-06-21T14:10:09.818" v="2" actId="313"/>
      <pc:docMkLst>
        <pc:docMk/>
      </pc:docMkLst>
      <pc:sldChg chg="modSp">
        <pc:chgData name="kyra tempelman" userId="2c968d082fbb62ce" providerId="LiveId" clId="{71F3E75E-8D44-41CF-920F-BDD8D8DB526F}" dt="2021-06-21T14:10:09.818" v="2" actId="313"/>
        <pc:sldMkLst>
          <pc:docMk/>
          <pc:sldMk cId="1769257468" sldId="262"/>
        </pc:sldMkLst>
        <pc:spChg chg="mod">
          <ac:chgData name="kyra tempelman" userId="2c968d082fbb62ce" providerId="LiveId" clId="{71F3E75E-8D44-41CF-920F-BDD8D8DB526F}" dt="2021-06-21T14:10:09.818" v="2" actId="313"/>
          <ac:spMkLst>
            <pc:docMk/>
            <pc:sldMk cId="1769257468" sldId="262"/>
            <ac:spMk id="6" creationId="{614BE4FF-7B79-45F4-8142-396B3249871A}"/>
          </ac:spMkLst>
        </pc:spChg>
      </pc:sldChg>
      <pc:sldChg chg="ord">
        <pc:chgData name="kyra tempelman" userId="2c968d082fbb62ce" providerId="LiveId" clId="{71F3E75E-8D44-41CF-920F-BDD8D8DB526F}" dt="2021-06-21T14:09:57.549" v="1"/>
        <pc:sldMkLst>
          <pc:docMk/>
          <pc:sldMk cId="1378935817" sldId="266"/>
        </pc:sldMkLst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2EF622B-03E3-4CF8-8430-A597FFADB516}" type="doc">
      <dgm:prSet loTypeId="urn:microsoft.com/office/officeart/2008/layout/LinedList" loCatId="list" qsTypeId="urn:microsoft.com/office/officeart/2005/8/quickstyle/simple5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698648F5-A2C8-4D21-9F1B-7A747853480E}">
      <dgm:prSet/>
      <dgm:spPr/>
      <dgm:t>
        <a:bodyPr/>
        <a:lstStyle/>
        <a:p>
          <a:r>
            <a:rPr lang="nl-NL" baseline="0"/>
            <a:t>Leerdoelen</a:t>
          </a:r>
          <a:endParaRPr lang="en-US"/>
        </a:p>
      </dgm:t>
    </dgm:pt>
    <dgm:pt modelId="{273A06F3-C8C6-4658-8F2F-7037AD11280D}" type="parTrans" cxnId="{5CAABE46-C917-47FF-A259-47E3ECFCA35B}">
      <dgm:prSet/>
      <dgm:spPr/>
      <dgm:t>
        <a:bodyPr/>
        <a:lstStyle/>
        <a:p>
          <a:endParaRPr lang="en-US"/>
        </a:p>
      </dgm:t>
    </dgm:pt>
    <dgm:pt modelId="{4463E69C-3D32-4B1A-9C39-707936206973}" type="sibTrans" cxnId="{5CAABE46-C917-47FF-A259-47E3ECFCA35B}">
      <dgm:prSet/>
      <dgm:spPr/>
      <dgm:t>
        <a:bodyPr/>
        <a:lstStyle/>
        <a:p>
          <a:endParaRPr lang="en-US"/>
        </a:p>
      </dgm:t>
    </dgm:pt>
    <dgm:pt modelId="{F2B9640C-414B-48E1-B67A-086A192985CC}">
      <dgm:prSet/>
      <dgm:spPr/>
      <dgm:t>
        <a:bodyPr/>
        <a:lstStyle/>
        <a:p>
          <a:r>
            <a:rPr lang="nl-NL" baseline="0"/>
            <a:t>Het gebit</a:t>
          </a:r>
          <a:endParaRPr lang="en-US"/>
        </a:p>
      </dgm:t>
    </dgm:pt>
    <dgm:pt modelId="{F7159A11-1DDF-4295-9978-E015A3E3892C}" type="parTrans" cxnId="{6B69CE53-5377-4E73-820F-83AF12E7433B}">
      <dgm:prSet/>
      <dgm:spPr/>
      <dgm:t>
        <a:bodyPr/>
        <a:lstStyle/>
        <a:p>
          <a:endParaRPr lang="en-US"/>
        </a:p>
      </dgm:t>
    </dgm:pt>
    <dgm:pt modelId="{702D9548-C64E-4134-9957-372DAF918416}" type="sibTrans" cxnId="{6B69CE53-5377-4E73-820F-83AF12E7433B}">
      <dgm:prSet/>
      <dgm:spPr/>
      <dgm:t>
        <a:bodyPr/>
        <a:lstStyle/>
        <a:p>
          <a:endParaRPr lang="en-US"/>
        </a:p>
      </dgm:t>
    </dgm:pt>
    <dgm:pt modelId="{9F210359-4733-4E26-BB6D-9164B6CE0EF3}">
      <dgm:prSet/>
      <dgm:spPr/>
      <dgm:t>
        <a:bodyPr/>
        <a:lstStyle/>
        <a:p>
          <a:r>
            <a:rPr lang="nl-NL" baseline="0"/>
            <a:t>Soorten gebitsproblemen</a:t>
          </a:r>
          <a:endParaRPr lang="en-US"/>
        </a:p>
      </dgm:t>
    </dgm:pt>
    <dgm:pt modelId="{323360E8-920C-4755-B483-077D576666D6}" type="parTrans" cxnId="{09A8F782-6329-43DB-81B2-628C9C7FE9D1}">
      <dgm:prSet/>
      <dgm:spPr/>
      <dgm:t>
        <a:bodyPr/>
        <a:lstStyle/>
        <a:p>
          <a:endParaRPr lang="en-US"/>
        </a:p>
      </dgm:t>
    </dgm:pt>
    <dgm:pt modelId="{7806AE30-D947-4FF7-BDB0-1FD49C1E1F6E}" type="sibTrans" cxnId="{09A8F782-6329-43DB-81B2-628C9C7FE9D1}">
      <dgm:prSet/>
      <dgm:spPr/>
      <dgm:t>
        <a:bodyPr/>
        <a:lstStyle/>
        <a:p>
          <a:endParaRPr lang="en-US"/>
        </a:p>
      </dgm:t>
    </dgm:pt>
    <dgm:pt modelId="{0CF5246E-E59E-420F-8A2B-669D5863CE69}">
      <dgm:prSet/>
      <dgm:spPr/>
      <dgm:t>
        <a:bodyPr/>
        <a:lstStyle/>
        <a:p>
          <a:r>
            <a:rPr lang="nl-NL" baseline="0" dirty="0"/>
            <a:t>mondverzorging</a:t>
          </a:r>
          <a:endParaRPr lang="en-US" dirty="0"/>
        </a:p>
      </dgm:t>
    </dgm:pt>
    <dgm:pt modelId="{32705051-A43D-495D-930B-A05AD42AB0C0}" type="parTrans" cxnId="{E9825018-8866-4E9B-8BE1-24E6B4720B22}">
      <dgm:prSet/>
      <dgm:spPr/>
      <dgm:t>
        <a:bodyPr/>
        <a:lstStyle/>
        <a:p>
          <a:endParaRPr lang="en-US"/>
        </a:p>
      </dgm:t>
    </dgm:pt>
    <dgm:pt modelId="{75EC85BE-4877-435A-9D50-9DB52CE53CF1}" type="sibTrans" cxnId="{E9825018-8866-4E9B-8BE1-24E6B4720B22}">
      <dgm:prSet/>
      <dgm:spPr/>
      <dgm:t>
        <a:bodyPr/>
        <a:lstStyle/>
        <a:p>
          <a:endParaRPr lang="en-US"/>
        </a:p>
      </dgm:t>
    </dgm:pt>
    <dgm:pt modelId="{12E21566-77CD-49FF-800D-1CF87191C8B3}">
      <dgm:prSet/>
      <dgm:spPr/>
      <dgm:t>
        <a:bodyPr/>
        <a:lstStyle/>
        <a:p>
          <a:r>
            <a:rPr lang="nl-NL" baseline="0" dirty="0"/>
            <a:t>Beroepen die uitgevoerd worden binnen de mondverzorging</a:t>
          </a:r>
          <a:endParaRPr lang="en-US" dirty="0"/>
        </a:p>
      </dgm:t>
    </dgm:pt>
    <dgm:pt modelId="{0BF0A98C-A951-4A7E-9F93-7DECB9DA7C8B}" type="parTrans" cxnId="{9EB153F4-0C37-4A98-9A49-2A707094EA50}">
      <dgm:prSet/>
      <dgm:spPr/>
      <dgm:t>
        <a:bodyPr/>
        <a:lstStyle/>
        <a:p>
          <a:endParaRPr lang="en-US"/>
        </a:p>
      </dgm:t>
    </dgm:pt>
    <dgm:pt modelId="{EA11C3D2-738E-4D84-AA08-435784366AF1}" type="sibTrans" cxnId="{9EB153F4-0C37-4A98-9A49-2A707094EA50}">
      <dgm:prSet/>
      <dgm:spPr/>
      <dgm:t>
        <a:bodyPr/>
        <a:lstStyle/>
        <a:p>
          <a:endParaRPr lang="en-US"/>
        </a:p>
      </dgm:t>
    </dgm:pt>
    <dgm:pt modelId="{962B12E6-AB33-4098-B294-E9E11085641E}">
      <dgm:prSet/>
      <dgm:spPr/>
      <dgm:t>
        <a:bodyPr/>
        <a:lstStyle/>
        <a:p>
          <a:r>
            <a:rPr lang="nl-NL" baseline="0" dirty="0"/>
            <a:t>hulpmiddelen om het gebit gezond te houden</a:t>
          </a:r>
          <a:endParaRPr lang="en-US" dirty="0"/>
        </a:p>
      </dgm:t>
    </dgm:pt>
    <dgm:pt modelId="{4F674862-52DD-44F1-A009-F3CA4B01A5A7}" type="parTrans" cxnId="{A1B50A47-1712-40FC-BD37-C9394C021DC2}">
      <dgm:prSet/>
      <dgm:spPr/>
      <dgm:t>
        <a:bodyPr/>
        <a:lstStyle/>
        <a:p>
          <a:endParaRPr lang="en-US"/>
        </a:p>
      </dgm:t>
    </dgm:pt>
    <dgm:pt modelId="{055F0652-926E-4B68-9CA4-337FF67E0E2D}" type="sibTrans" cxnId="{A1B50A47-1712-40FC-BD37-C9394C021DC2}">
      <dgm:prSet/>
      <dgm:spPr/>
      <dgm:t>
        <a:bodyPr/>
        <a:lstStyle/>
        <a:p>
          <a:endParaRPr lang="en-US"/>
        </a:p>
      </dgm:t>
    </dgm:pt>
    <dgm:pt modelId="{5C27EF0A-0D57-476B-A79B-3C36A3FE44FC}">
      <dgm:prSet/>
      <dgm:spPr/>
      <dgm:t>
        <a:bodyPr/>
        <a:lstStyle/>
        <a:p>
          <a:r>
            <a:rPr lang="nl-NL" baseline="0" dirty="0"/>
            <a:t>opdracht</a:t>
          </a:r>
          <a:endParaRPr lang="en-US" dirty="0"/>
        </a:p>
      </dgm:t>
    </dgm:pt>
    <dgm:pt modelId="{7CC766C3-8323-4098-8AB3-E1EE0BFE656E}" type="parTrans" cxnId="{56998516-2D41-455E-9F4C-DBBC2E9BD8F9}">
      <dgm:prSet/>
      <dgm:spPr/>
      <dgm:t>
        <a:bodyPr/>
        <a:lstStyle/>
        <a:p>
          <a:endParaRPr lang="en-US"/>
        </a:p>
      </dgm:t>
    </dgm:pt>
    <dgm:pt modelId="{153F53BF-541F-47E2-9493-CA9AC389DEB6}" type="sibTrans" cxnId="{56998516-2D41-455E-9F4C-DBBC2E9BD8F9}">
      <dgm:prSet/>
      <dgm:spPr/>
      <dgm:t>
        <a:bodyPr/>
        <a:lstStyle/>
        <a:p>
          <a:endParaRPr lang="en-US"/>
        </a:p>
      </dgm:t>
    </dgm:pt>
    <dgm:pt modelId="{4D0A47E6-5A70-4CCC-B6A3-66001CCF7299}">
      <dgm:prSet/>
      <dgm:spPr/>
      <dgm:t>
        <a:bodyPr/>
        <a:lstStyle/>
        <a:p>
          <a:r>
            <a:rPr lang="nl-NL" baseline="0"/>
            <a:t>Evaluatie leerdoelen</a:t>
          </a:r>
          <a:endParaRPr lang="en-US"/>
        </a:p>
      </dgm:t>
    </dgm:pt>
    <dgm:pt modelId="{D15A8264-6A03-4D50-A186-514E04BECCC3}" type="parTrans" cxnId="{19E5BB02-E813-4EE4-A295-E22858F2D011}">
      <dgm:prSet/>
      <dgm:spPr/>
      <dgm:t>
        <a:bodyPr/>
        <a:lstStyle/>
        <a:p>
          <a:endParaRPr lang="en-US"/>
        </a:p>
      </dgm:t>
    </dgm:pt>
    <dgm:pt modelId="{445B6031-A33F-488F-9925-665CDC0FE75E}" type="sibTrans" cxnId="{19E5BB02-E813-4EE4-A295-E22858F2D011}">
      <dgm:prSet/>
      <dgm:spPr/>
      <dgm:t>
        <a:bodyPr/>
        <a:lstStyle/>
        <a:p>
          <a:endParaRPr lang="en-US"/>
        </a:p>
      </dgm:t>
    </dgm:pt>
    <dgm:pt modelId="{2F8C1B2C-7D4B-4B35-B36F-A2BF9C8C8584}" type="pres">
      <dgm:prSet presAssocID="{02EF622B-03E3-4CF8-8430-A597FFADB516}" presName="vert0" presStyleCnt="0">
        <dgm:presLayoutVars>
          <dgm:dir/>
          <dgm:animOne val="branch"/>
          <dgm:animLvl val="lvl"/>
        </dgm:presLayoutVars>
      </dgm:prSet>
      <dgm:spPr/>
    </dgm:pt>
    <dgm:pt modelId="{46594DB9-3CE0-4159-899A-9180F9F37376}" type="pres">
      <dgm:prSet presAssocID="{698648F5-A2C8-4D21-9F1B-7A747853480E}" presName="thickLine" presStyleLbl="alignNode1" presStyleIdx="0" presStyleCnt="8"/>
      <dgm:spPr/>
    </dgm:pt>
    <dgm:pt modelId="{FFA5919E-BB5F-49F5-9396-CB60CF510EBE}" type="pres">
      <dgm:prSet presAssocID="{698648F5-A2C8-4D21-9F1B-7A747853480E}" presName="horz1" presStyleCnt="0"/>
      <dgm:spPr/>
    </dgm:pt>
    <dgm:pt modelId="{68728233-0E99-452E-80B0-23E79848A554}" type="pres">
      <dgm:prSet presAssocID="{698648F5-A2C8-4D21-9F1B-7A747853480E}" presName="tx1" presStyleLbl="revTx" presStyleIdx="0" presStyleCnt="8"/>
      <dgm:spPr/>
    </dgm:pt>
    <dgm:pt modelId="{65957640-EA3D-49E1-97F7-F3C4BCA5D534}" type="pres">
      <dgm:prSet presAssocID="{698648F5-A2C8-4D21-9F1B-7A747853480E}" presName="vert1" presStyleCnt="0"/>
      <dgm:spPr/>
    </dgm:pt>
    <dgm:pt modelId="{91C310AD-0EC6-4131-AE49-E7D11143DB0D}" type="pres">
      <dgm:prSet presAssocID="{F2B9640C-414B-48E1-B67A-086A192985CC}" presName="thickLine" presStyleLbl="alignNode1" presStyleIdx="1" presStyleCnt="8"/>
      <dgm:spPr/>
    </dgm:pt>
    <dgm:pt modelId="{78FDDBED-A86A-410D-BB21-A08AF09F95EB}" type="pres">
      <dgm:prSet presAssocID="{F2B9640C-414B-48E1-B67A-086A192985CC}" presName="horz1" presStyleCnt="0"/>
      <dgm:spPr/>
    </dgm:pt>
    <dgm:pt modelId="{684A12B4-68DD-4D31-ABD1-EA194CE6AF12}" type="pres">
      <dgm:prSet presAssocID="{F2B9640C-414B-48E1-B67A-086A192985CC}" presName="tx1" presStyleLbl="revTx" presStyleIdx="1" presStyleCnt="8"/>
      <dgm:spPr/>
    </dgm:pt>
    <dgm:pt modelId="{2A8B3C0F-983D-4551-BE86-6FBFB877CF6D}" type="pres">
      <dgm:prSet presAssocID="{F2B9640C-414B-48E1-B67A-086A192985CC}" presName="vert1" presStyleCnt="0"/>
      <dgm:spPr/>
    </dgm:pt>
    <dgm:pt modelId="{C2E96564-EA1B-47E4-A56C-62E1FF28F4A0}" type="pres">
      <dgm:prSet presAssocID="{9F210359-4733-4E26-BB6D-9164B6CE0EF3}" presName="thickLine" presStyleLbl="alignNode1" presStyleIdx="2" presStyleCnt="8"/>
      <dgm:spPr/>
    </dgm:pt>
    <dgm:pt modelId="{A2D25C29-DC01-4158-91D9-8B68CF56EC35}" type="pres">
      <dgm:prSet presAssocID="{9F210359-4733-4E26-BB6D-9164B6CE0EF3}" presName="horz1" presStyleCnt="0"/>
      <dgm:spPr/>
    </dgm:pt>
    <dgm:pt modelId="{AF3B9A5A-A045-45A7-910F-98B8C7574A03}" type="pres">
      <dgm:prSet presAssocID="{9F210359-4733-4E26-BB6D-9164B6CE0EF3}" presName="tx1" presStyleLbl="revTx" presStyleIdx="2" presStyleCnt="8"/>
      <dgm:spPr/>
    </dgm:pt>
    <dgm:pt modelId="{61DFFA26-9822-426A-BAE2-EBF0E6C7C2D9}" type="pres">
      <dgm:prSet presAssocID="{9F210359-4733-4E26-BB6D-9164B6CE0EF3}" presName="vert1" presStyleCnt="0"/>
      <dgm:spPr/>
    </dgm:pt>
    <dgm:pt modelId="{1D553DA3-96EF-4D08-A804-E4CC60E6E057}" type="pres">
      <dgm:prSet presAssocID="{0CF5246E-E59E-420F-8A2B-669D5863CE69}" presName="thickLine" presStyleLbl="alignNode1" presStyleIdx="3" presStyleCnt="8"/>
      <dgm:spPr/>
    </dgm:pt>
    <dgm:pt modelId="{7A0F87E4-7BA4-42D7-BF28-2E87D3039D52}" type="pres">
      <dgm:prSet presAssocID="{0CF5246E-E59E-420F-8A2B-669D5863CE69}" presName="horz1" presStyleCnt="0"/>
      <dgm:spPr/>
    </dgm:pt>
    <dgm:pt modelId="{633C96E2-186F-4E55-993A-DCBCB58367D6}" type="pres">
      <dgm:prSet presAssocID="{0CF5246E-E59E-420F-8A2B-669D5863CE69}" presName="tx1" presStyleLbl="revTx" presStyleIdx="3" presStyleCnt="8"/>
      <dgm:spPr/>
    </dgm:pt>
    <dgm:pt modelId="{C771DA8D-9670-41E0-9249-795236155910}" type="pres">
      <dgm:prSet presAssocID="{0CF5246E-E59E-420F-8A2B-669D5863CE69}" presName="vert1" presStyleCnt="0"/>
      <dgm:spPr/>
    </dgm:pt>
    <dgm:pt modelId="{06A21CC3-6EA9-4895-B39A-ADF250A2A922}" type="pres">
      <dgm:prSet presAssocID="{12E21566-77CD-49FF-800D-1CF87191C8B3}" presName="thickLine" presStyleLbl="alignNode1" presStyleIdx="4" presStyleCnt="8"/>
      <dgm:spPr/>
    </dgm:pt>
    <dgm:pt modelId="{879542E5-3DAB-4A8F-B922-5DEABB8E718B}" type="pres">
      <dgm:prSet presAssocID="{12E21566-77CD-49FF-800D-1CF87191C8B3}" presName="horz1" presStyleCnt="0"/>
      <dgm:spPr/>
    </dgm:pt>
    <dgm:pt modelId="{30A69F56-F426-4A1B-8E16-83CF60424887}" type="pres">
      <dgm:prSet presAssocID="{12E21566-77CD-49FF-800D-1CF87191C8B3}" presName="tx1" presStyleLbl="revTx" presStyleIdx="4" presStyleCnt="8"/>
      <dgm:spPr/>
    </dgm:pt>
    <dgm:pt modelId="{7504131B-DDD2-4E33-B55C-94713B6B5BA6}" type="pres">
      <dgm:prSet presAssocID="{12E21566-77CD-49FF-800D-1CF87191C8B3}" presName="vert1" presStyleCnt="0"/>
      <dgm:spPr/>
    </dgm:pt>
    <dgm:pt modelId="{EDD182BD-252B-41FB-98A1-F5DEA2983713}" type="pres">
      <dgm:prSet presAssocID="{962B12E6-AB33-4098-B294-E9E11085641E}" presName="thickLine" presStyleLbl="alignNode1" presStyleIdx="5" presStyleCnt="8"/>
      <dgm:spPr/>
    </dgm:pt>
    <dgm:pt modelId="{31AF91DF-4C5D-4C3F-AF5D-2D69F58207F7}" type="pres">
      <dgm:prSet presAssocID="{962B12E6-AB33-4098-B294-E9E11085641E}" presName="horz1" presStyleCnt="0"/>
      <dgm:spPr/>
    </dgm:pt>
    <dgm:pt modelId="{B5AD47DB-59FD-4D24-98DF-130F98A507FB}" type="pres">
      <dgm:prSet presAssocID="{962B12E6-AB33-4098-B294-E9E11085641E}" presName="tx1" presStyleLbl="revTx" presStyleIdx="5" presStyleCnt="8"/>
      <dgm:spPr/>
    </dgm:pt>
    <dgm:pt modelId="{3B5AAE80-2C7D-4AE6-A44E-365421957578}" type="pres">
      <dgm:prSet presAssocID="{962B12E6-AB33-4098-B294-E9E11085641E}" presName="vert1" presStyleCnt="0"/>
      <dgm:spPr/>
    </dgm:pt>
    <dgm:pt modelId="{539BA226-D82F-4947-A90F-2B02AFBD8FAF}" type="pres">
      <dgm:prSet presAssocID="{5C27EF0A-0D57-476B-A79B-3C36A3FE44FC}" presName="thickLine" presStyleLbl="alignNode1" presStyleIdx="6" presStyleCnt="8"/>
      <dgm:spPr/>
    </dgm:pt>
    <dgm:pt modelId="{9ACCA057-8346-4B46-8445-0EA98EED1988}" type="pres">
      <dgm:prSet presAssocID="{5C27EF0A-0D57-476B-A79B-3C36A3FE44FC}" presName="horz1" presStyleCnt="0"/>
      <dgm:spPr/>
    </dgm:pt>
    <dgm:pt modelId="{3D1B02BB-0F0A-4AFB-BF42-7F5917360236}" type="pres">
      <dgm:prSet presAssocID="{5C27EF0A-0D57-476B-A79B-3C36A3FE44FC}" presName="tx1" presStyleLbl="revTx" presStyleIdx="6" presStyleCnt="8"/>
      <dgm:spPr/>
    </dgm:pt>
    <dgm:pt modelId="{ECD6DB69-BDD6-4AD5-A128-F203E91419BC}" type="pres">
      <dgm:prSet presAssocID="{5C27EF0A-0D57-476B-A79B-3C36A3FE44FC}" presName="vert1" presStyleCnt="0"/>
      <dgm:spPr/>
    </dgm:pt>
    <dgm:pt modelId="{A3757F23-0C78-48F7-98F7-36DCADED5384}" type="pres">
      <dgm:prSet presAssocID="{4D0A47E6-5A70-4CCC-B6A3-66001CCF7299}" presName="thickLine" presStyleLbl="alignNode1" presStyleIdx="7" presStyleCnt="8"/>
      <dgm:spPr/>
    </dgm:pt>
    <dgm:pt modelId="{3BC8776B-12D6-429D-9A73-AD89882FAB8C}" type="pres">
      <dgm:prSet presAssocID="{4D0A47E6-5A70-4CCC-B6A3-66001CCF7299}" presName="horz1" presStyleCnt="0"/>
      <dgm:spPr/>
    </dgm:pt>
    <dgm:pt modelId="{F84DFEFF-A6A2-4D2D-8BCF-4D66E2E71261}" type="pres">
      <dgm:prSet presAssocID="{4D0A47E6-5A70-4CCC-B6A3-66001CCF7299}" presName="tx1" presStyleLbl="revTx" presStyleIdx="7" presStyleCnt="8"/>
      <dgm:spPr/>
    </dgm:pt>
    <dgm:pt modelId="{71D41443-F5F9-4E8D-8EA2-9E3A2A06C382}" type="pres">
      <dgm:prSet presAssocID="{4D0A47E6-5A70-4CCC-B6A3-66001CCF7299}" presName="vert1" presStyleCnt="0"/>
      <dgm:spPr/>
    </dgm:pt>
  </dgm:ptLst>
  <dgm:cxnLst>
    <dgm:cxn modelId="{19E5BB02-E813-4EE4-A295-E22858F2D011}" srcId="{02EF622B-03E3-4CF8-8430-A597FFADB516}" destId="{4D0A47E6-5A70-4CCC-B6A3-66001CCF7299}" srcOrd="7" destOrd="0" parTransId="{D15A8264-6A03-4D50-A186-514E04BECCC3}" sibTransId="{445B6031-A33F-488F-9925-665CDC0FE75E}"/>
    <dgm:cxn modelId="{56998516-2D41-455E-9F4C-DBBC2E9BD8F9}" srcId="{02EF622B-03E3-4CF8-8430-A597FFADB516}" destId="{5C27EF0A-0D57-476B-A79B-3C36A3FE44FC}" srcOrd="6" destOrd="0" parTransId="{7CC766C3-8323-4098-8AB3-E1EE0BFE656E}" sibTransId="{153F53BF-541F-47E2-9493-CA9AC389DEB6}"/>
    <dgm:cxn modelId="{E9825018-8866-4E9B-8BE1-24E6B4720B22}" srcId="{02EF622B-03E3-4CF8-8430-A597FFADB516}" destId="{0CF5246E-E59E-420F-8A2B-669D5863CE69}" srcOrd="3" destOrd="0" parTransId="{32705051-A43D-495D-930B-A05AD42AB0C0}" sibTransId="{75EC85BE-4877-435A-9D50-9DB52CE53CF1}"/>
    <dgm:cxn modelId="{16432339-8E6B-40B7-BED7-7A1B5FB37B8C}" type="presOf" srcId="{02EF622B-03E3-4CF8-8430-A597FFADB516}" destId="{2F8C1B2C-7D4B-4B35-B36F-A2BF9C8C8584}" srcOrd="0" destOrd="0" presId="urn:microsoft.com/office/officeart/2008/layout/LinedList"/>
    <dgm:cxn modelId="{2DE34246-70E7-4DC2-9AAB-D66D4A4EFC27}" type="presOf" srcId="{F2B9640C-414B-48E1-B67A-086A192985CC}" destId="{684A12B4-68DD-4D31-ABD1-EA194CE6AF12}" srcOrd="0" destOrd="0" presId="urn:microsoft.com/office/officeart/2008/layout/LinedList"/>
    <dgm:cxn modelId="{5CAABE46-C917-47FF-A259-47E3ECFCA35B}" srcId="{02EF622B-03E3-4CF8-8430-A597FFADB516}" destId="{698648F5-A2C8-4D21-9F1B-7A747853480E}" srcOrd="0" destOrd="0" parTransId="{273A06F3-C8C6-4658-8F2F-7037AD11280D}" sibTransId="{4463E69C-3D32-4B1A-9C39-707936206973}"/>
    <dgm:cxn modelId="{A1B50A47-1712-40FC-BD37-C9394C021DC2}" srcId="{02EF622B-03E3-4CF8-8430-A597FFADB516}" destId="{962B12E6-AB33-4098-B294-E9E11085641E}" srcOrd="5" destOrd="0" parTransId="{4F674862-52DD-44F1-A009-F3CA4B01A5A7}" sibTransId="{055F0652-926E-4B68-9CA4-337FF67E0E2D}"/>
    <dgm:cxn modelId="{F2B2C373-8426-4EFB-967B-3D87C466437C}" type="presOf" srcId="{9F210359-4733-4E26-BB6D-9164B6CE0EF3}" destId="{AF3B9A5A-A045-45A7-910F-98B8C7574A03}" srcOrd="0" destOrd="0" presId="urn:microsoft.com/office/officeart/2008/layout/LinedList"/>
    <dgm:cxn modelId="{6B69CE53-5377-4E73-820F-83AF12E7433B}" srcId="{02EF622B-03E3-4CF8-8430-A597FFADB516}" destId="{F2B9640C-414B-48E1-B67A-086A192985CC}" srcOrd="1" destOrd="0" parTransId="{F7159A11-1DDF-4295-9978-E015A3E3892C}" sibTransId="{702D9548-C64E-4134-9957-372DAF918416}"/>
    <dgm:cxn modelId="{09A8F782-6329-43DB-81B2-628C9C7FE9D1}" srcId="{02EF622B-03E3-4CF8-8430-A597FFADB516}" destId="{9F210359-4733-4E26-BB6D-9164B6CE0EF3}" srcOrd="2" destOrd="0" parTransId="{323360E8-920C-4755-B483-077D576666D6}" sibTransId="{7806AE30-D947-4FF7-BDB0-1FD49C1E1F6E}"/>
    <dgm:cxn modelId="{0621A2A6-8382-4F2E-8EA9-269451CC2BDE}" type="presOf" srcId="{5C27EF0A-0D57-476B-A79B-3C36A3FE44FC}" destId="{3D1B02BB-0F0A-4AFB-BF42-7F5917360236}" srcOrd="0" destOrd="0" presId="urn:microsoft.com/office/officeart/2008/layout/LinedList"/>
    <dgm:cxn modelId="{16F843DE-9099-44C5-A424-E44F26486188}" type="presOf" srcId="{0CF5246E-E59E-420F-8A2B-669D5863CE69}" destId="{633C96E2-186F-4E55-993A-DCBCB58367D6}" srcOrd="0" destOrd="0" presId="urn:microsoft.com/office/officeart/2008/layout/LinedList"/>
    <dgm:cxn modelId="{F5CD8BE6-16CD-48B1-95AD-3F8D0B61C930}" type="presOf" srcId="{12E21566-77CD-49FF-800D-1CF87191C8B3}" destId="{30A69F56-F426-4A1B-8E16-83CF60424887}" srcOrd="0" destOrd="0" presId="urn:microsoft.com/office/officeart/2008/layout/LinedList"/>
    <dgm:cxn modelId="{235F3FED-AB13-47CB-9DDE-40D7F2B2F04A}" type="presOf" srcId="{962B12E6-AB33-4098-B294-E9E11085641E}" destId="{B5AD47DB-59FD-4D24-98DF-130F98A507FB}" srcOrd="0" destOrd="0" presId="urn:microsoft.com/office/officeart/2008/layout/LinedList"/>
    <dgm:cxn modelId="{9EB153F4-0C37-4A98-9A49-2A707094EA50}" srcId="{02EF622B-03E3-4CF8-8430-A597FFADB516}" destId="{12E21566-77CD-49FF-800D-1CF87191C8B3}" srcOrd="4" destOrd="0" parTransId="{0BF0A98C-A951-4A7E-9F93-7DECB9DA7C8B}" sibTransId="{EA11C3D2-738E-4D84-AA08-435784366AF1}"/>
    <dgm:cxn modelId="{791672F7-310D-486C-9BA6-EEF9F8B5C263}" type="presOf" srcId="{4D0A47E6-5A70-4CCC-B6A3-66001CCF7299}" destId="{F84DFEFF-A6A2-4D2D-8BCF-4D66E2E71261}" srcOrd="0" destOrd="0" presId="urn:microsoft.com/office/officeart/2008/layout/LinedList"/>
    <dgm:cxn modelId="{24F311FF-0639-4894-8E58-69F3AE816C7D}" type="presOf" srcId="{698648F5-A2C8-4D21-9F1B-7A747853480E}" destId="{68728233-0E99-452E-80B0-23E79848A554}" srcOrd="0" destOrd="0" presId="urn:microsoft.com/office/officeart/2008/layout/LinedList"/>
    <dgm:cxn modelId="{675299E4-971D-45EB-8F20-EFEE3F5D05FE}" type="presParOf" srcId="{2F8C1B2C-7D4B-4B35-B36F-A2BF9C8C8584}" destId="{46594DB9-3CE0-4159-899A-9180F9F37376}" srcOrd="0" destOrd="0" presId="urn:microsoft.com/office/officeart/2008/layout/LinedList"/>
    <dgm:cxn modelId="{CC5B7031-E248-4EAC-94C0-12B33AC3836B}" type="presParOf" srcId="{2F8C1B2C-7D4B-4B35-B36F-A2BF9C8C8584}" destId="{FFA5919E-BB5F-49F5-9396-CB60CF510EBE}" srcOrd="1" destOrd="0" presId="urn:microsoft.com/office/officeart/2008/layout/LinedList"/>
    <dgm:cxn modelId="{23415549-0F71-4736-A569-2B8524A8B33F}" type="presParOf" srcId="{FFA5919E-BB5F-49F5-9396-CB60CF510EBE}" destId="{68728233-0E99-452E-80B0-23E79848A554}" srcOrd="0" destOrd="0" presId="urn:microsoft.com/office/officeart/2008/layout/LinedList"/>
    <dgm:cxn modelId="{612218D4-4B97-444D-A511-AE1B41B43951}" type="presParOf" srcId="{FFA5919E-BB5F-49F5-9396-CB60CF510EBE}" destId="{65957640-EA3D-49E1-97F7-F3C4BCA5D534}" srcOrd="1" destOrd="0" presId="urn:microsoft.com/office/officeart/2008/layout/LinedList"/>
    <dgm:cxn modelId="{1B5131AA-C0F7-4A7B-AE53-40978969ECFC}" type="presParOf" srcId="{2F8C1B2C-7D4B-4B35-B36F-A2BF9C8C8584}" destId="{91C310AD-0EC6-4131-AE49-E7D11143DB0D}" srcOrd="2" destOrd="0" presId="urn:microsoft.com/office/officeart/2008/layout/LinedList"/>
    <dgm:cxn modelId="{BE2DF896-DC48-4BD4-AA6F-D775D15A9F19}" type="presParOf" srcId="{2F8C1B2C-7D4B-4B35-B36F-A2BF9C8C8584}" destId="{78FDDBED-A86A-410D-BB21-A08AF09F95EB}" srcOrd="3" destOrd="0" presId="urn:microsoft.com/office/officeart/2008/layout/LinedList"/>
    <dgm:cxn modelId="{7D142419-9240-445C-976A-FD35CFA1F441}" type="presParOf" srcId="{78FDDBED-A86A-410D-BB21-A08AF09F95EB}" destId="{684A12B4-68DD-4D31-ABD1-EA194CE6AF12}" srcOrd="0" destOrd="0" presId="urn:microsoft.com/office/officeart/2008/layout/LinedList"/>
    <dgm:cxn modelId="{5139AF5D-6F20-4A06-AD1B-2A34BD13FDA8}" type="presParOf" srcId="{78FDDBED-A86A-410D-BB21-A08AF09F95EB}" destId="{2A8B3C0F-983D-4551-BE86-6FBFB877CF6D}" srcOrd="1" destOrd="0" presId="urn:microsoft.com/office/officeart/2008/layout/LinedList"/>
    <dgm:cxn modelId="{0EF50F2D-0850-4696-9574-AF5340246CDA}" type="presParOf" srcId="{2F8C1B2C-7D4B-4B35-B36F-A2BF9C8C8584}" destId="{C2E96564-EA1B-47E4-A56C-62E1FF28F4A0}" srcOrd="4" destOrd="0" presId="urn:microsoft.com/office/officeart/2008/layout/LinedList"/>
    <dgm:cxn modelId="{9DA8852A-1ADD-4A20-9F10-B4BF0281A480}" type="presParOf" srcId="{2F8C1B2C-7D4B-4B35-B36F-A2BF9C8C8584}" destId="{A2D25C29-DC01-4158-91D9-8B68CF56EC35}" srcOrd="5" destOrd="0" presId="urn:microsoft.com/office/officeart/2008/layout/LinedList"/>
    <dgm:cxn modelId="{BB45C6E6-FE03-4A4E-A547-5A7D06F0428B}" type="presParOf" srcId="{A2D25C29-DC01-4158-91D9-8B68CF56EC35}" destId="{AF3B9A5A-A045-45A7-910F-98B8C7574A03}" srcOrd="0" destOrd="0" presId="urn:microsoft.com/office/officeart/2008/layout/LinedList"/>
    <dgm:cxn modelId="{88FD54B2-D26F-49A4-B36A-7696DE5EE27E}" type="presParOf" srcId="{A2D25C29-DC01-4158-91D9-8B68CF56EC35}" destId="{61DFFA26-9822-426A-BAE2-EBF0E6C7C2D9}" srcOrd="1" destOrd="0" presId="urn:microsoft.com/office/officeart/2008/layout/LinedList"/>
    <dgm:cxn modelId="{617B5D1C-92B9-490D-9994-20D1970A2092}" type="presParOf" srcId="{2F8C1B2C-7D4B-4B35-B36F-A2BF9C8C8584}" destId="{1D553DA3-96EF-4D08-A804-E4CC60E6E057}" srcOrd="6" destOrd="0" presId="urn:microsoft.com/office/officeart/2008/layout/LinedList"/>
    <dgm:cxn modelId="{4BB22599-4CD0-4954-BEAA-3B1E96E28A89}" type="presParOf" srcId="{2F8C1B2C-7D4B-4B35-B36F-A2BF9C8C8584}" destId="{7A0F87E4-7BA4-42D7-BF28-2E87D3039D52}" srcOrd="7" destOrd="0" presId="urn:microsoft.com/office/officeart/2008/layout/LinedList"/>
    <dgm:cxn modelId="{456CDC0D-7AE7-4625-884B-F408D24F2B3E}" type="presParOf" srcId="{7A0F87E4-7BA4-42D7-BF28-2E87D3039D52}" destId="{633C96E2-186F-4E55-993A-DCBCB58367D6}" srcOrd="0" destOrd="0" presId="urn:microsoft.com/office/officeart/2008/layout/LinedList"/>
    <dgm:cxn modelId="{E99C1528-D1D8-4664-98AD-6602EB18F3DE}" type="presParOf" srcId="{7A0F87E4-7BA4-42D7-BF28-2E87D3039D52}" destId="{C771DA8D-9670-41E0-9249-795236155910}" srcOrd="1" destOrd="0" presId="urn:microsoft.com/office/officeart/2008/layout/LinedList"/>
    <dgm:cxn modelId="{9ECF6586-11C9-424E-9CC5-405E33A6E97E}" type="presParOf" srcId="{2F8C1B2C-7D4B-4B35-B36F-A2BF9C8C8584}" destId="{06A21CC3-6EA9-4895-B39A-ADF250A2A922}" srcOrd="8" destOrd="0" presId="urn:microsoft.com/office/officeart/2008/layout/LinedList"/>
    <dgm:cxn modelId="{8BCDE92E-08E7-4DD1-B5C1-06D34B401016}" type="presParOf" srcId="{2F8C1B2C-7D4B-4B35-B36F-A2BF9C8C8584}" destId="{879542E5-3DAB-4A8F-B922-5DEABB8E718B}" srcOrd="9" destOrd="0" presId="urn:microsoft.com/office/officeart/2008/layout/LinedList"/>
    <dgm:cxn modelId="{8AD8F385-FCDB-4169-AAC6-99F503301ED5}" type="presParOf" srcId="{879542E5-3DAB-4A8F-B922-5DEABB8E718B}" destId="{30A69F56-F426-4A1B-8E16-83CF60424887}" srcOrd="0" destOrd="0" presId="urn:microsoft.com/office/officeart/2008/layout/LinedList"/>
    <dgm:cxn modelId="{7E420FFB-04FD-4E7B-A12A-B815EC005715}" type="presParOf" srcId="{879542E5-3DAB-4A8F-B922-5DEABB8E718B}" destId="{7504131B-DDD2-4E33-B55C-94713B6B5BA6}" srcOrd="1" destOrd="0" presId="urn:microsoft.com/office/officeart/2008/layout/LinedList"/>
    <dgm:cxn modelId="{028FF072-4634-416B-8A3E-0BD133193284}" type="presParOf" srcId="{2F8C1B2C-7D4B-4B35-B36F-A2BF9C8C8584}" destId="{EDD182BD-252B-41FB-98A1-F5DEA2983713}" srcOrd="10" destOrd="0" presId="urn:microsoft.com/office/officeart/2008/layout/LinedList"/>
    <dgm:cxn modelId="{988B6878-8310-4BBA-9600-68101DDC7D26}" type="presParOf" srcId="{2F8C1B2C-7D4B-4B35-B36F-A2BF9C8C8584}" destId="{31AF91DF-4C5D-4C3F-AF5D-2D69F58207F7}" srcOrd="11" destOrd="0" presId="urn:microsoft.com/office/officeart/2008/layout/LinedList"/>
    <dgm:cxn modelId="{DFA10D2E-207F-40F1-8E58-81D86A236CD6}" type="presParOf" srcId="{31AF91DF-4C5D-4C3F-AF5D-2D69F58207F7}" destId="{B5AD47DB-59FD-4D24-98DF-130F98A507FB}" srcOrd="0" destOrd="0" presId="urn:microsoft.com/office/officeart/2008/layout/LinedList"/>
    <dgm:cxn modelId="{308095D8-AE2A-499A-A943-264F7E840BE0}" type="presParOf" srcId="{31AF91DF-4C5D-4C3F-AF5D-2D69F58207F7}" destId="{3B5AAE80-2C7D-4AE6-A44E-365421957578}" srcOrd="1" destOrd="0" presId="urn:microsoft.com/office/officeart/2008/layout/LinedList"/>
    <dgm:cxn modelId="{CE507F07-68CC-45E6-938F-7E93A3E43681}" type="presParOf" srcId="{2F8C1B2C-7D4B-4B35-B36F-A2BF9C8C8584}" destId="{539BA226-D82F-4947-A90F-2B02AFBD8FAF}" srcOrd="12" destOrd="0" presId="urn:microsoft.com/office/officeart/2008/layout/LinedList"/>
    <dgm:cxn modelId="{C9147EEA-C620-4CE6-8BDE-7410DF32BD75}" type="presParOf" srcId="{2F8C1B2C-7D4B-4B35-B36F-A2BF9C8C8584}" destId="{9ACCA057-8346-4B46-8445-0EA98EED1988}" srcOrd="13" destOrd="0" presId="urn:microsoft.com/office/officeart/2008/layout/LinedList"/>
    <dgm:cxn modelId="{CF7E8C7B-598E-40C2-B056-0FB0DBB7009C}" type="presParOf" srcId="{9ACCA057-8346-4B46-8445-0EA98EED1988}" destId="{3D1B02BB-0F0A-4AFB-BF42-7F5917360236}" srcOrd="0" destOrd="0" presId="urn:microsoft.com/office/officeart/2008/layout/LinedList"/>
    <dgm:cxn modelId="{730391CE-2F94-4057-9A8C-C9CC06FC17D3}" type="presParOf" srcId="{9ACCA057-8346-4B46-8445-0EA98EED1988}" destId="{ECD6DB69-BDD6-4AD5-A128-F203E91419BC}" srcOrd="1" destOrd="0" presId="urn:microsoft.com/office/officeart/2008/layout/LinedList"/>
    <dgm:cxn modelId="{DA8348E7-8C8B-4513-9124-AF2B7FE1B580}" type="presParOf" srcId="{2F8C1B2C-7D4B-4B35-B36F-A2BF9C8C8584}" destId="{A3757F23-0C78-48F7-98F7-36DCADED5384}" srcOrd="14" destOrd="0" presId="urn:microsoft.com/office/officeart/2008/layout/LinedList"/>
    <dgm:cxn modelId="{4B67C016-396E-4D1F-940B-3B41A485756B}" type="presParOf" srcId="{2F8C1B2C-7D4B-4B35-B36F-A2BF9C8C8584}" destId="{3BC8776B-12D6-429D-9A73-AD89882FAB8C}" srcOrd="15" destOrd="0" presId="urn:microsoft.com/office/officeart/2008/layout/LinedList"/>
    <dgm:cxn modelId="{533E9540-6FD1-495E-99B6-6FD237500FE6}" type="presParOf" srcId="{3BC8776B-12D6-429D-9A73-AD89882FAB8C}" destId="{F84DFEFF-A6A2-4D2D-8BCF-4D66E2E71261}" srcOrd="0" destOrd="0" presId="urn:microsoft.com/office/officeart/2008/layout/LinedList"/>
    <dgm:cxn modelId="{AC8A0E9A-3E03-40AC-9307-8F4E8CBF05B2}" type="presParOf" srcId="{3BC8776B-12D6-429D-9A73-AD89882FAB8C}" destId="{71D41443-F5F9-4E8D-8EA2-9E3A2A06C382}" srcOrd="1" destOrd="0" presId="urn:microsoft.com/office/officeart/2008/layout/Lined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6594DB9-3CE0-4159-899A-9180F9F37376}">
      <dsp:nvSpPr>
        <dsp:cNvPr id="0" name=""/>
        <dsp:cNvSpPr/>
      </dsp:nvSpPr>
      <dsp:spPr>
        <a:xfrm>
          <a:off x="0" y="0"/>
          <a:ext cx="6506304" cy="0"/>
        </a:xfrm>
        <a:prstGeom prst="lin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 w="6350" cap="flat" cmpd="sng" algn="in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7150" dist="19050" dir="5400000" algn="ctr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68728233-0E99-452E-80B0-23E79848A554}">
      <dsp:nvSpPr>
        <dsp:cNvPr id="0" name=""/>
        <dsp:cNvSpPr/>
      </dsp:nvSpPr>
      <dsp:spPr>
        <a:xfrm>
          <a:off x="0" y="0"/>
          <a:ext cx="6506304" cy="6972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 baseline="0"/>
            <a:t>Leerdoelen</a:t>
          </a:r>
          <a:endParaRPr lang="en-US" sz="2000" kern="1200"/>
        </a:p>
      </dsp:txBody>
      <dsp:txXfrm>
        <a:off x="0" y="0"/>
        <a:ext cx="6506304" cy="697230"/>
      </dsp:txXfrm>
    </dsp:sp>
    <dsp:sp modelId="{91C310AD-0EC6-4131-AE49-E7D11143DB0D}">
      <dsp:nvSpPr>
        <dsp:cNvPr id="0" name=""/>
        <dsp:cNvSpPr/>
      </dsp:nvSpPr>
      <dsp:spPr>
        <a:xfrm>
          <a:off x="0" y="697230"/>
          <a:ext cx="6506304" cy="0"/>
        </a:xfrm>
        <a:prstGeom prst="line">
          <a:avLst/>
        </a:prstGeom>
        <a:gradFill rotWithShape="0">
          <a:gsLst>
            <a:gs pos="0">
              <a:schemeClr val="accent2">
                <a:hueOff val="-241876"/>
                <a:satOff val="-5501"/>
                <a:lumOff val="-2437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-241876"/>
                <a:satOff val="-5501"/>
                <a:lumOff val="-2437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-241876"/>
                <a:satOff val="-5501"/>
                <a:lumOff val="-2437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 w="6350" cap="flat" cmpd="sng" algn="in">
          <a:solidFill>
            <a:schemeClr val="accent2">
              <a:hueOff val="-241876"/>
              <a:satOff val="-5501"/>
              <a:lumOff val="-2437"/>
              <a:alphaOff val="0"/>
            </a:schemeClr>
          </a:solidFill>
          <a:prstDash val="solid"/>
        </a:ln>
        <a:effectLst>
          <a:outerShdw blurRad="57150" dist="19050" dir="5400000" algn="ctr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684A12B4-68DD-4D31-ABD1-EA194CE6AF12}">
      <dsp:nvSpPr>
        <dsp:cNvPr id="0" name=""/>
        <dsp:cNvSpPr/>
      </dsp:nvSpPr>
      <dsp:spPr>
        <a:xfrm>
          <a:off x="0" y="697230"/>
          <a:ext cx="6506304" cy="6972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 baseline="0"/>
            <a:t>Het gebit</a:t>
          </a:r>
          <a:endParaRPr lang="en-US" sz="2000" kern="1200"/>
        </a:p>
      </dsp:txBody>
      <dsp:txXfrm>
        <a:off x="0" y="697230"/>
        <a:ext cx="6506304" cy="697230"/>
      </dsp:txXfrm>
    </dsp:sp>
    <dsp:sp modelId="{C2E96564-EA1B-47E4-A56C-62E1FF28F4A0}">
      <dsp:nvSpPr>
        <dsp:cNvPr id="0" name=""/>
        <dsp:cNvSpPr/>
      </dsp:nvSpPr>
      <dsp:spPr>
        <a:xfrm>
          <a:off x="0" y="1394460"/>
          <a:ext cx="6506304" cy="0"/>
        </a:xfrm>
        <a:prstGeom prst="line">
          <a:avLst/>
        </a:prstGeom>
        <a:gradFill rotWithShape="0">
          <a:gsLst>
            <a:gs pos="0">
              <a:schemeClr val="accent2">
                <a:hueOff val="-483752"/>
                <a:satOff val="-11003"/>
                <a:lumOff val="-4873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-483752"/>
                <a:satOff val="-11003"/>
                <a:lumOff val="-4873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-483752"/>
                <a:satOff val="-11003"/>
                <a:lumOff val="-4873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 w="6350" cap="flat" cmpd="sng" algn="in">
          <a:solidFill>
            <a:schemeClr val="accent2">
              <a:hueOff val="-483752"/>
              <a:satOff val="-11003"/>
              <a:lumOff val="-4873"/>
              <a:alphaOff val="0"/>
            </a:schemeClr>
          </a:solidFill>
          <a:prstDash val="solid"/>
        </a:ln>
        <a:effectLst>
          <a:outerShdw blurRad="57150" dist="19050" dir="5400000" algn="ctr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AF3B9A5A-A045-45A7-910F-98B8C7574A03}">
      <dsp:nvSpPr>
        <dsp:cNvPr id="0" name=""/>
        <dsp:cNvSpPr/>
      </dsp:nvSpPr>
      <dsp:spPr>
        <a:xfrm>
          <a:off x="0" y="1394460"/>
          <a:ext cx="6506304" cy="6972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 baseline="0"/>
            <a:t>Soorten gebitsproblemen</a:t>
          </a:r>
          <a:endParaRPr lang="en-US" sz="2000" kern="1200"/>
        </a:p>
      </dsp:txBody>
      <dsp:txXfrm>
        <a:off x="0" y="1394460"/>
        <a:ext cx="6506304" cy="697230"/>
      </dsp:txXfrm>
    </dsp:sp>
    <dsp:sp modelId="{1D553DA3-96EF-4D08-A804-E4CC60E6E057}">
      <dsp:nvSpPr>
        <dsp:cNvPr id="0" name=""/>
        <dsp:cNvSpPr/>
      </dsp:nvSpPr>
      <dsp:spPr>
        <a:xfrm>
          <a:off x="0" y="2091690"/>
          <a:ext cx="6506304" cy="0"/>
        </a:xfrm>
        <a:prstGeom prst="line">
          <a:avLst/>
        </a:prstGeom>
        <a:gradFill rotWithShape="0">
          <a:gsLst>
            <a:gs pos="0">
              <a:schemeClr val="accent2">
                <a:hueOff val="-725628"/>
                <a:satOff val="-16504"/>
                <a:lumOff val="-7310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-725628"/>
                <a:satOff val="-16504"/>
                <a:lumOff val="-7310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-725628"/>
                <a:satOff val="-16504"/>
                <a:lumOff val="-7310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 w="6350" cap="flat" cmpd="sng" algn="in">
          <a:solidFill>
            <a:schemeClr val="accent2">
              <a:hueOff val="-725628"/>
              <a:satOff val="-16504"/>
              <a:lumOff val="-7310"/>
              <a:alphaOff val="0"/>
            </a:schemeClr>
          </a:solidFill>
          <a:prstDash val="solid"/>
        </a:ln>
        <a:effectLst>
          <a:outerShdw blurRad="57150" dist="19050" dir="5400000" algn="ctr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633C96E2-186F-4E55-993A-DCBCB58367D6}">
      <dsp:nvSpPr>
        <dsp:cNvPr id="0" name=""/>
        <dsp:cNvSpPr/>
      </dsp:nvSpPr>
      <dsp:spPr>
        <a:xfrm>
          <a:off x="0" y="2091690"/>
          <a:ext cx="6506304" cy="6972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 baseline="0" dirty="0"/>
            <a:t>mondverzorging</a:t>
          </a:r>
          <a:endParaRPr lang="en-US" sz="2000" kern="1200" dirty="0"/>
        </a:p>
      </dsp:txBody>
      <dsp:txXfrm>
        <a:off x="0" y="2091690"/>
        <a:ext cx="6506304" cy="697230"/>
      </dsp:txXfrm>
    </dsp:sp>
    <dsp:sp modelId="{06A21CC3-6EA9-4895-B39A-ADF250A2A922}">
      <dsp:nvSpPr>
        <dsp:cNvPr id="0" name=""/>
        <dsp:cNvSpPr/>
      </dsp:nvSpPr>
      <dsp:spPr>
        <a:xfrm>
          <a:off x="0" y="2788920"/>
          <a:ext cx="6506304" cy="0"/>
        </a:xfrm>
        <a:prstGeom prst="line">
          <a:avLst/>
        </a:prstGeom>
        <a:gradFill rotWithShape="0">
          <a:gsLst>
            <a:gs pos="0">
              <a:schemeClr val="accent2">
                <a:hueOff val="-967503"/>
                <a:satOff val="-22005"/>
                <a:lumOff val="-9746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-967503"/>
                <a:satOff val="-22005"/>
                <a:lumOff val="-9746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-967503"/>
                <a:satOff val="-22005"/>
                <a:lumOff val="-9746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 w="6350" cap="flat" cmpd="sng" algn="in">
          <a:solidFill>
            <a:schemeClr val="accent2">
              <a:hueOff val="-967503"/>
              <a:satOff val="-22005"/>
              <a:lumOff val="-9746"/>
              <a:alphaOff val="0"/>
            </a:schemeClr>
          </a:solidFill>
          <a:prstDash val="solid"/>
        </a:ln>
        <a:effectLst>
          <a:outerShdw blurRad="57150" dist="19050" dir="5400000" algn="ctr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30A69F56-F426-4A1B-8E16-83CF60424887}">
      <dsp:nvSpPr>
        <dsp:cNvPr id="0" name=""/>
        <dsp:cNvSpPr/>
      </dsp:nvSpPr>
      <dsp:spPr>
        <a:xfrm>
          <a:off x="0" y="2788920"/>
          <a:ext cx="6506304" cy="6972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 baseline="0" dirty="0"/>
            <a:t>Beroepen die uitgevoerd worden binnen de mondverzorging</a:t>
          </a:r>
          <a:endParaRPr lang="en-US" sz="2000" kern="1200" dirty="0"/>
        </a:p>
      </dsp:txBody>
      <dsp:txXfrm>
        <a:off x="0" y="2788920"/>
        <a:ext cx="6506304" cy="697230"/>
      </dsp:txXfrm>
    </dsp:sp>
    <dsp:sp modelId="{EDD182BD-252B-41FB-98A1-F5DEA2983713}">
      <dsp:nvSpPr>
        <dsp:cNvPr id="0" name=""/>
        <dsp:cNvSpPr/>
      </dsp:nvSpPr>
      <dsp:spPr>
        <a:xfrm>
          <a:off x="0" y="3486150"/>
          <a:ext cx="6506304" cy="0"/>
        </a:xfrm>
        <a:prstGeom prst="line">
          <a:avLst/>
        </a:prstGeom>
        <a:gradFill rotWithShape="0">
          <a:gsLst>
            <a:gs pos="0">
              <a:schemeClr val="accent2">
                <a:hueOff val="-1209379"/>
                <a:satOff val="-27506"/>
                <a:lumOff val="-12183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-1209379"/>
                <a:satOff val="-27506"/>
                <a:lumOff val="-12183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-1209379"/>
                <a:satOff val="-27506"/>
                <a:lumOff val="-12183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 w="6350" cap="flat" cmpd="sng" algn="in">
          <a:solidFill>
            <a:schemeClr val="accent2">
              <a:hueOff val="-1209379"/>
              <a:satOff val="-27506"/>
              <a:lumOff val="-12183"/>
              <a:alphaOff val="0"/>
            </a:schemeClr>
          </a:solidFill>
          <a:prstDash val="solid"/>
        </a:ln>
        <a:effectLst>
          <a:outerShdw blurRad="57150" dist="19050" dir="5400000" algn="ctr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B5AD47DB-59FD-4D24-98DF-130F98A507FB}">
      <dsp:nvSpPr>
        <dsp:cNvPr id="0" name=""/>
        <dsp:cNvSpPr/>
      </dsp:nvSpPr>
      <dsp:spPr>
        <a:xfrm>
          <a:off x="0" y="3486150"/>
          <a:ext cx="6506304" cy="6972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 baseline="0" dirty="0"/>
            <a:t>hulpmiddelen om het gebit gezond te houden</a:t>
          </a:r>
          <a:endParaRPr lang="en-US" sz="2000" kern="1200" dirty="0"/>
        </a:p>
      </dsp:txBody>
      <dsp:txXfrm>
        <a:off x="0" y="3486150"/>
        <a:ext cx="6506304" cy="697230"/>
      </dsp:txXfrm>
    </dsp:sp>
    <dsp:sp modelId="{539BA226-D82F-4947-A90F-2B02AFBD8FAF}">
      <dsp:nvSpPr>
        <dsp:cNvPr id="0" name=""/>
        <dsp:cNvSpPr/>
      </dsp:nvSpPr>
      <dsp:spPr>
        <a:xfrm>
          <a:off x="0" y="4183380"/>
          <a:ext cx="6506304" cy="0"/>
        </a:xfrm>
        <a:prstGeom prst="line">
          <a:avLst/>
        </a:prstGeom>
        <a:gradFill rotWithShape="0">
          <a:gsLst>
            <a:gs pos="0">
              <a:schemeClr val="accent2">
                <a:hueOff val="-1451255"/>
                <a:satOff val="-33008"/>
                <a:lumOff val="-14619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-1451255"/>
                <a:satOff val="-33008"/>
                <a:lumOff val="-14619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-1451255"/>
                <a:satOff val="-33008"/>
                <a:lumOff val="-14619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 w="6350" cap="flat" cmpd="sng" algn="in">
          <a:solidFill>
            <a:schemeClr val="accent2">
              <a:hueOff val="-1451255"/>
              <a:satOff val="-33008"/>
              <a:lumOff val="-14619"/>
              <a:alphaOff val="0"/>
            </a:schemeClr>
          </a:solidFill>
          <a:prstDash val="solid"/>
        </a:ln>
        <a:effectLst>
          <a:outerShdw blurRad="57150" dist="19050" dir="5400000" algn="ctr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3D1B02BB-0F0A-4AFB-BF42-7F5917360236}">
      <dsp:nvSpPr>
        <dsp:cNvPr id="0" name=""/>
        <dsp:cNvSpPr/>
      </dsp:nvSpPr>
      <dsp:spPr>
        <a:xfrm>
          <a:off x="0" y="4183380"/>
          <a:ext cx="6506304" cy="6972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 baseline="0" dirty="0"/>
            <a:t>opdracht</a:t>
          </a:r>
          <a:endParaRPr lang="en-US" sz="2000" kern="1200" dirty="0"/>
        </a:p>
      </dsp:txBody>
      <dsp:txXfrm>
        <a:off x="0" y="4183380"/>
        <a:ext cx="6506304" cy="697230"/>
      </dsp:txXfrm>
    </dsp:sp>
    <dsp:sp modelId="{A3757F23-0C78-48F7-98F7-36DCADED5384}">
      <dsp:nvSpPr>
        <dsp:cNvPr id="0" name=""/>
        <dsp:cNvSpPr/>
      </dsp:nvSpPr>
      <dsp:spPr>
        <a:xfrm>
          <a:off x="0" y="4880610"/>
          <a:ext cx="6506304" cy="0"/>
        </a:xfrm>
        <a:prstGeom prst="line">
          <a:avLst/>
        </a:prstGeom>
        <a:gradFill rotWithShape="0">
          <a:gsLst>
            <a:gs pos="0">
              <a:schemeClr val="accent2">
                <a:hueOff val="-1693131"/>
                <a:satOff val="-38509"/>
                <a:lumOff val="-17056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-1693131"/>
                <a:satOff val="-38509"/>
                <a:lumOff val="-17056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-1693131"/>
                <a:satOff val="-38509"/>
                <a:lumOff val="-17056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 w="6350" cap="flat" cmpd="sng" algn="in">
          <a:solidFill>
            <a:schemeClr val="accent2">
              <a:hueOff val="-1693131"/>
              <a:satOff val="-38509"/>
              <a:lumOff val="-17056"/>
              <a:alphaOff val="0"/>
            </a:schemeClr>
          </a:solidFill>
          <a:prstDash val="solid"/>
        </a:ln>
        <a:effectLst>
          <a:outerShdw blurRad="57150" dist="19050" dir="5400000" algn="ctr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F84DFEFF-A6A2-4D2D-8BCF-4D66E2E71261}">
      <dsp:nvSpPr>
        <dsp:cNvPr id="0" name=""/>
        <dsp:cNvSpPr/>
      </dsp:nvSpPr>
      <dsp:spPr>
        <a:xfrm>
          <a:off x="0" y="4880610"/>
          <a:ext cx="6506304" cy="6972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 baseline="0"/>
            <a:t>Evaluatie leerdoelen</a:t>
          </a:r>
          <a:endParaRPr lang="en-US" sz="2000" kern="1200"/>
        </a:p>
      </dsp:txBody>
      <dsp:txXfrm>
        <a:off x="0" y="4880610"/>
        <a:ext cx="6506304" cy="69723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LinedList">
  <dgm:title val=""/>
  <dgm:desc val=""/>
  <dgm:catLst>
    <dgm:cat type="hierarchy" pri="8000"/>
    <dgm:cat type="list" pri="2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clrData>
  <dgm:layoutNode name="vert0">
    <dgm:varLst>
      <dgm:dir/>
      <dgm:animOne val="branch"/>
      <dgm:animLvl val="lvl"/>
    </dgm:varLst>
    <dgm:choose name="Name0">
      <dgm:if name="Name1" func="var" arg="dir" op="equ" val="norm">
        <dgm:alg type="lin">
          <dgm:param type="linDir" val="fromT"/>
          <dgm:param type="nodeHorzAlign" val="l"/>
        </dgm:alg>
      </dgm:if>
      <dgm:else name="Name2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horz1" refType="w"/>
      <dgm:constr type="h" for="ch" forName="horz1" refType="h"/>
      <dgm:constr type="h" for="des" forName="vert1" refType="h"/>
      <dgm:constr type="h" for="des" forName="tx1" refType="h"/>
      <dgm:constr type="h" for="des" forName="horz2" refType="h"/>
      <dgm:constr type="h" for="des" forName="vert2" refType="h"/>
      <dgm:constr type="h" for="des" forName="horz3" refType="h"/>
      <dgm:constr type="h" for="des" forName="vert3" refType="h"/>
      <dgm:constr type="h" for="des" forName="horz4" refType="h"/>
      <dgm:constr type="h" for="des" ptType="node" refType="h"/>
      <dgm:constr type="primFontSz" for="des" forName="tx1" op="equ" val="65"/>
      <dgm:constr type="primFontSz" for="des" forName="tx2" op="equ" val="65"/>
      <dgm:constr type="primFontSz" for="des" forName="tx3" op="equ" val="65"/>
      <dgm:constr type="primFontSz" for="des" forName="tx4" op="equ" val="65"/>
      <dgm:constr type="w" for="des" forName="thickLine" refType="w"/>
      <dgm:constr type="h" for="des" forName="thickLine"/>
      <dgm:constr type="h" for="des" forName="thinLine1"/>
      <dgm:constr type="h" for="des" forName="thinLine2b"/>
      <dgm:constr type="h" for="des" forName="thinLine3"/>
      <dgm:constr type="h" for="des" forName="vertSpace2a" refType="h" fact="0.05"/>
      <dgm:constr type="h" for="des" forName="vertSpace2b" refType="h" refFor="des" refForName="vertSpace2a"/>
    </dgm:constrLst>
    <dgm:forEach name="Name3" axis="ch" ptType="node">
      <dgm:layoutNode name="thickLine" styleLbl="alignNode1">
        <dgm:alg type="sp"/>
        <dgm:shape xmlns:r="http://schemas.openxmlformats.org/officeDocument/2006/relationships" type="line" r:blip="">
          <dgm:adjLst/>
        </dgm:shape>
        <dgm:presOf/>
      </dgm:layoutNode>
      <dgm:layoutNode name="horz1">
        <dgm:choose name="Name4">
          <dgm:if name="Name5" func="var" arg="dir" op="equ" val="norm">
            <dgm:alg type="lin">
              <dgm:param type="linDir" val="fromL"/>
              <dgm:param type="nodeVertAlign" val="t"/>
            </dgm:alg>
          </dgm:if>
          <dgm:else name="Name6">
            <dgm:alg type="lin">
              <dgm:param type="linDir" val="fromR"/>
              <dgm:param type="nodeVertAlign" val="t"/>
            </dgm:alg>
          </dgm:else>
        </dgm:choose>
        <dgm:shape xmlns:r="http://schemas.openxmlformats.org/officeDocument/2006/relationships" r:blip="">
          <dgm:adjLst/>
        </dgm:shape>
        <dgm:presOf/>
        <dgm:choose name="Name7">
          <dgm:if name="Name8" axis="root des" func="maxDepth" op="equ" val="1">
            <dgm:constrLst>
              <dgm:constr type="w" for="ch" forName="tx1" refType="w"/>
            </dgm:constrLst>
          </dgm:if>
          <dgm:if name="Name9" axis="root des" func="maxDepth" op="equ" val="2">
            <dgm:constrLst>
              <dgm:constr type="w" for="ch" forName="tx1" refType="w" fact="0.2"/>
              <dgm:constr type="w" for="des" forName="tx2" refType="w" fact="0.785"/>
              <dgm:constr type="w" for="des" forName="horzSpace2" refType="w" fact="0.015"/>
              <dgm:constr type="w" for="des" forName="thinLine2b" refType="w" fact="0.8"/>
            </dgm:constrLst>
          </dgm:if>
          <dgm:if name="Name10" axis="root des" func="maxDepth" op="equ" val="3">
            <dgm:constrLst>
              <dgm:constr type="w" for="ch" forName="tx1" refType="w" fact="0.2"/>
              <dgm:constr type="w" for="des" forName="tx2" refType="w" fact="0.385"/>
              <dgm:constr type="w" for="des" forName="tx3" refType="w" fact="0.385"/>
              <dgm:constr type="w" for="des" forName="horzSpace2" refType="w" fact="0.015"/>
              <dgm:constr type="w" for="des" forName="horzSpace3" refType="w" fact="0.015"/>
              <dgm:constr type="w" for="des" forName="thinLine2b" refType="w" fact="0.8"/>
              <dgm:constr type="w" for="des" forName="thinLine3" refType="w" fact="0.385"/>
            </dgm:constrLst>
          </dgm:if>
          <dgm:if name="Name11" axis="root des" func="maxDepth" op="gte" val="4">
            <dgm:constrLst>
              <dgm:constr type="w" for="ch" forName="tx1" refType="w" fact="0.2"/>
              <dgm:constr type="w" for="des" forName="tx2" refType="w" fact="0.2516"/>
              <dgm:constr type="w" for="des" forName="tx3" refType="w" fact="0.2516"/>
              <dgm:constr type="w" for="des" forName="tx4" refType="w" fact="0.2516"/>
              <dgm:constr type="w" for="des" forName="horzSpace2" refType="w" fact="0.015"/>
              <dgm:constr type="w" for="des" forName="horzSpace3" refType="w" fact="0.015"/>
              <dgm:constr type="w" for="des" forName="horzSpace4" refType="w" fact="0.015"/>
              <dgm:constr type="w" for="des" forName="thinLine2b" refType="w" fact="0.8"/>
              <dgm:constr type="w" for="des" forName="thinLine3" refType="w" fact="0.5332"/>
            </dgm:constrLst>
          </dgm:if>
          <dgm:else name="Name12"/>
        </dgm:choose>
        <dgm:layoutNode name="tx1" styleLbl="revTx"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>
            <dgm:adjLst/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vert1">
          <dgm:choose name="Name13">
            <dgm:if name="Name14" func="var" arg="dir" op="equ" val="norm">
              <dgm:alg type="lin">
                <dgm:param type="linDir" val="fromT"/>
                <dgm:param type="nodeHorzAlign" val="l"/>
              </dgm:alg>
            </dgm:if>
            <dgm:else name="Name15">
              <dgm:alg type="lin">
                <dgm:param type="linDir" val="fromT"/>
                <dgm:param type="nodeHorzAlign" val="r"/>
              </dgm:alg>
            </dgm:else>
          </dgm:choose>
          <dgm:shape xmlns:r="http://schemas.openxmlformats.org/officeDocument/2006/relationships" r:blip="">
            <dgm:adjLst/>
          </dgm:shape>
          <dgm:presOf/>
          <dgm:forEach name="Name16" axis="ch" ptType="node">
            <dgm:choose name="Name17">
              <dgm:if name="Name18" axis="self" ptType="node" func="pos" op="equ" val="1">
                <dgm:layoutNode name="vertSpace2a">
                  <dgm:alg type="sp"/>
                  <dgm:shape xmlns:r="http://schemas.openxmlformats.org/officeDocument/2006/relationships" r:blip="">
                    <dgm:adjLst/>
                  </dgm:shape>
                  <dgm:presOf/>
                </dgm:layoutNode>
              </dgm:if>
              <dgm:else name="Name19"/>
            </dgm:choose>
            <dgm:layoutNode name="horz2">
              <dgm:choose name="Name20">
                <dgm:if name="Name21" func="var" arg="dir" op="equ" val="norm">
                  <dgm:alg type="lin">
                    <dgm:param type="linDir" val="fromL"/>
                    <dgm:param type="nodeVertAlign" val="t"/>
                  </dgm:alg>
                </dgm:if>
                <dgm:else name="Name22">
                  <dgm:alg type="lin">
                    <dgm:param type="linDir" val="fromR"/>
                    <dgm:param type="nodeVertAlign" val="t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layoutNode name="horzSpace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  <dgm:layoutNode name="tx2" styleLbl="revTx">
                <dgm:alg type="tx">
                  <dgm:param type="parTxLTRAlign" val="l"/>
                  <dgm:param type="parTxRTLAlign" val="r"/>
                  <dgm:param type="txAnchorVert" val="t"/>
                </dgm:alg>
                <dgm:shape xmlns:r="http://schemas.openxmlformats.org/officeDocument/2006/relationships" type="rect" r:blip="">
                  <dgm:adjLst/>
                </dgm:shape>
                <dgm:presOf axis="self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vert2">
                <dgm:choose name="Name23">
                  <dgm:if name="Name24" func="var" arg="dir" op="equ" val="norm">
                    <dgm:alg type="lin">
                      <dgm:param type="linDir" val="fromT"/>
                      <dgm:param type="nodeHorzAlign" val="l"/>
                    </dgm:alg>
                  </dgm:if>
                  <dgm:else name="Name25">
                    <dgm:alg type="lin">
                      <dgm:param type="linDir" val="fromT"/>
                      <dgm:param type="nodeHorz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forEach name="Name26" axis="ch" ptType="node">
                  <dgm:layoutNode name="horz3">
                    <dgm:choose name="Name27">
                      <dgm:if name="Name28" func="var" arg="dir" op="equ" val="norm">
                        <dgm:alg type="lin">
                          <dgm:param type="linDir" val="fromL"/>
                          <dgm:param type="nodeVertAlign" val="t"/>
                        </dgm:alg>
                      </dgm:if>
                      <dgm:else name="Name29">
                        <dgm:alg type="lin">
                          <dgm:param type="linDir" val="fromR"/>
                          <dgm:param type="nodeVertAlign" val="t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layoutNode name="horzSpace3">
                      <dgm:alg type="sp"/>
                      <dgm:shape xmlns:r="http://schemas.openxmlformats.org/officeDocument/2006/relationships" r:blip="">
                        <dgm:adjLst/>
                      </dgm:shape>
                      <dgm:presOf/>
                    </dgm:layoutNode>
                    <dgm:layoutNode name="tx3" styleLbl="revTx">
                      <dgm:alg type="tx">
                        <dgm:param type="parTxLTRAlign" val="l"/>
                        <dgm:param type="parTxRTLAlign" val="r"/>
                        <dgm:param type="txAnchorVert" val="t"/>
                      </dgm:alg>
                      <dgm:shape xmlns:r="http://schemas.openxmlformats.org/officeDocument/2006/relationships" type="rect" r:blip="">
                        <dgm:adjLst/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vert3">
                      <dgm:choose name="Name30">
                        <dgm:if name="Name31" func="var" arg="dir" op="equ" val="norm">
                          <dgm:alg type="lin">
                            <dgm:param type="linDir" val="fromT"/>
                            <dgm:param type="nodeHorzAlign" val="l"/>
                          </dgm:alg>
                        </dgm:if>
                        <dgm:else name="Name32">
                          <dgm:alg type="lin">
                            <dgm:param type="linDir" val="fromT"/>
                            <dgm:param type="nodeHorzAlign" val="r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forEach name="Name33" axis="ch" ptType="node">
                        <dgm:layoutNode name="horz4">
                          <dgm:choose name="Name34">
                            <dgm:if name="Name35" func="var" arg="dir" op="equ" val="norm">
                              <dgm:alg type="lin">
                                <dgm:param type="linDir" val="fromL"/>
                                <dgm:param type="nodeVertAlign" val="t"/>
                              </dgm:alg>
                            </dgm:if>
                            <dgm:else name="Name36">
                              <dgm:alg type="lin">
                                <dgm:param type="linDir" val="fromR"/>
                                <dgm:param type="nodeVertAlign" val="t"/>
                              </dgm:alg>
                            </dgm:else>
                          </dgm:choose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layoutNode name="horzSpace4">
                            <dgm:alg type="sp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</dgm:layoutNode>
                          <dgm:layoutNode name="tx4" styleLbl="revTx">
                            <dgm:varLst>
                              <dgm:bulletEnabled val="1"/>
                            </dgm:varLst>
                            <dgm:alg type="tx">
                              <dgm:param type="parTxLTRAlign" val="l"/>
                              <dgm:param type="parTxRTLAlign" val="r"/>
                              <dgm:param type="txAnchorVert" val="t"/>
                            </dgm:alg>
                            <dgm:shape xmlns:r="http://schemas.openxmlformats.org/officeDocument/2006/relationships" type="rect" r:blip="">
                              <dgm:adjLst/>
                            </dgm:shape>
                            <dgm:presOf axis="desOrSelf" ptType="node"/>
                            <dgm:constrLst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</dgm:layoutNode>
                      </dgm:forEach>
                    </dgm:layoutNode>
                  </dgm:layoutNode>
                  <dgm:forEach name="Name37" axis="followSib" ptType="sibTrans" cnt="1">
                    <dgm:layoutNode name="thinLine3" styleLbl="callout">
                      <dgm:alg type="sp"/>
                      <dgm:shape xmlns:r="http://schemas.openxmlformats.org/officeDocument/2006/relationships" type="line" r:blip="">
                        <dgm:adjLst/>
                      </dgm:shape>
                      <dgm:presOf/>
                    </dgm:layoutNode>
                  </dgm:forEach>
                </dgm:forEach>
              </dgm:layoutNode>
            </dgm:layoutNode>
            <dgm:layoutNode name="thinLine2b" styleLbl="callout">
              <dgm:alg type="sp"/>
              <dgm:shape xmlns:r="http://schemas.openxmlformats.org/officeDocument/2006/relationships" type="line" r:blip="">
                <dgm:adjLst/>
              </dgm:shape>
              <dgm:presOf/>
            </dgm:layoutNode>
            <dgm:layoutNode name="vertSpace2b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forEach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F6E2A9D-3DC4-495E-AAFC-F662A6FDAFE3}" type="datetimeFigureOut">
              <a:rPr lang="nl-NL" smtClean="0"/>
              <a:t>21-6-2021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821D1F-E024-4E78-B6FE-C25D38C5971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58525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B821D1F-E024-4E78-B6FE-C25D38C59716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0133779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Voorbeelden gebitsproblemen: Gaatjes (Cariës), zenuwontsteking (</a:t>
            </a:r>
            <a:r>
              <a:rPr lang="nl-NL" dirty="0" err="1"/>
              <a:t>Pulpitis</a:t>
            </a:r>
            <a:r>
              <a:rPr lang="nl-NL" dirty="0"/>
              <a:t>),  tandvlees ontsteking (Periodontitis) 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B821D1F-E024-4E78-B6FE-C25D38C59716}" type="slidenum">
              <a:rPr lang="nl-NL" smtClean="0"/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8424055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Tandarts, mondhygiëniste, orthodontist, preventie assistente, 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B821D1F-E024-4E78-B6FE-C25D38C59716}" type="slidenum">
              <a:rPr lang="nl-NL" smtClean="0"/>
              <a:t>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741041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6/21/2021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9" name="Group 8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6/21/2021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6/21/2021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6/21/2021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6/21/2021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6/21/2021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6/21/2021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6/21/2021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6/21/2021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6/21/2021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6/21/2021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6/21/2021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pn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584040-73A8-4940-98DD-B3A52127AC0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Gebitsproblemen en verzorging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E59D5C2-20B4-4A02-8F68-3CE23918604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17597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62AE5E-C783-425F-A896-75A48ADEE6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FBA4A6A-74D9-44F4-9DB4-4D29C3120C6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Op wikiwijs staan verschillende opdrachten deze kan je maken na het bekijken van de filmpjes.</a:t>
            </a:r>
          </a:p>
        </p:txBody>
      </p:sp>
    </p:spTree>
    <p:extLst>
      <p:ext uri="{BB962C8B-B14F-4D97-AF65-F5344CB8AC3E}">
        <p14:creationId xmlns:p14="http://schemas.microsoft.com/office/powerpoint/2010/main" val="61595284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41CBD69-4C6E-4C12-A54F-9343130E29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Evaluatie leerdoelen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40A9931-4B94-4BA8-9A10-29DC647889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Aan het eind van de les kan je het verschil benoemen tussen het melk gebit en volwassen gebit.</a:t>
            </a:r>
          </a:p>
          <a:p>
            <a:r>
              <a:rPr lang="nl-NL" dirty="0"/>
              <a:t>Aan het eind van de les kan je 3 gebitsproblemen benoemen</a:t>
            </a:r>
          </a:p>
          <a:p>
            <a:r>
              <a:rPr lang="nl-NL" dirty="0"/>
              <a:t>Aan het einde van de les kan aan de hand van een opdracht de onderdelen van het gebit benoemen/herkennen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283835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8">
            <a:extLst>
              <a:ext uri="{FF2B5EF4-FFF2-40B4-BE49-F238E27FC236}">
                <a16:creationId xmlns:a16="http://schemas.microsoft.com/office/drawing/2014/main" id="{49484204-AAC3-4FE4-AA51-51757C84A72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8084BB9-BA9C-480A-A316-4453B5FC58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0080" y="639704"/>
            <a:ext cx="3299579" cy="5577840"/>
          </a:xfrm>
        </p:spPr>
        <p:txBody>
          <a:bodyPr anchor="ctr">
            <a:normAutofit/>
          </a:bodyPr>
          <a:lstStyle/>
          <a:p>
            <a:pPr algn="ctr"/>
            <a:r>
              <a:rPr lang="nl-NL"/>
              <a:t>Inhoud</a:t>
            </a: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B66DA4E4-AFC8-46C2-BBD6-ACEAC36721C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27577776"/>
              </p:ext>
            </p:extLst>
          </p:nvPr>
        </p:nvGraphicFramePr>
        <p:xfrm>
          <a:off x="4901472" y="639705"/>
          <a:ext cx="6506304" cy="557784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8432561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66EE89-3BA1-4675-8FD6-7729C93D45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1D45FC7-13FF-4B1D-9C37-AD044EFF0FF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Aan het eind van de les kan je het verschil benoemen tussen het melk gebit en volwassen gebit.</a:t>
            </a:r>
          </a:p>
          <a:p>
            <a:r>
              <a:rPr lang="nl-NL" dirty="0"/>
              <a:t>Aan het eind van de les kan je 3 gebitsproblemen benoemen</a:t>
            </a:r>
          </a:p>
          <a:p>
            <a:r>
              <a:rPr lang="nl-NL" dirty="0"/>
              <a:t>Aan het einde van de les kan aan de hand van een opdracht de onderdelen van het gebit benoemen/herkennen</a:t>
            </a:r>
          </a:p>
        </p:txBody>
      </p:sp>
    </p:spTree>
    <p:extLst>
      <p:ext uri="{BB962C8B-B14F-4D97-AF65-F5344CB8AC3E}">
        <p14:creationId xmlns:p14="http://schemas.microsoft.com/office/powerpoint/2010/main" val="17866569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Rectangle 17">
            <a:extLst>
              <a:ext uri="{FF2B5EF4-FFF2-40B4-BE49-F238E27FC236}">
                <a16:creationId xmlns:a16="http://schemas.microsoft.com/office/drawing/2014/main" id="{9F024D02-87BB-4538-BB35-BD297D94EDB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23C3A73B-CF43-481B-A1A3-3BAA08472B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100824" y="685800"/>
            <a:ext cx="6176776" cy="1485900"/>
          </a:xfrm>
        </p:spPr>
        <p:txBody>
          <a:bodyPr>
            <a:normAutofit/>
          </a:bodyPr>
          <a:lstStyle/>
          <a:p>
            <a:r>
              <a:rPr lang="nl-NL" dirty="0"/>
              <a:t>Het gebit</a:t>
            </a:r>
          </a:p>
        </p:txBody>
      </p:sp>
      <p:pic>
        <p:nvPicPr>
          <p:cNvPr id="4" name="Tijdelijke aanduiding voor inhoud 3" descr="Afbeelding met hand, vasthouden, persoon, groente&#10;&#10;Automatisch gegenereerde beschrijving">
            <a:extLst>
              <a:ext uri="{FF2B5EF4-FFF2-40B4-BE49-F238E27FC236}">
                <a16:creationId xmlns:a16="http://schemas.microsoft.com/office/drawing/2014/main" id="{69E31A34-DB69-44C1-8AC8-1E916410C203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3823" r="3890"/>
          <a:stretch/>
        </p:blipFill>
        <p:spPr>
          <a:xfrm>
            <a:off x="-1" y="10"/>
            <a:ext cx="4373546" cy="6857990"/>
          </a:xfrm>
          <a:prstGeom prst="rect">
            <a:avLst/>
          </a:prstGeom>
        </p:spPr>
      </p:pic>
      <p:sp>
        <p:nvSpPr>
          <p:cNvPr id="33" name="Rectangle 19">
            <a:extLst>
              <a:ext uri="{FF2B5EF4-FFF2-40B4-BE49-F238E27FC236}">
                <a16:creationId xmlns:a16="http://schemas.microsoft.com/office/drawing/2014/main" id="{673DA661-0AB2-4196-A6A3-7A92321CCBA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37354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7BD580F0-38C9-4B3C-BB02-522C7D86C8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00824" y="2286000"/>
            <a:ext cx="6176776" cy="3581400"/>
          </a:xfrm>
        </p:spPr>
        <p:txBody>
          <a:bodyPr>
            <a:normAutofit/>
          </a:bodyPr>
          <a:lstStyle/>
          <a:p>
            <a:r>
              <a:rPr lang="en-US" dirty="0"/>
              <a:t>Het </a:t>
            </a:r>
            <a:r>
              <a:rPr lang="en-US" dirty="0" err="1"/>
              <a:t>melk</a:t>
            </a:r>
            <a:r>
              <a:rPr lang="en-US" dirty="0"/>
              <a:t> </a:t>
            </a:r>
            <a:r>
              <a:rPr lang="en-US" dirty="0" err="1"/>
              <a:t>gebit</a:t>
            </a:r>
            <a:r>
              <a:rPr lang="en-US" dirty="0"/>
              <a:t> </a:t>
            </a:r>
            <a:r>
              <a:rPr lang="en-US" dirty="0" err="1"/>
              <a:t>vormt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de 0 </a:t>
            </a:r>
            <a:r>
              <a:rPr lang="en-US" dirty="0" err="1"/>
              <a:t>en</a:t>
            </a:r>
            <a:r>
              <a:rPr lang="en-US" dirty="0"/>
              <a:t> 2,5 </a:t>
            </a:r>
            <a:r>
              <a:rPr lang="en-US" dirty="0" err="1"/>
              <a:t>jaar</a:t>
            </a:r>
            <a:r>
              <a:rPr lang="en-US" dirty="0"/>
              <a:t>. </a:t>
            </a:r>
          </a:p>
          <a:p>
            <a:r>
              <a:rPr lang="en-US" dirty="0"/>
              <a:t>Het </a:t>
            </a:r>
            <a:r>
              <a:rPr lang="en-US" dirty="0" err="1"/>
              <a:t>wisselen</a:t>
            </a:r>
            <a:r>
              <a:rPr lang="en-US" dirty="0"/>
              <a:t> van het </a:t>
            </a:r>
            <a:r>
              <a:rPr lang="en-US" dirty="0" err="1"/>
              <a:t>melkgebit</a:t>
            </a:r>
            <a:r>
              <a:rPr lang="en-US" dirty="0"/>
              <a:t> </a:t>
            </a:r>
            <a:r>
              <a:rPr lang="en-US" dirty="0" err="1"/>
              <a:t>gebeurt</a:t>
            </a:r>
            <a:r>
              <a:rPr lang="en-US" dirty="0"/>
              <a:t> op 2 </a:t>
            </a:r>
            <a:r>
              <a:rPr lang="en-US" dirty="0" err="1"/>
              <a:t>momenten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- De </a:t>
            </a:r>
            <a:r>
              <a:rPr lang="en-US" dirty="0" err="1"/>
              <a:t>voortanden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eerste</a:t>
            </a:r>
            <a:r>
              <a:rPr lang="en-US" dirty="0"/>
              <a:t> </a:t>
            </a:r>
            <a:r>
              <a:rPr lang="en-US" dirty="0" err="1"/>
              <a:t>kiezen</a:t>
            </a:r>
            <a:r>
              <a:rPr lang="en-US" dirty="0"/>
              <a:t> van het </a:t>
            </a:r>
            <a:r>
              <a:rPr lang="en-US" dirty="0" err="1"/>
              <a:t>volwassen</a:t>
            </a:r>
            <a:r>
              <a:rPr lang="en-US" dirty="0"/>
              <a:t> </a:t>
            </a:r>
            <a:r>
              <a:rPr lang="en-US" dirty="0" err="1"/>
              <a:t>gebit</a:t>
            </a:r>
            <a:r>
              <a:rPr lang="en-US" dirty="0"/>
              <a:t> </a:t>
            </a:r>
            <a:r>
              <a:rPr lang="en-US" dirty="0" err="1"/>
              <a:t>komen</a:t>
            </a:r>
            <a:r>
              <a:rPr lang="en-US" dirty="0"/>
              <a:t> door </a:t>
            </a:r>
            <a:r>
              <a:rPr lang="en-US" dirty="0" err="1"/>
              <a:t>tussen</a:t>
            </a:r>
            <a:r>
              <a:rPr lang="en-US" dirty="0"/>
              <a:t> je 5de </a:t>
            </a:r>
            <a:r>
              <a:rPr lang="en-US" dirty="0" err="1"/>
              <a:t>en</a:t>
            </a:r>
            <a:r>
              <a:rPr lang="en-US" dirty="0"/>
              <a:t> 7,5.</a:t>
            </a:r>
            <a:br>
              <a:rPr lang="en-US" dirty="0"/>
            </a:br>
            <a:r>
              <a:rPr lang="en-US" dirty="0"/>
              <a:t>- De rest van de </a:t>
            </a:r>
            <a:r>
              <a:rPr lang="en-US" dirty="0" err="1"/>
              <a:t>tanden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tweede</a:t>
            </a:r>
            <a:r>
              <a:rPr lang="en-US" dirty="0"/>
              <a:t> </a:t>
            </a:r>
            <a:r>
              <a:rPr lang="en-US" dirty="0" err="1"/>
              <a:t>kiezen</a:t>
            </a:r>
            <a:r>
              <a:rPr lang="en-US" dirty="0"/>
              <a:t> </a:t>
            </a:r>
            <a:r>
              <a:rPr lang="en-US" dirty="0" err="1"/>
              <a:t>komen</a:t>
            </a:r>
            <a:r>
              <a:rPr lang="en-US" dirty="0"/>
              <a:t> door </a:t>
            </a:r>
            <a:r>
              <a:rPr lang="en-US" dirty="0" err="1"/>
              <a:t>tussen</a:t>
            </a:r>
            <a:r>
              <a:rPr lang="en-US" dirty="0"/>
              <a:t> je 10de </a:t>
            </a:r>
            <a:r>
              <a:rPr lang="en-US" dirty="0" err="1"/>
              <a:t>en</a:t>
            </a:r>
            <a:r>
              <a:rPr lang="en-US" dirty="0"/>
              <a:t> 12,5. </a:t>
            </a:r>
          </a:p>
          <a:p>
            <a:endParaRPr lang="en-US" dirty="0"/>
          </a:p>
          <a:p>
            <a:r>
              <a:rPr lang="en-US" dirty="0"/>
              <a:t>Het </a:t>
            </a:r>
            <a:r>
              <a:rPr lang="en-US" dirty="0" err="1"/>
              <a:t>melk</a:t>
            </a:r>
            <a:r>
              <a:rPr lang="en-US" dirty="0"/>
              <a:t> </a:t>
            </a:r>
            <a:r>
              <a:rPr lang="en-US" dirty="0" err="1"/>
              <a:t>gebit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20 </a:t>
            </a:r>
            <a:r>
              <a:rPr lang="en-US" dirty="0" err="1"/>
              <a:t>tanden</a:t>
            </a:r>
            <a:endParaRPr lang="en-US" dirty="0"/>
          </a:p>
          <a:p>
            <a:r>
              <a:rPr lang="en-US" dirty="0"/>
              <a:t>Het </a:t>
            </a:r>
            <a:r>
              <a:rPr lang="en-US" dirty="0" err="1"/>
              <a:t>volwassen</a:t>
            </a:r>
            <a:r>
              <a:rPr lang="en-US" dirty="0"/>
              <a:t> </a:t>
            </a:r>
            <a:r>
              <a:rPr lang="en-US" dirty="0" err="1"/>
              <a:t>gebit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32 </a:t>
            </a:r>
            <a:r>
              <a:rPr lang="en-US" dirty="0" err="1"/>
              <a:t>tanden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2423112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" name="Group 15">
            <a:extLst>
              <a:ext uri="{FF2B5EF4-FFF2-40B4-BE49-F238E27FC236}">
                <a16:creationId xmlns:a16="http://schemas.microsoft.com/office/drawing/2014/main" id="{B0245FC1-669A-4558-8341-5A7148C77A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7" name="Freeform 6">
              <a:extLst>
                <a:ext uri="{FF2B5EF4-FFF2-40B4-BE49-F238E27FC236}">
                  <a16:creationId xmlns:a16="http://schemas.microsoft.com/office/drawing/2014/main" id="{F2D3FC59-9FB9-48FC-8D66-9ACDB840EFD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8" name="Freeform 6">
              <a:extLst>
                <a:ext uri="{FF2B5EF4-FFF2-40B4-BE49-F238E27FC236}">
                  <a16:creationId xmlns:a16="http://schemas.microsoft.com/office/drawing/2014/main" id="{27D0D12F-DDEA-45FE-91AE-E35A03B6511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  <p:sp useBgFill="1">
        <p:nvSpPr>
          <p:cNvPr id="20" name="Rectangle 19">
            <a:extLst>
              <a:ext uri="{FF2B5EF4-FFF2-40B4-BE49-F238E27FC236}">
                <a16:creationId xmlns:a16="http://schemas.microsoft.com/office/drawing/2014/main" id="{485326CE-E8C0-4DD9-B97D-BFB0DFF3FC5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9236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001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02090914-4B42-467C-8D65-B5D7B632FC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154186" y="634028"/>
            <a:ext cx="3355942" cy="3732835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7200" cap="all"/>
              <a:t>Het gebit</a:t>
            </a:r>
          </a:p>
        </p:txBody>
      </p:sp>
      <p:sp>
        <p:nvSpPr>
          <p:cNvPr id="22" name="Freeform 6">
            <a:extLst>
              <a:ext uri="{FF2B5EF4-FFF2-40B4-BE49-F238E27FC236}">
                <a16:creationId xmlns:a16="http://schemas.microsoft.com/office/drawing/2014/main" id="{5ECBBE91-3592-462A-8700-B36554E6AA8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H="1" flipV="1">
            <a:off x="649163" y="634028"/>
            <a:ext cx="3275668" cy="4408488"/>
          </a:xfrm>
          <a:custGeom>
            <a:avLst/>
            <a:gdLst/>
            <a:ahLst/>
            <a:cxnLst/>
            <a:rect l="l" t="t" r="r" b="b"/>
            <a:pathLst>
              <a:path w="10002" h="10000">
                <a:moveTo>
                  <a:pt x="8763" y="0"/>
                </a:moveTo>
                <a:lnTo>
                  <a:pt x="10002" y="0"/>
                </a:lnTo>
                <a:lnTo>
                  <a:pt x="10002" y="10000"/>
                </a:lnTo>
                <a:lnTo>
                  <a:pt x="2" y="10000"/>
                </a:lnTo>
                <a:cubicBezTo>
                  <a:pt x="-2" y="9698"/>
                  <a:pt x="4" y="9427"/>
                  <a:pt x="0" y="9125"/>
                </a:cubicBezTo>
                <a:lnTo>
                  <a:pt x="8763" y="9128"/>
                </a:lnTo>
                <a:lnTo>
                  <a:pt x="8763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4" name="Freeform 6">
            <a:extLst>
              <a:ext uri="{FF2B5EF4-FFF2-40B4-BE49-F238E27FC236}">
                <a16:creationId xmlns:a16="http://schemas.microsoft.com/office/drawing/2014/main" id="{646AE209-CD2C-4804-A22E-978C3861405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494670" y="2016617"/>
            <a:ext cx="3275013" cy="4408488"/>
          </a:xfrm>
          <a:custGeom>
            <a:avLst/>
            <a:gdLst/>
            <a:ahLst/>
            <a:cxnLst/>
            <a:rect l="l" t="t" r="r" b="b"/>
            <a:pathLst>
              <a:path w="10000" h="10000">
                <a:moveTo>
                  <a:pt x="8761" y="0"/>
                </a:moveTo>
                <a:lnTo>
                  <a:pt x="10000" y="0"/>
                </a:lnTo>
                <a:lnTo>
                  <a:pt x="10000" y="10000"/>
                </a:lnTo>
                <a:lnTo>
                  <a:pt x="0" y="10000"/>
                </a:lnTo>
                <a:lnTo>
                  <a:pt x="0" y="9126"/>
                </a:lnTo>
                <a:lnTo>
                  <a:pt x="8761" y="9127"/>
                </a:lnTo>
                <a:lnTo>
                  <a:pt x="8761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109206BA-A43E-401A-95B8-F790020DC5DE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1379023" y="1692800"/>
            <a:ext cx="5659222" cy="367159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556443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5F940D54-5352-4649-AC66-99100C18E2C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2A7ED0A2-AA96-4D19-AD42-7A4DF1270F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0081" y="631373"/>
            <a:ext cx="4018839" cy="2035628"/>
          </a:xfrm>
        </p:spPr>
        <p:txBody>
          <a:bodyPr>
            <a:normAutofit/>
          </a:bodyPr>
          <a:lstStyle/>
          <a:p>
            <a:r>
              <a:rPr lang="nl-NL" sz="4100"/>
              <a:t>Soorten gebitsproblemen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1ECEA4B-2479-4417-AF9D-5142B02750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0081" y="2764971"/>
            <a:ext cx="4010296" cy="3472543"/>
          </a:xfrm>
        </p:spPr>
        <p:txBody>
          <a:bodyPr>
            <a:normAutofit/>
          </a:bodyPr>
          <a:lstStyle/>
          <a:p>
            <a:r>
              <a:rPr lang="nl-NL" sz="1500"/>
              <a:t>Welke problemen aan het gebit ken je? </a:t>
            </a:r>
          </a:p>
          <a:p>
            <a:endParaRPr lang="nl-NL" sz="1500"/>
          </a:p>
          <a:p>
            <a:r>
              <a:rPr lang="nl-NL" sz="1500"/>
              <a:t>Heb jij wel eens problemen met je gebit gehad?</a:t>
            </a:r>
          </a:p>
          <a:p>
            <a:r>
              <a:rPr lang="nl-NL" sz="1500"/>
              <a:t>Hoe voelde dat?</a:t>
            </a:r>
          </a:p>
          <a:p>
            <a:r>
              <a:rPr lang="nl-NL" sz="1500"/>
              <a:t>Hoe is het problemen verholpen?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9D37F685-485A-49B6-9457-6700D3E631D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5" name="Afbeelding 4">
            <a:extLst>
              <a:ext uri="{FF2B5EF4-FFF2-40B4-BE49-F238E27FC236}">
                <a16:creationId xmlns:a16="http://schemas.microsoft.com/office/drawing/2014/main" id="{506D0F2A-DD7A-43E9-81FE-D99910A20617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437224" y="639705"/>
            <a:ext cx="4844992" cy="2713196"/>
          </a:xfrm>
          <a:prstGeom prst="rect">
            <a:avLst/>
          </a:prstGeom>
        </p:spPr>
      </p:pic>
      <p:pic>
        <p:nvPicPr>
          <p:cNvPr id="4" name="Afbeelding 3">
            <a:extLst>
              <a:ext uri="{FF2B5EF4-FFF2-40B4-BE49-F238E27FC236}">
                <a16:creationId xmlns:a16="http://schemas.microsoft.com/office/drawing/2014/main" id="{E655CE67-9843-4624-85A3-C04C7B5B6E32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212700" y="3513767"/>
            <a:ext cx="5294040" cy="27131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232624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C47E9CA-302F-4062-B88C-5C91FB2104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Mond verzorging?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6E89D7E-EE66-41EE-B2CD-CF5C8FE405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2098110"/>
          </a:xfrm>
        </p:spPr>
        <p:txBody>
          <a:bodyPr>
            <a:normAutofit lnSpcReduction="10000"/>
          </a:bodyPr>
          <a:lstStyle/>
          <a:p>
            <a:r>
              <a:rPr lang="nl-NL" dirty="0"/>
              <a:t>Wat is mondverzorging?</a:t>
            </a:r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Wat kun je zelf doen aan mond verzorging?</a:t>
            </a:r>
            <a:br>
              <a:rPr lang="nl-NL" dirty="0"/>
            </a:br>
            <a:br>
              <a:rPr lang="nl-NL" dirty="0"/>
            </a:br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61F44C43-FB4D-44DD-9517-EB4A92B8520A}"/>
              </a:ext>
            </a:extLst>
          </p:cNvPr>
          <p:cNvSpPr txBox="1"/>
          <p:nvPr/>
        </p:nvSpPr>
        <p:spPr>
          <a:xfrm>
            <a:off x="1828800" y="3898245"/>
            <a:ext cx="671395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2x per dag je tandenpoetsen.</a:t>
            </a:r>
            <a:br>
              <a:rPr lang="nl-NL" dirty="0"/>
            </a:br>
            <a:r>
              <a:rPr lang="nl-NL" dirty="0"/>
              <a:t>Flossen, ragen of stoken van het gebit </a:t>
            </a:r>
            <a:br>
              <a:rPr lang="nl-NL" dirty="0"/>
            </a:br>
            <a:r>
              <a:rPr lang="nl-NL" dirty="0"/>
              <a:t>Een mondspoeling gebruiken</a:t>
            </a:r>
            <a:br>
              <a:rPr lang="nl-NL" dirty="0"/>
            </a:br>
            <a:r>
              <a:rPr lang="nl-NL" dirty="0"/>
              <a:t>Een tongschraper gebruiken.</a:t>
            </a: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614BE4FF-7B79-45F4-8142-396B3249871A}"/>
              </a:ext>
            </a:extLst>
          </p:cNvPr>
          <p:cNvSpPr txBox="1"/>
          <p:nvPr/>
        </p:nvSpPr>
        <p:spPr>
          <a:xfrm>
            <a:off x="1628384" y="2605599"/>
            <a:ext cx="643837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de dagelijkse handelingen om de mond gezond te houden</a:t>
            </a:r>
          </a:p>
        </p:txBody>
      </p:sp>
    </p:spTree>
    <p:extLst>
      <p:ext uri="{BB962C8B-B14F-4D97-AF65-F5344CB8AC3E}">
        <p14:creationId xmlns:p14="http://schemas.microsoft.com/office/powerpoint/2010/main" val="17692574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7CB8451-0139-42D1-82A3-1DE3C8830E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Hulpmiddelen om het gebit gezond te houden?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4735EFC-C8F2-469E-822A-46DD308B52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1584542"/>
          </a:xfrm>
        </p:spPr>
        <p:txBody>
          <a:bodyPr/>
          <a:lstStyle/>
          <a:p>
            <a:r>
              <a:rPr lang="nl-NL" dirty="0"/>
              <a:t>Welke hulpmiddelen ken je?</a:t>
            </a:r>
          </a:p>
          <a:p>
            <a:endParaRPr lang="nl-NL" dirty="0"/>
          </a:p>
          <a:p>
            <a:r>
              <a:rPr lang="nl-NL" dirty="0"/>
              <a:t>Kijk op wikiwijs de filmpjes over gebitsverzorging. </a:t>
            </a: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3577711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D7DE9B4-1264-42A3-913B-5765713A05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Beroepen die uitgevoerd worden binnen de mondverzorging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98189E0-CCF5-4189-B63F-40BEF2BD869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1885167"/>
          </a:xfrm>
        </p:spPr>
        <p:txBody>
          <a:bodyPr>
            <a:normAutofit lnSpcReduction="10000"/>
          </a:bodyPr>
          <a:lstStyle/>
          <a:p>
            <a:r>
              <a:rPr lang="nl-NL" dirty="0"/>
              <a:t>Welke beroepen ken jij die bezig zijn met de verzorging van iemands gebit?</a:t>
            </a:r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Wat doen deze mensen precies? </a:t>
            </a:r>
            <a:br>
              <a:rPr lang="nl-NL" dirty="0"/>
            </a:br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5FA2769B-7633-4BAD-B4C4-EC42CB2383A5}"/>
              </a:ext>
            </a:extLst>
          </p:cNvPr>
          <p:cNvSpPr txBox="1"/>
          <p:nvPr/>
        </p:nvSpPr>
        <p:spPr>
          <a:xfrm>
            <a:off x="1649260" y="2617418"/>
            <a:ext cx="889347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/>
              <a:t>Tandarts, mondhygiëniste, orthodontist en preventie assistente</a:t>
            </a:r>
            <a:r>
              <a:rPr lang="nl-NL" dirty="0"/>
              <a:t>. </a:t>
            </a: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F41F7B81-9CC8-46B9-8699-A0A608A7378C}"/>
              </a:ext>
            </a:extLst>
          </p:cNvPr>
          <p:cNvSpPr txBox="1"/>
          <p:nvPr/>
        </p:nvSpPr>
        <p:spPr>
          <a:xfrm>
            <a:off x="1753643" y="3863876"/>
            <a:ext cx="8617907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Tandarts -&gt; Halfjaarlijkse controle en het behandelen van gebitsproblemen</a:t>
            </a:r>
            <a:br>
              <a:rPr lang="nl-NL" dirty="0"/>
            </a:br>
            <a:r>
              <a:rPr lang="nl-NL" dirty="0"/>
              <a:t>Mondhygiëniste -&gt; Mondverzorging en het geven van voorlichting om gebitsproblemen te voorkomen</a:t>
            </a:r>
            <a:br>
              <a:rPr lang="nl-NL" dirty="0"/>
            </a:br>
            <a:r>
              <a:rPr lang="nl-NL" dirty="0"/>
              <a:t>Orthodontist -&gt; Kijkt naar de stand van gebit en kaak van mensen, bij afwijkingen kan de orthodontist een beugel plaatsen.</a:t>
            </a:r>
            <a:br>
              <a:rPr lang="nl-NL" dirty="0"/>
            </a:br>
            <a:r>
              <a:rPr lang="nl-NL" dirty="0"/>
              <a:t>Preventie assistente -&gt; verwijderen tandstenen, het bleken van het gebit, polijsten van tanden etc.</a:t>
            </a:r>
          </a:p>
        </p:txBody>
      </p:sp>
    </p:spTree>
    <p:extLst>
      <p:ext uri="{BB962C8B-B14F-4D97-AF65-F5344CB8AC3E}">
        <p14:creationId xmlns:p14="http://schemas.microsoft.com/office/powerpoint/2010/main" val="13789358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theme1.xml><?xml version="1.0" encoding="utf-8"?>
<a:theme xmlns:a="http://schemas.openxmlformats.org/drawingml/2006/main" name="Bijgesneden">
  <a:themeElements>
    <a:clrScheme name="Crop">
      <a:dk1>
        <a:sysClr val="windowText" lastClr="000000"/>
      </a:dk1>
      <a:lt1>
        <a:sysClr val="window" lastClr="FFFFFF"/>
      </a:lt1>
      <a:dk2>
        <a:srgbClr val="1A2E40"/>
      </a:dk2>
      <a:lt2>
        <a:srgbClr val="EBE7DD"/>
      </a:lt2>
      <a:accent1>
        <a:srgbClr val="69A1AB"/>
      </a:accent1>
      <a:accent2>
        <a:srgbClr val="F2C418"/>
      </a:accent2>
      <a:accent3>
        <a:srgbClr val="87492C"/>
      </a:accent3>
      <a:accent4>
        <a:srgbClr val="4A845E"/>
      </a:accent4>
      <a:accent5>
        <a:srgbClr val="DC9528"/>
      </a:accent5>
      <a:accent6>
        <a:srgbClr val="9A5D78"/>
      </a:accent6>
      <a:hlink>
        <a:srgbClr val="66C8E3"/>
      </a:hlink>
      <a:folHlink>
        <a:srgbClr val="B162A1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17F9D331-421E-442F-B033-AF5B21A44854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83CD16A1CD3C54BBCBCCD97DEFC32AF" ma:contentTypeVersion="8" ma:contentTypeDescription="Create a new document." ma:contentTypeScope="" ma:versionID="716ce165767154d94ae6e148c437123c">
  <xsd:schema xmlns:xsd="http://www.w3.org/2001/XMLSchema" xmlns:xs="http://www.w3.org/2001/XMLSchema" xmlns:p="http://schemas.microsoft.com/office/2006/metadata/properties" xmlns:ns3="7aa64f3e-ec00-4366-9ee4-25b2e3d7af9f" xmlns:ns4="58177f1a-204d-402a-b867-ee1fa03ccac7" targetNamespace="http://schemas.microsoft.com/office/2006/metadata/properties" ma:root="true" ma:fieldsID="57af323587c4d2983d5b1a71a36f70ee" ns3:_="" ns4:_="">
    <xsd:import namespace="7aa64f3e-ec00-4366-9ee4-25b2e3d7af9f"/>
    <xsd:import namespace="58177f1a-204d-402a-b867-ee1fa03ccac7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KeyPoints" minOccurs="0"/>
                <xsd:element ref="ns3:MediaServiceKeyPoints" minOccurs="0"/>
                <xsd:element ref="ns3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aa64f3e-ec00-4366-9ee4-25b2e3d7af9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8177f1a-204d-402a-b867-ee1fa03ccac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61A2199E-9C2B-4C44-A98B-636A044CF641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9E4F334F-EC52-40A5-BDAE-879620E1949C}">
  <ds:schemaRefs>
    <ds:schemaRef ds:uri="http://purl.org/dc/elements/1.1/"/>
    <ds:schemaRef ds:uri="http://schemas.microsoft.com/office/2006/metadata/properties"/>
    <ds:schemaRef ds:uri="58177f1a-204d-402a-b867-ee1fa03ccac7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schemas.microsoft.com/office/2006/documentManagement/types"/>
    <ds:schemaRef ds:uri="7aa64f3e-ec00-4366-9ee4-25b2e3d7af9f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CDE1ECA2-8601-4BE6-9F33-ACB1C2B5507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aa64f3e-ec00-4366-9ee4-25b2e3d7af9f"/>
    <ds:schemaRef ds:uri="58177f1a-204d-402a-b867-ee1fa03ccac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TM10001105[[fn=Bijgesneden]]</Template>
  <TotalTime>1628</TotalTime>
  <Words>460</Words>
  <Application>Microsoft Office PowerPoint</Application>
  <PresentationFormat>Breedbeeld</PresentationFormat>
  <Paragraphs>56</Paragraphs>
  <Slides>11</Slides>
  <Notes>3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4" baseType="lpstr">
      <vt:lpstr>Calibri</vt:lpstr>
      <vt:lpstr>Franklin Gothic Book</vt:lpstr>
      <vt:lpstr>Bijgesneden</vt:lpstr>
      <vt:lpstr>Gebitsproblemen en verzorging</vt:lpstr>
      <vt:lpstr>Inhoud</vt:lpstr>
      <vt:lpstr>Leerdoelen</vt:lpstr>
      <vt:lpstr>Het gebit</vt:lpstr>
      <vt:lpstr>Het gebit</vt:lpstr>
      <vt:lpstr>Soorten gebitsproblemen</vt:lpstr>
      <vt:lpstr>Mond verzorging?</vt:lpstr>
      <vt:lpstr>Hulpmiddelen om het gebit gezond te houden?</vt:lpstr>
      <vt:lpstr>Beroepen die uitgevoerd worden binnen de mondverzorging </vt:lpstr>
      <vt:lpstr>Opdracht </vt:lpstr>
      <vt:lpstr>Evaluatie leerdoelen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Gebitsproblemen</dc:title>
  <dc:creator>Kyra Tempelman (student)</dc:creator>
  <cp:lastModifiedBy>Kyra Tempelman (student)</cp:lastModifiedBy>
  <cp:revision>7</cp:revision>
  <dcterms:created xsi:type="dcterms:W3CDTF">2021-05-30T10:37:05Z</dcterms:created>
  <dcterms:modified xsi:type="dcterms:W3CDTF">2021-06-21T14:10:21Z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0x010100A83CD16A1CD3C54BBCBCCD97DEFC32AF</vt:lpwstr>
  </property>
</Properties>
</file>

<file path=docProps/thumbnail.jpeg>
</file>