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0" r:id="rId1"/>
  </p:sldMasterIdLst>
  <p:sldIdLst>
    <p:sldId id="256" r:id="rId2"/>
    <p:sldId id="266" r:id="rId3"/>
    <p:sldId id="259" r:id="rId4"/>
    <p:sldId id="257" r:id="rId5"/>
    <p:sldId id="262" r:id="rId6"/>
    <p:sldId id="280" r:id="rId7"/>
    <p:sldId id="281" r:id="rId8"/>
    <p:sldId id="28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B4C6BFD8-C05E-41F0-8D57-011042C7493C}">
          <p14:sldIdLst>
            <p14:sldId id="256"/>
            <p14:sldId id="266"/>
            <p14:sldId id="259"/>
            <p14:sldId id="257"/>
            <p14:sldId id="262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ife Erokutan" initials="SE" lastIdx="1" clrIdx="0">
    <p:extLst>
      <p:ext uri="{19B8F6BF-5375-455C-9EA6-DF929625EA0E}">
        <p15:presenceInfo xmlns:p15="http://schemas.microsoft.com/office/powerpoint/2012/main" userId="f60219676b231a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E6"/>
    <a:srgbClr val="F399BB"/>
    <a:srgbClr val="FFABD5"/>
    <a:srgbClr val="C71B79"/>
    <a:srgbClr val="D91D84"/>
    <a:srgbClr val="E3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5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7T11:31:07.932" idx="1">
    <p:pos x="7680" y="-12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11T08:22:56.192" idx="1">
    <p:pos x="6994" y="2593"/>
    <p:text>vanaf 0.48sec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1F5D2-50F3-4649-AB0E-6160D17A7D33}" type="doc">
      <dgm:prSet loTypeId="urn:microsoft.com/office/officeart/2008/layout/SquareAccent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NL"/>
        </a:p>
      </dgm:t>
    </dgm:pt>
    <dgm:pt modelId="{94A6B8DE-F2D1-42DC-AA7C-8AB62C77762B}">
      <dgm:prSet phldrT="[Tekst]" custT="1"/>
      <dgm:spPr/>
      <dgm:t>
        <a:bodyPr/>
        <a:lstStyle/>
        <a:p>
          <a:r>
            <a:rPr lang="nl-NL" sz="4500" dirty="0">
              <a:solidFill>
                <a:schemeClr val="bg1"/>
              </a:solidFill>
            </a:rPr>
            <a:t>Leerdoelen</a:t>
          </a:r>
          <a:endParaRPr lang="en-NL" sz="4500" dirty="0">
            <a:solidFill>
              <a:schemeClr val="bg1"/>
            </a:solidFill>
          </a:endParaRPr>
        </a:p>
      </dgm:t>
    </dgm:pt>
    <dgm:pt modelId="{DB74516E-4D76-43E1-80DA-68903A773814}" type="parTrans" cxnId="{EA9B8D9E-05F1-4A1F-AFB0-D84FA17CE23E}">
      <dgm:prSet/>
      <dgm:spPr/>
      <dgm:t>
        <a:bodyPr/>
        <a:lstStyle/>
        <a:p>
          <a:endParaRPr lang="en-NL"/>
        </a:p>
      </dgm:t>
    </dgm:pt>
    <dgm:pt modelId="{62B88C40-5488-4FF6-9E94-C143E7DD3FAA}" type="sibTrans" cxnId="{EA9B8D9E-05F1-4A1F-AFB0-D84FA17CE23E}">
      <dgm:prSet/>
      <dgm:spPr/>
      <dgm:t>
        <a:bodyPr/>
        <a:lstStyle/>
        <a:p>
          <a:endParaRPr lang="en-NL"/>
        </a:p>
      </dgm:t>
    </dgm:pt>
    <dgm:pt modelId="{19350522-3454-4B77-B6C7-984CF4159592}">
      <dgm:prSet phldrT="[Tekst]" custT="1"/>
      <dgm:spPr/>
      <dgm:t>
        <a:bodyPr/>
        <a:lstStyle/>
        <a:p>
          <a:endParaRPr lang="en-NL" sz="1600" dirty="0">
            <a:solidFill>
              <a:schemeClr val="tx1"/>
            </a:solidFill>
          </a:endParaRPr>
        </a:p>
      </dgm:t>
    </dgm:pt>
    <dgm:pt modelId="{4894B2A0-0492-40E4-ACB1-3CA68AC1C7CB}" type="parTrans" cxnId="{28658128-823D-4625-93BE-3AB1B6F070AB}">
      <dgm:prSet/>
      <dgm:spPr/>
      <dgm:t>
        <a:bodyPr/>
        <a:lstStyle/>
        <a:p>
          <a:endParaRPr lang="en-NL"/>
        </a:p>
      </dgm:t>
    </dgm:pt>
    <dgm:pt modelId="{1F7CECE8-748F-4CAC-BF67-A6B83399F71E}" type="sibTrans" cxnId="{28658128-823D-4625-93BE-3AB1B6F070AB}">
      <dgm:prSet/>
      <dgm:spPr/>
      <dgm:t>
        <a:bodyPr/>
        <a:lstStyle/>
        <a:p>
          <a:endParaRPr lang="en-NL"/>
        </a:p>
      </dgm:t>
    </dgm:pt>
    <dgm:pt modelId="{7BE05FD6-3C89-4AC3-8BDC-2A0A1314D9E5}">
      <dgm:prSet phldrT="[Tekst]" custT="1"/>
      <dgm:spPr/>
      <dgm:t>
        <a:bodyPr/>
        <a:lstStyle/>
        <a:p>
          <a:r>
            <a:rPr lang="nl-NL" sz="1600" dirty="0"/>
            <a:t>Het verschil tussen een lengtedoorsnede en dwarsdoorsnede uitleggen.</a:t>
          </a:r>
          <a:endParaRPr lang="en-NL" sz="1600" dirty="0"/>
        </a:p>
      </dgm:t>
    </dgm:pt>
    <dgm:pt modelId="{667E8C15-4040-4E64-A6F8-141B4D77C750}" type="parTrans" cxnId="{8DA40D17-F87C-4ED6-BA1E-15F8F2E22D7E}">
      <dgm:prSet/>
      <dgm:spPr/>
      <dgm:t>
        <a:bodyPr/>
        <a:lstStyle/>
        <a:p>
          <a:endParaRPr lang="en-NL"/>
        </a:p>
      </dgm:t>
    </dgm:pt>
    <dgm:pt modelId="{95F88A7E-7FFA-4D5E-9F4B-690BB88F6D18}" type="sibTrans" cxnId="{8DA40D17-F87C-4ED6-BA1E-15F8F2E22D7E}">
      <dgm:prSet/>
      <dgm:spPr/>
      <dgm:t>
        <a:bodyPr/>
        <a:lstStyle/>
        <a:p>
          <a:endParaRPr lang="en-NL"/>
        </a:p>
      </dgm:t>
    </dgm:pt>
    <dgm:pt modelId="{9BBA99F7-1777-4F10-8124-355965B1E6F6}">
      <dgm:prSet phldrT="[Tekst]" custT="1"/>
      <dgm:spPr/>
      <dgm:t>
        <a:bodyPr/>
        <a:lstStyle/>
        <a:p>
          <a:r>
            <a:rPr lang="nl-NL" sz="1600" dirty="0"/>
            <a:t>De 2 soorten tekeningen benoemen.</a:t>
          </a:r>
          <a:endParaRPr lang="en-NL" sz="1600" dirty="0"/>
        </a:p>
      </dgm:t>
    </dgm:pt>
    <dgm:pt modelId="{5F15C4DB-520D-425E-B953-2235D3101ABB}" type="parTrans" cxnId="{277EA8DD-2708-4F23-BDC6-86D8B867D9E1}">
      <dgm:prSet/>
      <dgm:spPr/>
      <dgm:t>
        <a:bodyPr/>
        <a:lstStyle/>
        <a:p>
          <a:endParaRPr lang="en-NL"/>
        </a:p>
      </dgm:t>
    </dgm:pt>
    <dgm:pt modelId="{042384BB-CCE0-45F1-8D85-5C02CAF0CE65}" type="sibTrans" cxnId="{277EA8DD-2708-4F23-BDC6-86D8B867D9E1}">
      <dgm:prSet/>
      <dgm:spPr/>
      <dgm:t>
        <a:bodyPr/>
        <a:lstStyle/>
        <a:p>
          <a:endParaRPr lang="en-NL"/>
        </a:p>
      </dgm:t>
    </dgm:pt>
    <dgm:pt modelId="{2DF88C50-089A-43FC-BF41-7CCEE6495C89}">
      <dgm:prSet custT="1"/>
      <dgm:spPr/>
      <dgm:t>
        <a:bodyPr/>
        <a:lstStyle/>
        <a:p>
          <a:endParaRPr lang="nl-NL" sz="1600" dirty="0"/>
        </a:p>
      </dgm:t>
    </dgm:pt>
    <dgm:pt modelId="{3A03889F-957F-4400-A983-F307ED0E40E5}" type="parTrans" cxnId="{4700B82D-16F4-40FC-BB87-6B7C06827BCF}">
      <dgm:prSet/>
      <dgm:spPr/>
      <dgm:t>
        <a:bodyPr/>
        <a:lstStyle/>
        <a:p>
          <a:endParaRPr lang="en-NL"/>
        </a:p>
      </dgm:t>
    </dgm:pt>
    <dgm:pt modelId="{AD5D7BDE-7E60-4752-8B7C-BD5D40F7DCD8}" type="sibTrans" cxnId="{4700B82D-16F4-40FC-BB87-6B7C06827BCF}">
      <dgm:prSet/>
      <dgm:spPr/>
      <dgm:t>
        <a:bodyPr/>
        <a:lstStyle/>
        <a:p>
          <a:endParaRPr lang="en-NL"/>
        </a:p>
      </dgm:t>
    </dgm:pt>
    <dgm:pt modelId="{9D4EE374-C3EA-4D84-BF80-DDAB13A0B3F1}">
      <dgm:prSet custT="1"/>
      <dgm:spPr/>
      <dgm:t>
        <a:bodyPr/>
        <a:lstStyle/>
        <a:p>
          <a:r>
            <a:rPr lang="nl-NL" sz="1600" dirty="0"/>
            <a:t>Tekenregels opnoemen.</a:t>
          </a:r>
          <a:endParaRPr lang="en-NL" sz="1600" dirty="0"/>
        </a:p>
      </dgm:t>
    </dgm:pt>
    <dgm:pt modelId="{230B79B4-6505-4385-B794-91B0986A7F7F}" type="parTrans" cxnId="{002A20F6-5250-49B6-88F3-86D1BD444E1E}">
      <dgm:prSet/>
      <dgm:spPr/>
      <dgm:t>
        <a:bodyPr/>
        <a:lstStyle/>
        <a:p>
          <a:endParaRPr lang="en-NL"/>
        </a:p>
      </dgm:t>
    </dgm:pt>
    <dgm:pt modelId="{4C448597-E809-4940-AB38-DA7D699D6F4E}" type="sibTrans" cxnId="{002A20F6-5250-49B6-88F3-86D1BD444E1E}">
      <dgm:prSet/>
      <dgm:spPr/>
      <dgm:t>
        <a:bodyPr/>
        <a:lstStyle/>
        <a:p>
          <a:endParaRPr lang="en-NL"/>
        </a:p>
      </dgm:t>
    </dgm:pt>
    <dgm:pt modelId="{F8AE384D-68E7-4D71-9615-B2657F805582}" type="pres">
      <dgm:prSet presAssocID="{AB91F5D2-50F3-4649-AB0E-6160D17A7D33}" presName="layout" presStyleCnt="0">
        <dgm:presLayoutVars>
          <dgm:chMax/>
          <dgm:chPref/>
          <dgm:dir/>
          <dgm:resizeHandles/>
        </dgm:presLayoutVars>
      </dgm:prSet>
      <dgm:spPr/>
    </dgm:pt>
    <dgm:pt modelId="{80E8A1B6-B305-41A8-A1E9-6279696C72F9}" type="pres">
      <dgm:prSet presAssocID="{94A6B8DE-F2D1-42DC-AA7C-8AB62C77762B}" presName="root" presStyleCnt="0">
        <dgm:presLayoutVars>
          <dgm:chMax/>
          <dgm:chPref/>
        </dgm:presLayoutVars>
      </dgm:prSet>
      <dgm:spPr/>
    </dgm:pt>
    <dgm:pt modelId="{03C86497-C138-4769-BB8C-6C453DF47C5D}" type="pres">
      <dgm:prSet presAssocID="{94A6B8DE-F2D1-42DC-AA7C-8AB62C77762B}" presName="rootComposite" presStyleCnt="0">
        <dgm:presLayoutVars/>
      </dgm:prSet>
      <dgm:spPr/>
    </dgm:pt>
    <dgm:pt modelId="{49F8ACE8-8590-456A-BDD2-1225FF0B288B}" type="pres">
      <dgm:prSet presAssocID="{94A6B8DE-F2D1-42DC-AA7C-8AB62C77762B}" presName="ParentAccent" presStyleLbl="alignNode1" presStyleIdx="0" presStyleCnt="1" custLinFactNeighborX="-127" custLinFactNeighborY="-77753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</dgm:pt>
    <dgm:pt modelId="{C959E0E2-3137-4C15-877C-1EEB0E088DC8}" type="pres">
      <dgm:prSet presAssocID="{94A6B8DE-F2D1-42DC-AA7C-8AB62C77762B}" presName="ParentSmallAccent" presStyleLbl="fgAcc1" presStyleIdx="0" presStyleCnt="1" custFlipVert="0" custFlipHor="1" custScaleX="160783" custScaleY="82651" custLinFactY="-52432" custLinFactNeighborX="29387" custLinFactNeighborY="-100000"/>
      <dgm:spPr>
        <a:prstGeom prst="flowChartPredefinedProcess">
          <a:avLst/>
        </a:prstGeom>
        <a:noFill/>
        <a:ln>
          <a:noFill/>
        </a:ln>
      </dgm:spPr>
    </dgm:pt>
    <dgm:pt modelId="{22BE4245-4516-413D-9134-E0F2E30F7D0E}" type="pres">
      <dgm:prSet presAssocID="{94A6B8DE-F2D1-42DC-AA7C-8AB62C77762B}" presName="Parent" presStyleLbl="revTx" presStyleIdx="0" presStyleCnt="6" custScaleX="70548" custScaleY="62163" custLinFactNeighborX="4531" custLinFactNeighborY="38442">
        <dgm:presLayoutVars>
          <dgm:chMax/>
          <dgm:chPref val="4"/>
          <dgm:bulletEnabled val="1"/>
        </dgm:presLayoutVars>
      </dgm:prSet>
      <dgm:spPr/>
    </dgm:pt>
    <dgm:pt modelId="{D07F1954-D1CA-4556-99D0-C0D62089031C}" type="pres">
      <dgm:prSet presAssocID="{94A6B8DE-F2D1-42DC-AA7C-8AB62C77762B}" presName="childShape" presStyleCnt="0">
        <dgm:presLayoutVars>
          <dgm:chMax val="0"/>
          <dgm:chPref val="0"/>
        </dgm:presLayoutVars>
      </dgm:prSet>
      <dgm:spPr/>
    </dgm:pt>
    <dgm:pt modelId="{1B224D9E-6B2D-4C0E-A691-B136003B682C}" type="pres">
      <dgm:prSet presAssocID="{19350522-3454-4B77-B6C7-984CF4159592}" presName="childComposite" presStyleCnt="0">
        <dgm:presLayoutVars>
          <dgm:chMax val="0"/>
          <dgm:chPref val="0"/>
        </dgm:presLayoutVars>
      </dgm:prSet>
      <dgm:spPr/>
    </dgm:pt>
    <dgm:pt modelId="{3ECDA98A-E9E2-4534-81DA-99F43F064603}" type="pres">
      <dgm:prSet presAssocID="{19350522-3454-4B77-B6C7-984CF4159592}" presName="ChildAccent" presStyleLbl="solidFgAcc1" presStyleIdx="0" presStyleCnt="5" custScaleX="97264" custScaleY="97264" custLinFactNeighborX="21117" custLinFactNeighborY="8016"/>
      <dgm:spPr>
        <a:ln>
          <a:solidFill>
            <a:schemeClr val="accent6">
              <a:lumMod val="50000"/>
            </a:schemeClr>
          </a:solidFill>
        </a:ln>
      </dgm:spPr>
    </dgm:pt>
    <dgm:pt modelId="{E5B3C157-A4DB-4725-9E8A-945D96C14589}" type="pres">
      <dgm:prSet presAssocID="{19350522-3454-4B77-B6C7-984CF4159592}" presName="Child" presStyleLbl="revTx" presStyleIdx="1" presStyleCnt="6" custLinFactNeighborX="285" custLinFactNeighborY="-15831">
        <dgm:presLayoutVars>
          <dgm:chMax val="0"/>
          <dgm:chPref val="0"/>
          <dgm:bulletEnabled val="1"/>
        </dgm:presLayoutVars>
      </dgm:prSet>
      <dgm:spPr/>
    </dgm:pt>
    <dgm:pt modelId="{187F326B-B21E-4B84-861B-772B44F8CEC2}" type="pres">
      <dgm:prSet presAssocID="{7BE05FD6-3C89-4AC3-8BDC-2A0A1314D9E5}" presName="childComposite" presStyleCnt="0">
        <dgm:presLayoutVars>
          <dgm:chMax val="0"/>
          <dgm:chPref val="0"/>
        </dgm:presLayoutVars>
      </dgm:prSet>
      <dgm:spPr/>
    </dgm:pt>
    <dgm:pt modelId="{E3CBE6AA-5F88-4B33-AB70-EB3D8AAE9452}" type="pres">
      <dgm:prSet presAssocID="{7BE05FD6-3C89-4AC3-8BDC-2A0A1314D9E5}" presName="ChildAccent" presStyleLbl="solidFgAcc1" presStyleIdx="1" presStyleCnt="5" custScaleX="36026" custScaleY="116880" custLinFactX="-23" custLinFactNeighborX="-100000" custLinFactNeighborY="-63208"/>
      <dgm:spPr>
        <a:noFill/>
        <a:ln>
          <a:noFill/>
        </a:ln>
      </dgm:spPr>
    </dgm:pt>
    <dgm:pt modelId="{AD7D4D2C-5BC3-486B-BBB0-B4F26D678E22}" type="pres">
      <dgm:prSet presAssocID="{7BE05FD6-3C89-4AC3-8BDC-2A0A1314D9E5}" presName="Child" presStyleLbl="revTx" presStyleIdx="2" presStyleCnt="6" custLinFactNeighborX="3997" custLinFactNeighborY="-95376">
        <dgm:presLayoutVars>
          <dgm:chMax val="0"/>
          <dgm:chPref val="0"/>
          <dgm:bulletEnabled val="1"/>
        </dgm:presLayoutVars>
      </dgm:prSet>
      <dgm:spPr/>
    </dgm:pt>
    <dgm:pt modelId="{C7774982-B35A-43B2-BE22-6759DB078814}" type="pres">
      <dgm:prSet presAssocID="{9BBA99F7-1777-4F10-8124-355965B1E6F6}" presName="childComposite" presStyleCnt="0">
        <dgm:presLayoutVars>
          <dgm:chMax val="0"/>
          <dgm:chPref val="0"/>
        </dgm:presLayoutVars>
      </dgm:prSet>
      <dgm:spPr/>
    </dgm:pt>
    <dgm:pt modelId="{6F9D4332-FC28-44F0-B533-AFFAA937FE4B}" type="pres">
      <dgm:prSet presAssocID="{9BBA99F7-1777-4F10-8124-355965B1E6F6}" presName="ChildAccent" presStyleLbl="solidFgAcc1" presStyleIdx="2" presStyleCnt="5" custScaleX="97264" custScaleY="97264" custLinFactY="-100000" custLinFactNeighborX="21117" custLinFactNeighborY="-137020"/>
      <dgm:spPr>
        <a:ln>
          <a:solidFill>
            <a:schemeClr val="accent6">
              <a:lumMod val="50000"/>
            </a:schemeClr>
          </a:solidFill>
        </a:ln>
      </dgm:spPr>
    </dgm:pt>
    <dgm:pt modelId="{1E6C3481-6EEB-4476-9728-44E3A2EED1D8}" type="pres">
      <dgm:prSet presAssocID="{9BBA99F7-1777-4F10-8124-355965B1E6F6}" presName="Child" presStyleLbl="revTx" presStyleIdx="3" presStyleCnt="6" custLinFactY="-100000" custLinFactNeighborX="3997" custLinFactNeighborY="-184332">
        <dgm:presLayoutVars>
          <dgm:chMax val="0"/>
          <dgm:chPref val="0"/>
          <dgm:bulletEnabled val="1"/>
        </dgm:presLayoutVars>
      </dgm:prSet>
      <dgm:spPr/>
    </dgm:pt>
    <dgm:pt modelId="{A4035B2D-B115-4ED3-AD47-6E1F78DDF8EB}" type="pres">
      <dgm:prSet presAssocID="{2DF88C50-089A-43FC-BF41-7CCEE6495C89}" presName="childComposite" presStyleCnt="0">
        <dgm:presLayoutVars>
          <dgm:chMax val="0"/>
          <dgm:chPref val="0"/>
        </dgm:presLayoutVars>
      </dgm:prSet>
      <dgm:spPr/>
    </dgm:pt>
    <dgm:pt modelId="{E217F651-1590-49E6-906B-70FFACEBCCBF}" type="pres">
      <dgm:prSet presAssocID="{2DF88C50-089A-43FC-BF41-7CCEE6495C89}" presName="ChildAccent" presStyleLbl="solidFgAcc1" presStyleIdx="3" presStyleCnt="5" custScaleX="97264" custScaleY="97264" custLinFactY="-125114" custLinFactNeighborX="24361" custLinFactNeighborY="-200000"/>
      <dgm:spPr>
        <a:ln>
          <a:solidFill>
            <a:schemeClr val="bg1"/>
          </a:solidFill>
        </a:ln>
      </dgm:spPr>
    </dgm:pt>
    <dgm:pt modelId="{C0EF87A3-D4FD-4C67-8D12-1B756E91F278}" type="pres">
      <dgm:prSet presAssocID="{2DF88C50-089A-43FC-BF41-7CCEE6495C89}" presName="Child" presStyleLbl="revTx" presStyleIdx="4" presStyleCnt="6" custLinFactNeighborX="351" custLinFactNeighborY="36932">
        <dgm:presLayoutVars>
          <dgm:chMax val="0"/>
          <dgm:chPref val="0"/>
          <dgm:bulletEnabled val="1"/>
        </dgm:presLayoutVars>
      </dgm:prSet>
      <dgm:spPr/>
    </dgm:pt>
    <dgm:pt modelId="{F5F7B49A-EDE3-4697-B92C-A1A00F907EFE}" type="pres">
      <dgm:prSet presAssocID="{9D4EE374-C3EA-4D84-BF80-DDAB13A0B3F1}" presName="childComposite" presStyleCnt="0">
        <dgm:presLayoutVars>
          <dgm:chMax val="0"/>
          <dgm:chPref val="0"/>
        </dgm:presLayoutVars>
      </dgm:prSet>
      <dgm:spPr/>
    </dgm:pt>
    <dgm:pt modelId="{CC35A39C-C8F3-4E2F-BDC4-F7B1E3882F15}" type="pres">
      <dgm:prSet presAssocID="{9D4EE374-C3EA-4D84-BF80-DDAB13A0B3F1}" presName="ChildAccent" presStyleLbl="solidFgAcc1" presStyleIdx="4" presStyleCnt="5" custScaleX="97264" custScaleY="97264" custLinFactY="-533643" custLinFactNeighborX="21117" custLinFactNeighborY="-600000"/>
      <dgm:spPr>
        <a:ln>
          <a:solidFill>
            <a:schemeClr val="accent6">
              <a:lumMod val="50000"/>
            </a:schemeClr>
          </a:solidFill>
        </a:ln>
      </dgm:spPr>
    </dgm:pt>
    <dgm:pt modelId="{3B22C701-E047-4306-895D-90C4FF2CECE7}" type="pres">
      <dgm:prSet presAssocID="{9D4EE374-C3EA-4D84-BF80-DDAB13A0B3F1}" presName="Child" presStyleLbl="revTx" presStyleIdx="5" presStyleCnt="6" custScaleY="97084" custLinFactY="-100433" custLinFactNeighborX="3997" custLinFactNeighborY="-200000">
        <dgm:presLayoutVars>
          <dgm:chMax val="0"/>
          <dgm:chPref val="0"/>
          <dgm:bulletEnabled val="1"/>
        </dgm:presLayoutVars>
      </dgm:prSet>
      <dgm:spPr/>
    </dgm:pt>
  </dgm:ptLst>
  <dgm:cxnLst>
    <dgm:cxn modelId="{8DA40D17-F87C-4ED6-BA1E-15F8F2E22D7E}" srcId="{94A6B8DE-F2D1-42DC-AA7C-8AB62C77762B}" destId="{7BE05FD6-3C89-4AC3-8BDC-2A0A1314D9E5}" srcOrd="1" destOrd="0" parTransId="{667E8C15-4040-4E64-A6F8-141B4D77C750}" sibTransId="{95F88A7E-7FFA-4D5E-9F4B-690BB88F6D18}"/>
    <dgm:cxn modelId="{28658128-823D-4625-93BE-3AB1B6F070AB}" srcId="{94A6B8DE-F2D1-42DC-AA7C-8AB62C77762B}" destId="{19350522-3454-4B77-B6C7-984CF4159592}" srcOrd="0" destOrd="0" parTransId="{4894B2A0-0492-40E4-ACB1-3CA68AC1C7CB}" sibTransId="{1F7CECE8-748F-4CAC-BF67-A6B83399F71E}"/>
    <dgm:cxn modelId="{4700B82D-16F4-40FC-BB87-6B7C06827BCF}" srcId="{94A6B8DE-F2D1-42DC-AA7C-8AB62C77762B}" destId="{2DF88C50-089A-43FC-BF41-7CCEE6495C89}" srcOrd="3" destOrd="0" parTransId="{3A03889F-957F-4400-A983-F307ED0E40E5}" sibTransId="{AD5D7BDE-7E60-4752-8B7C-BD5D40F7DCD8}"/>
    <dgm:cxn modelId="{2F08A233-F096-47B5-856F-03C0B3ADDB60}" type="presOf" srcId="{9D4EE374-C3EA-4D84-BF80-DDAB13A0B3F1}" destId="{3B22C701-E047-4306-895D-90C4FF2CECE7}" srcOrd="0" destOrd="0" presId="urn:microsoft.com/office/officeart/2008/layout/SquareAccentList"/>
    <dgm:cxn modelId="{506DCE6D-1998-463A-BE60-C5763F6491BA}" type="presOf" srcId="{94A6B8DE-F2D1-42DC-AA7C-8AB62C77762B}" destId="{22BE4245-4516-413D-9134-E0F2E30F7D0E}" srcOrd="0" destOrd="0" presId="urn:microsoft.com/office/officeart/2008/layout/SquareAccentList"/>
    <dgm:cxn modelId="{EA9B8D9E-05F1-4A1F-AFB0-D84FA17CE23E}" srcId="{AB91F5D2-50F3-4649-AB0E-6160D17A7D33}" destId="{94A6B8DE-F2D1-42DC-AA7C-8AB62C77762B}" srcOrd="0" destOrd="0" parTransId="{DB74516E-4D76-43E1-80DA-68903A773814}" sibTransId="{62B88C40-5488-4FF6-9E94-C143E7DD3FAA}"/>
    <dgm:cxn modelId="{2BA586B8-C386-48F7-AC1E-E3C5E60CF84F}" type="presOf" srcId="{2DF88C50-089A-43FC-BF41-7CCEE6495C89}" destId="{C0EF87A3-D4FD-4C67-8D12-1B756E91F278}" srcOrd="0" destOrd="0" presId="urn:microsoft.com/office/officeart/2008/layout/SquareAccentList"/>
    <dgm:cxn modelId="{2CD667BF-4530-4670-A772-B0C97B8C48C8}" type="presOf" srcId="{19350522-3454-4B77-B6C7-984CF4159592}" destId="{E5B3C157-A4DB-4725-9E8A-945D96C14589}" srcOrd="0" destOrd="0" presId="urn:microsoft.com/office/officeart/2008/layout/SquareAccentList"/>
    <dgm:cxn modelId="{277EA8DD-2708-4F23-BDC6-86D8B867D9E1}" srcId="{94A6B8DE-F2D1-42DC-AA7C-8AB62C77762B}" destId="{9BBA99F7-1777-4F10-8124-355965B1E6F6}" srcOrd="2" destOrd="0" parTransId="{5F15C4DB-520D-425E-B953-2235D3101ABB}" sibTransId="{042384BB-CCE0-45F1-8D85-5C02CAF0CE65}"/>
    <dgm:cxn modelId="{22B5F1DE-81C3-4340-BB6B-96C642A98E27}" type="presOf" srcId="{AB91F5D2-50F3-4649-AB0E-6160D17A7D33}" destId="{F8AE384D-68E7-4D71-9615-B2657F805582}" srcOrd="0" destOrd="0" presId="urn:microsoft.com/office/officeart/2008/layout/SquareAccentList"/>
    <dgm:cxn modelId="{786A3BE2-DE37-4862-9763-5833B678C9CF}" type="presOf" srcId="{9BBA99F7-1777-4F10-8124-355965B1E6F6}" destId="{1E6C3481-6EEB-4476-9728-44E3A2EED1D8}" srcOrd="0" destOrd="0" presId="urn:microsoft.com/office/officeart/2008/layout/SquareAccentList"/>
    <dgm:cxn modelId="{002A20F6-5250-49B6-88F3-86D1BD444E1E}" srcId="{94A6B8DE-F2D1-42DC-AA7C-8AB62C77762B}" destId="{9D4EE374-C3EA-4D84-BF80-DDAB13A0B3F1}" srcOrd="4" destOrd="0" parTransId="{230B79B4-6505-4385-B794-91B0986A7F7F}" sibTransId="{4C448597-E809-4940-AB38-DA7D699D6F4E}"/>
    <dgm:cxn modelId="{E040A7FE-464D-4309-8241-4BD80C881F3C}" type="presOf" srcId="{7BE05FD6-3C89-4AC3-8BDC-2A0A1314D9E5}" destId="{AD7D4D2C-5BC3-486B-BBB0-B4F26D678E22}" srcOrd="0" destOrd="0" presId="urn:microsoft.com/office/officeart/2008/layout/SquareAccentList"/>
    <dgm:cxn modelId="{EDF748E0-D5CF-4CC6-A316-394FF97948E1}" type="presParOf" srcId="{F8AE384D-68E7-4D71-9615-B2657F805582}" destId="{80E8A1B6-B305-41A8-A1E9-6279696C72F9}" srcOrd="0" destOrd="0" presId="urn:microsoft.com/office/officeart/2008/layout/SquareAccentList"/>
    <dgm:cxn modelId="{F105495F-1EE2-4ED8-BED8-CACC0D07CED4}" type="presParOf" srcId="{80E8A1B6-B305-41A8-A1E9-6279696C72F9}" destId="{03C86497-C138-4769-BB8C-6C453DF47C5D}" srcOrd="0" destOrd="0" presId="urn:microsoft.com/office/officeart/2008/layout/SquareAccentList"/>
    <dgm:cxn modelId="{45EAE8B4-1089-4464-8DE6-0285087C0E1D}" type="presParOf" srcId="{03C86497-C138-4769-BB8C-6C453DF47C5D}" destId="{49F8ACE8-8590-456A-BDD2-1225FF0B288B}" srcOrd="0" destOrd="0" presId="urn:microsoft.com/office/officeart/2008/layout/SquareAccentList"/>
    <dgm:cxn modelId="{ACCAF0E9-702F-4470-B229-4D118CC22660}" type="presParOf" srcId="{03C86497-C138-4769-BB8C-6C453DF47C5D}" destId="{C959E0E2-3137-4C15-877C-1EEB0E088DC8}" srcOrd="1" destOrd="0" presId="urn:microsoft.com/office/officeart/2008/layout/SquareAccentList"/>
    <dgm:cxn modelId="{7BC8201A-15DE-4214-B87E-AF37AF249C20}" type="presParOf" srcId="{03C86497-C138-4769-BB8C-6C453DF47C5D}" destId="{22BE4245-4516-413D-9134-E0F2E30F7D0E}" srcOrd="2" destOrd="0" presId="urn:microsoft.com/office/officeart/2008/layout/SquareAccentList"/>
    <dgm:cxn modelId="{03487031-9254-491A-B896-737B482A61FE}" type="presParOf" srcId="{80E8A1B6-B305-41A8-A1E9-6279696C72F9}" destId="{D07F1954-D1CA-4556-99D0-C0D62089031C}" srcOrd="1" destOrd="0" presId="urn:microsoft.com/office/officeart/2008/layout/SquareAccentList"/>
    <dgm:cxn modelId="{D1690E50-B64E-45B2-B365-F7E1CF095C37}" type="presParOf" srcId="{D07F1954-D1CA-4556-99D0-C0D62089031C}" destId="{1B224D9E-6B2D-4C0E-A691-B136003B682C}" srcOrd="0" destOrd="0" presId="urn:microsoft.com/office/officeart/2008/layout/SquareAccentList"/>
    <dgm:cxn modelId="{294F73C0-BAE3-4FF1-B5CD-0119BC2C8D9B}" type="presParOf" srcId="{1B224D9E-6B2D-4C0E-A691-B136003B682C}" destId="{3ECDA98A-E9E2-4534-81DA-99F43F064603}" srcOrd="0" destOrd="0" presId="urn:microsoft.com/office/officeart/2008/layout/SquareAccentList"/>
    <dgm:cxn modelId="{507B520D-25BA-491E-A79E-465ED8E5A88D}" type="presParOf" srcId="{1B224D9E-6B2D-4C0E-A691-B136003B682C}" destId="{E5B3C157-A4DB-4725-9E8A-945D96C14589}" srcOrd="1" destOrd="0" presId="urn:microsoft.com/office/officeart/2008/layout/SquareAccentList"/>
    <dgm:cxn modelId="{9099CE2C-A5DB-4A63-9D03-B5B5827064D0}" type="presParOf" srcId="{D07F1954-D1CA-4556-99D0-C0D62089031C}" destId="{187F326B-B21E-4B84-861B-772B44F8CEC2}" srcOrd="1" destOrd="0" presId="urn:microsoft.com/office/officeart/2008/layout/SquareAccentList"/>
    <dgm:cxn modelId="{40064811-3206-42E2-AB25-D969C3FF9847}" type="presParOf" srcId="{187F326B-B21E-4B84-861B-772B44F8CEC2}" destId="{E3CBE6AA-5F88-4B33-AB70-EB3D8AAE9452}" srcOrd="0" destOrd="0" presId="urn:microsoft.com/office/officeart/2008/layout/SquareAccentList"/>
    <dgm:cxn modelId="{2BFA71B2-17F6-4435-8A4E-91069D2568AC}" type="presParOf" srcId="{187F326B-B21E-4B84-861B-772B44F8CEC2}" destId="{AD7D4D2C-5BC3-486B-BBB0-B4F26D678E22}" srcOrd="1" destOrd="0" presId="urn:microsoft.com/office/officeart/2008/layout/SquareAccentList"/>
    <dgm:cxn modelId="{BB3D3819-72FD-48DE-AAF3-D4796009B89A}" type="presParOf" srcId="{D07F1954-D1CA-4556-99D0-C0D62089031C}" destId="{C7774982-B35A-43B2-BE22-6759DB078814}" srcOrd="2" destOrd="0" presId="urn:microsoft.com/office/officeart/2008/layout/SquareAccentList"/>
    <dgm:cxn modelId="{FE0AF78F-896C-493E-9A98-B713B0E21B96}" type="presParOf" srcId="{C7774982-B35A-43B2-BE22-6759DB078814}" destId="{6F9D4332-FC28-44F0-B533-AFFAA937FE4B}" srcOrd="0" destOrd="0" presId="urn:microsoft.com/office/officeart/2008/layout/SquareAccentList"/>
    <dgm:cxn modelId="{6D6A4CD3-640B-4CC7-BDFE-0361A0C5009C}" type="presParOf" srcId="{C7774982-B35A-43B2-BE22-6759DB078814}" destId="{1E6C3481-6EEB-4476-9728-44E3A2EED1D8}" srcOrd="1" destOrd="0" presId="urn:microsoft.com/office/officeart/2008/layout/SquareAccentList"/>
    <dgm:cxn modelId="{68C9557E-BA37-4D8F-9F33-0C0B8D46470E}" type="presParOf" srcId="{D07F1954-D1CA-4556-99D0-C0D62089031C}" destId="{A4035B2D-B115-4ED3-AD47-6E1F78DDF8EB}" srcOrd="3" destOrd="0" presId="urn:microsoft.com/office/officeart/2008/layout/SquareAccentList"/>
    <dgm:cxn modelId="{401A90C2-EEC1-4D22-B988-A29A2413602B}" type="presParOf" srcId="{A4035B2D-B115-4ED3-AD47-6E1F78DDF8EB}" destId="{E217F651-1590-49E6-906B-70FFACEBCCBF}" srcOrd="0" destOrd="0" presId="urn:microsoft.com/office/officeart/2008/layout/SquareAccentList"/>
    <dgm:cxn modelId="{09C4180F-B86F-4D28-9CB2-A0BD7BB62E99}" type="presParOf" srcId="{A4035B2D-B115-4ED3-AD47-6E1F78DDF8EB}" destId="{C0EF87A3-D4FD-4C67-8D12-1B756E91F278}" srcOrd="1" destOrd="0" presId="urn:microsoft.com/office/officeart/2008/layout/SquareAccentList"/>
    <dgm:cxn modelId="{1956A3EC-4F51-46DA-98B3-135D2ED2620E}" type="presParOf" srcId="{D07F1954-D1CA-4556-99D0-C0D62089031C}" destId="{F5F7B49A-EDE3-4697-B92C-A1A00F907EFE}" srcOrd="4" destOrd="0" presId="urn:microsoft.com/office/officeart/2008/layout/SquareAccentList"/>
    <dgm:cxn modelId="{1DA4CF3F-E774-4A9A-9AF0-8A37135161DC}" type="presParOf" srcId="{F5F7B49A-EDE3-4697-B92C-A1A00F907EFE}" destId="{CC35A39C-C8F3-4E2F-BDC4-F7B1E3882F15}" srcOrd="0" destOrd="0" presId="urn:microsoft.com/office/officeart/2008/layout/SquareAccentList"/>
    <dgm:cxn modelId="{148113D3-A754-4962-8223-3596CDF8BDD0}" type="presParOf" srcId="{F5F7B49A-EDE3-4697-B92C-A1A00F907EFE}" destId="{3B22C701-E047-4306-895D-90C4FF2CECE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ACE8-8590-456A-BDD2-1225FF0B288B}">
      <dsp:nvSpPr>
        <dsp:cNvPr id="0" name=""/>
        <dsp:cNvSpPr/>
      </dsp:nvSpPr>
      <dsp:spPr>
        <a:xfrm>
          <a:off x="3272479" y="460228"/>
          <a:ext cx="5761032" cy="67776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9E0E2-3137-4C15-877C-1EEB0E088DC8}">
      <dsp:nvSpPr>
        <dsp:cNvPr id="0" name=""/>
        <dsp:cNvSpPr/>
      </dsp:nvSpPr>
      <dsp:spPr>
        <a:xfrm flipH="1">
          <a:off x="3275544" y="633336"/>
          <a:ext cx="680475" cy="349800"/>
        </a:xfrm>
        <a:prstGeom prst="flowChartPredefinedProcess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4245-4516-413D-9134-E0F2E30F7D0E}">
      <dsp:nvSpPr>
        <dsp:cNvPr id="0" name=""/>
        <dsp:cNvSpPr/>
      </dsp:nvSpPr>
      <dsp:spPr>
        <a:xfrm>
          <a:off x="4389198" y="468053"/>
          <a:ext cx="4064293" cy="756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>
              <a:solidFill>
                <a:schemeClr val="bg1"/>
              </a:solidFill>
            </a:rPr>
            <a:t>Leerdoelen</a:t>
          </a:r>
          <a:endParaRPr lang="en-NL" sz="4500" kern="1200" dirty="0">
            <a:solidFill>
              <a:schemeClr val="bg1"/>
            </a:solidFill>
          </a:endParaRPr>
        </a:p>
      </dsp:txBody>
      <dsp:txXfrm>
        <a:off x="4389198" y="468053"/>
        <a:ext cx="4064293" cy="756870"/>
      </dsp:txXfrm>
    </dsp:sp>
    <dsp:sp modelId="{3ECDA98A-E9E2-4534-81DA-99F43F064603}">
      <dsp:nvSpPr>
        <dsp:cNvPr id="0" name=""/>
        <dsp:cNvSpPr/>
      </dsp:nvSpPr>
      <dsp:spPr>
        <a:xfrm>
          <a:off x="3240541" y="2267998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3C157-A4DB-4725-9E8A-945D96C14589}">
      <dsp:nvSpPr>
        <dsp:cNvPr id="0" name=""/>
        <dsp:cNvSpPr/>
      </dsp:nvSpPr>
      <dsp:spPr>
        <a:xfrm>
          <a:off x="3563923" y="1790457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L" sz="1600" kern="1200" dirty="0">
            <a:solidFill>
              <a:schemeClr val="tx1"/>
            </a:solidFill>
          </a:endParaRPr>
        </a:p>
      </dsp:txBody>
      <dsp:txXfrm>
        <a:off x="3563923" y="1790457"/>
        <a:ext cx="5357760" cy="986517"/>
      </dsp:txXfrm>
    </dsp:sp>
    <dsp:sp modelId="{E3CBE6AA-5F88-4B33-AB70-EB3D8AAE9452}">
      <dsp:nvSpPr>
        <dsp:cNvPr id="0" name=""/>
        <dsp:cNvSpPr/>
      </dsp:nvSpPr>
      <dsp:spPr>
        <a:xfrm>
          <a:off x="2857442" y="2911575"/>
          <a:ext cx="152467" cy="49465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D4D2C-5BC3-486B-BBB0-B4F26D678E22}">
      <dsp:nvSpPr>
        <dsp:cNvPr id="0" name=""/>
        <dsp:cNvSpPr/>
      </dsp:nvSpPr>
      <dsp:spPr>
        <a:xfrm>
          <a:off x="3762803" y="1992249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Het verschil tussen een lengtedoorsnede en dwarsdoorsnede uitleggen.</a:t>
          </a:r>
          <a:endParaRPr lang="en-NL" sz="1600" kern="1200" dirty="0"/>
        </a:p>
      </dsp:txBody>
      <dsp:txXfrm>
        <a:off x="3762803" y="1992249"/>
        <a:ext cx="5357760" cy="986517"/>
      </dsp:txXfrm>
    </dsp:sp>
    <dsp:sp modelId="{6F9D4332-FC28-44F0-B533-AFFAA937FE4B}">
      <dsp:nvSpPr>
        <dsp:cNvPr id="0" name=""/>
        <dsp:cNvSpPr/>
      </dsp:nvSpPr>
      <dsp:spPr>
        <a:xfrm>
          <a:off x="3240541" y="3204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C3481-6EEB-4476-9728-44E3A2EED1D8}">
      <dsp:nvSpPr>
        <dsp:cNvPr id="0" name=""/>
        <dsp:cNvSpPr/>
      </dsp:nvSpPr>
      <dsp:spPr>
        <a:xfrm>
          <a:off x="3762803" y="1114683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De 2 soorten tekeningen benoemen.</a:t>
          </a:r>
          <a:endParaRPr lang="en-NL" sz="1600" kern="1200" dirty="0"/>
        </a:p>
      </dsp:txBody>
      <dsp:txXfrm>
        <a:off x="3762803" y="1114683"/>
        <a:ext cx="5357760" cy="986517"/>
      </dsp:txXfrm>
    </dsp:sp>
    <dsp:sp modelId="{E217F651-1590-49E6-906B-70FFACEBCCBF}">
      <dsp:nvSpPr>
        <dsp:cNvPr id="0" name=""/>
        <dsp:cNvSpPr/>
      </dsp:nvSpPr>
      <dsp:spPr>
        <a:xfrm>
          <a:off x="3254270" y="3817690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F87A3-D4FD-4C67-8D12-1B756E91F278}">
      <dsp:nvSpPr>
        <dsp:cNvPr id="0" name=""/>
        <dsp:cNvSpPr/>
      </dsp:nvSpPr>
      <dsp:spPr>
        <a:xfrm>
          <a:off x="3567459" y="5270524"/>
          <a:ext cx="5357760" cy="98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600" kern="1200" dirty="0"/>
        </a:p>
      </dsp:txBody>
      <dsp:txXfrm>
        <a:off x="3567459" y="5270524"/>
        <a:ext cx="5357760" cy="986517"/>
      </dsp:txXfrm>
    </dsp:sp>
    <dsp:sp modelId="{CC35A39C-C8F3-4E2F-BDC4-F7B1E3882F15}">
      <dsp:nvSpPr>
        <dsp:cNvPr id="0" name=""/>
        <dsp:cNvSpPr/>
      </dsp:nvSpPr>
      <dsp:spPr>
        <a:xfrm>
          <a:off x="3240541" y="1368001"/>
          <a:ext cx="411636" cy="4116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2C701-E047-4306-895D-90C4FF2CECE7}">
      <dsp:nvSpPr>
        <dsp:cNvPr id="0" name=""/>
        <dsp:cNvSpPr/>
      </dsp:nvSpPr>
      <dsp:spPr>
        <a:xfrm>
          <a:off x="3762803" y="2928878"/>
          <a:ext cx="5357760" cy="957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Tekenregels opnoemen.</a:t>
          </a:r>
          <a:endParaRPr lang="en-NL" sz="1600" kern="1200" dirty="0"/>
        </a:p>
      </dsp:txBody>
      <dsp:txXfrm>
        <a:off x="3762803" y="2928878"/>
        <a:ext cx="5357760" cy="95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3-13T15:26:24.908"/>
    </inkml:context>
    <inkml:brush xml:id="br0">
      <inkml:brushProperty name="width" value="0.05" units="cm"/>
      <inkml:brushProperty name="height" value="0.05" units="cm"/>
      <inkml:brushProperty name="color" value="#F8F8F8"/>
      <inkml:brushProperty name="ignorePressure" value="1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11T12:59:29.76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7T17:19:21.145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204 1894,'-6'-8,"0"1,1-1,0 0,0 0,1 0,0-1,1 0,-2-6,0 3,-10-31,2 0,2-1,3 0,0 0,3-1,2 0,2 0,2 0,2 0,1 1,3-1,3-4,-8 38,1-1,0 1,1 0,0 1,1-1,0 1,1-1,0 2,0-1,6-5,-4 6,-1 0,0-1,-1 1,0-1,0-1,-1 1,0-1,2-9,5-19,5-37,-3 15,-1 16,-6 23,-1 0,-1 0,-1-1,-1 0,-1-16,-3 31,0 1,-1-1,0 0,0 0,-1 1,0 0,-1-1,1 1,-1 0,-1 1,0-1,-1-3,0 0,1-1,0 1,-2-9,2-2,1 0,1 0,1-1,0-7,1 5,-1-1,-2 1,0-2,-3-6,2 0,1-1,2 1,1-31,1 55,0 0,0-1,-1 1,0 0,0 0,-1 0,0 0,-2-3,0 24,1 9,2 157,2-65,-12 84,4-123,4-26,-6 16,-6 31,-24 114,37-199,1-5,-1 1,1-1,-1 0,0 0,-1 0,-1 3,3-8,0 0,1 0,-1 0,0 0,0 0,0 0,0 0,0 0,0 0,0-1,0 1,0 0,0-1,0 1,0-1,0 1,-1-1,1 0,0 1,0-1,-1 0,1 0,0 0,-1 0,1 0,0 0,0 0,-1 0,1-1,0 1,0 0,0-1,-1 1,1-1,0 0,-1 0,0 0,1 0,-1 0,0-1,1 1,0-1,-1 1,1-1,0 1,0-1,0 0,0 0,0 0,0 1,0-1,1 0,-1 0,0 0,1 0,0 0,-1-2,-1-49,2 42,-1-28,0-3,1-1,2 1,4-11,-3 40,1-1,0 0,1 1,3-6,-2 7,-1-1,0 1,-1-1,-1 0,0-1,-2 5,-1 7,0-1,0 0,1 0,-1 1,1-1,0 0,-1 1,1-1,0 1,1-1,-1 1,0-1,1 1,0-1,-2 3,1 0,-1 0,1-1,-1 1,1 0,-1 0,1 0,0 0,-1 0,1 0,-1 0,1 0,-1 0,1 0,-1 0,1 1,-1-1,1 0,-1 0,1 0,-1 1,1-1,-1 0,1 1,-1-1,1 0,-1 1,0-1,1 0,-1 1,0-1,1 1,-1-1,0 1,1-1,-1 1,0-1,0 1,12 21,-6-7,-1 0,0 0,-2 0,1 0,-2 1,0 2,2 37,-2 5,-2-35,0 32,-3-1,-10 55,-28 108,-3 10,4 103,34-266,4 0,3 24,0-15,2-60,-3-14,0-1,1 0,-1 0,0 0,0 0,1 0,-1 0,0 0,0 0,1 0,-1 0,0 0,0 0,1 0,-1 0,0 0,1 0,-1 0,0 0,0 0,0 0,1-1,-1 1,0 0,0 0,1 0,-1 0,0-1,0 1,0 0,1 0,-1 0,0-1,20-26,-15 19,1 0,0-1,1 1,0 0,0 0,1 1,0 0,1 0,-1 1,2 0,-5 3,-1 0,1 1,0 0,0 0,0 0,1 1,-1 0,0 0,1 0,-1 0,0 1,1 0,-1 0,0 1,1-1,-1 1,0 0,5 2,2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4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0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8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34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98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1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5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0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89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1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0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comments" Target="../comments/comment2.xml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6GIY-jqv6UA" TargetMode="External"/><Relationship Id="rId5" Type="http://schemas.openxmlformats.org/officeDocument/2006/relationships/image" Target="../media/image9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E3126-3E6C-443D-A27C-DA0CC9A7E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401" y="965198"/>
            <a:ext cx="7601332" cy="4927601"/>
          </a:xfrm>
        </p:spPr>
        <p:txBody>
          <a:bodyPr anchor="ctr">
            <a:normAutofit/>
          </a:bodyPr>
          <a:lstStyle/>
          <a:p>
            <a:pPr algn="l"/>
            <a:r>
              <a:rPr lang="nl-NL" sz="5400" b="1" dirty="0">
                <a:solidFill>
                  <a:schemeClr val="accent6">
                    <a:lumMod val="50000"/>
                  </a:schemeClr>
                </a:solidFill>
              </a:rPr>
              <a:t>Tekeningen maken</a:t>
            </a:r>
            <a:endParaRPr lang="en-NL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D0CD4C-89FA-474A-9BDF-026EC3E13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3257" y="965198"/>
            <a:ext cx="2591481" cy="4927602"/>
          </a:xfrm>
        </p:spPr>
        <p:txBody>
          <a:bodyPr anchor="ctr">
            <a:normAutofit/>
          </a:bodyPr>
          <a:lstStyle/>
          <a:p>
            <a:pPr algn="r"/>
            <a:r>
              <a:rPr lang="nl-NL" sz="2000" dirty="0">
                <a:solidFill>
                  <a:schemeClr val="accent6">
                    <a:lumMod val="50000"/>
                  </a:schemeClr>
                </a:solidFill>
              </a:rPr>
              <a:t>Thema 1, Basisstof 2</a:t>
            </a:r>
            <a:endParaRPr lang="en-NL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Gedachtewolkje: wolk 3">
            <a:extLst>
              <a:ext uri="{FF2B5EF4-FFF2-40B4-BE49-F238E27FC236}">
                <a16:creationId xmlns:a16="http://schemas.microsoft.com/office/drawing/2014/main" id="{7DA5BBAF-5A03-425A-9999-BB4E78ED9A63}"/>
              </a:ext>
            </a:extLst>
          </p:cNvPr>
          <p:cNvSpPr/>
          <p:nvPr/>
        </p:nvSpPr>
        <p:spPr>
          <a:xfrm flipV="1">
            <a:off x="855133" y="570653"/>
            <a:ext cx="2591481" cy="1749214"/>
          </a:xfrm>
          <a:prstGeom prst="cloudCallout">
            <a:avLst>
              <a:gd name="adj1" fmla="val -3169049"/>
              <a:gd name="adj2" fmla="val 89585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7E6EAD-DFA5-4F7E-97F7-8B8FD611EA41}"/>
              </a:ext>
            </a:extLst>
          </p:cNvPr>
          <p:cNvSpPr txBox="1"/>
          <p:nvPr/>
        </p:nvSpPr>
        <p:spPr>
          <a:xfrm>
            <a:off x="1023257" y="1214427"/>
            <a:ext cx="245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Wat is Biologie?</a:t>
            </a:r>
          </a:p>
        </p:txBody>
      </p:sp>
    </p:spTree>
    <p:extLst>
      <p:ext uri="{BB962C8B-B14F-4D97-AF65-F5344CB8AC3E}">
        <p14:creationId xmlns:p14="http://schemas.microsoft.com/office/powerpoint/2010/main" val="3047332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77AD23-7A48-44D2-9132-5880675D8A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406225"/>
              </p:ext>
            </p:extLst>
          </p:nvPr>
        </p:nvGraphicFramePr>
        <p:xfrm>
          <a:off x="467512" y="1225515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65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653" y="-513296"/>
            <a:ext cx="10915907" cy="220176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8800" b="1" dirty="0"/>
              <a:t>  2 soorten tekeningen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EF7B114-6188-4012-BF51-36A6AD7159F5}"/>
              </a:ext>
            </a:extLst>
          </p:cNvPr>
          <p:cNvSpPr txBox="1"/>
          <p:nvPr/>
        </p:nvSpPr>
        <p:spPr>
          <a:xfrm>
            <a:off x="1656921" y="3097128"/>
            <a:ext cx="2960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6">
                    <a:lumMod val="75000"/>
                  </a:schemeClr>
                </a:solidFill>
              </a:rPr>
              <a:t>Natuurgetrouw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20F9DC2-1B87-459A-AFF9-1EAD95CB9F7B}"/>
              </a:ext>
            </a:extLst>
          </p:cNvPr>
          <p:cNvSpPr txBox="1"/>
          <p:nvPr/>
        </p:nvSpPr>
        <p:spPr>
          <a:xfrm>
            <a:off x="6798156" y="3154441"/>
            <a:ext cx="2696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accent6">
                    <a:lumMod val="75000"/>
                  </a:schemeClr>
                </a:solidFill>
              </a:rPr>
              <a:t>Schematisch</a:t>
            </a:r>
          </a:p>
        </p:txBody>
      </p:sp>
      <p:pic>
        <p:nvPicPr>
          <p:cNvPr id="12" name="Afbeelding 11" descr="Afbeelding met tekening&#10;&#10;Automatisch gegenereerde beschrijving">
            <a:extLst>
              <a:ext uri="{FF2B5EF4-FFF2-40B4-BE49-F238E27FC236}">
                <a16:creationId xmlns:a16="http://schemas.microsoft.com/office/drawing/2014/main" id="{F6E8CC1A-A5EC-417C-8D59-09DA778AC1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901" r="13912"/>
          <a:stretch/>
        </p:blipFill>
        <p:spPr>
          <a:xfrm>
            <a:off x="1896504" y="3688327"/>
            <a:ext cx="2505909" cy="3090785"/>
          </a:xfrm>
          <a:prstGeom prst="rect">
            <a:avLst/>
          </a:prstGeom>
        </p:spPr>
      </p:pic>
      <p:pic>
        <p:nvPicPr>
          <p:cNvPr id="14" name="Afbeelding 13" descr="Afbeelding met tekening&#10;&#10;Automatisch gegenereerde beschrijving">
            <a:extLst>
              <a:ext uri="{FF2B5EF4-FFF2-40B4-BE49-F238E27FC236}">
                <a16:creationId xmlns:a16="http://schemas.microsoft.com/office/drawing/2014/main" id="{D5731AC2-0D6D-4673-B168-8E697B390BB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048" r="59926"/>
          <a:stretch/>
        </p:blipFill>
        <p:spPr>
          <a:xfrm>
            <a:off x="6906125" y="3603767"/>
            <a:ext cx="2505908" cy="3202848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7DAD79B7-487C-452A-9D71-84E4F48AD241}"/>
              </a:ext>
            </a:extLst>
          </p:cNvPr>
          <p:cNvSpPr txBox="1"/>
          <p:nvPr/>
        </p:nvSpPr>
        <p:spPr>
          <a:xfrm>
            <a:off x="1457540" y="4285648"/>
            <a:ext cx="398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3AA0BB2-4839-4D43-8927-3BB0F6263E3F}"/>
              </a:ext>
            </a:extLst>
          </p:cNvPr>
          <p:cNvSpPr txBox="1"/>
          <p:nvPr/>
        </p:nvSpPr>
        <p:spPr>
          <a:xfrm>
            <a:off x="6652760" y="4285648"/>
            <a:ext cx="398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C0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58995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14:cNvPr>
              <p14:cNvContentPartPr/>
              <p14:nvPr/>
            </p14:nvContentPartPr>
            <p14:xfrm>
              <a:off x="7979361" y="821805"/>
              <a:ext cx="360" cy="720"/>
            </p14:xfrm>
          </p:contentPart>
        </mc:Choice>
        <mc:Fallback xmlns="">
          <p:pic>
            <p:nvPicPr>
              <p:cNvPr id="13" name="Inkt 12">
                <a:extLst>
                  <a:ext uri="{FF2B5EF4-FFF2-40B4-BE49-F238E27FC236}">
                    <a16:creationId xmlns:a16="http://schemas.microsoft.com/office/drawing/2014/main" id="{0B930DA5-9818-43DC-9836-ED184909C6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70721" y="813165"/>
                <a:ext cx="1800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14:cNvPr>
              <p14:cNvContentPartPr/>
              <p14:nvPr/>
            </p14:nvContentPartPr>
            <p14:xfrm>
              <a:off x="8301213" y="2394765"/>
              <a:ext cx="360" cy="360"/>
            </p14:xfrm>
          </p:contentPart>
        </mc:Choice>
        <mc:Fallback xmlns="">
          <p:pic>
            <p:nvPicPr>
              <p:cNvPr id="22" name="Inkt 21">
                <a:extLst>
                  <a:ext uri="{FF2B5EF4-FFF2-40B4-BE49-F238E27FC236}">
                    <a16:creationId xmlns:a16="http://schemas.microsoft.com/office/drawing/2014/main" id="{1889900A-A5E7-401E-A0BC-38E284D173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38213" y="2331765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Afbeelding 3" descr="Afbeelding met zitten&#10;&#10;Automatisch gegenereerde beschrijving">
            <a:extLst>
              <a:ext uri="{FF2B5EF4-FFF2-40B4-BE49-F238E27FC236}">
                <a16:creationId xmlns:a16="http://schemas.microsoft.com/office/drawing/2014/main" id="{3778CEEE-69C0-4279-9612-2C04F37897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733" y="87861"/>
            <a:ext cx="10840007" cy="607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3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50FFFACD-95B5-4B13-A187-552E27C56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069" y="265087"/>
            <a:ext cx="7601816" cy="2240987"/>
          </a:xfrm>
        </p:spPr>
        <p:txBody>
          <a:bodyPr anchor="ctr">
            <a:normAutofit/>
          </a:bodyPr>
          <a:lstStyle/>
          <a:p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Schematische tekening</a:t>
            </a: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NL" sz="20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12C612E5-7F67-4320-A4EC-12391A293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53" y="951318"/>
            <a:ext cx="11400778" cy="586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20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Afbeelding 6" descr="Afbeelding met fruit, appel, tafel&#10;&#10;Automatisch gegenereerde beschrijving">
            <a:extLst>
              <a:ext uri="{FF2B5EF4-FFF2-40B4-BE49-F238E27FC236}">
                <a16:creationId xmlns:a16="http://schemas.microsoft.com/office/drawing/2014/main" id="{A73F184C-B054-43ED-B96F-72F866B445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9040"/>
          <a:stretch/>
        </p:blipFill>
        <p:spPr>
          <a:xfrm>
            <a:off x="318331" y="531188"/>
            <a:ext cx="2543397" cy="2594337"/>
          </a:xfrm>
          <a:prstGeom prst="rect">
            <a:avLst/>
          </a:prstGeom>
        </p:spPr>
      </p:pic>
      <p:pic>
        <p:nvPicPr>
          <p:cNvPr id="13" name="Afbeelding 12" descr="Afbeelding met fruit, appel, binnen, groen&#10;&#10;Automatisch gegenereerde beschrijving">
            <a:extLst>
              <a:ext uri="{FF2B5EF4-FFF2-40B4-BE49-F238E27FC236}">
                <a16:creationId xmlns:a16="http://schemas.microsoft.com/office/drawing/2014/main" id="{6EBA647B-8321-4858-A400-C2BBA4D91A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5756" y="4484270"/>
            <a:ext cx="3378374" cy="2019404"/>
          </a:xfrm>
          <a:prstGeom prst="rect">
            <a:avLst/>
          </a:prstGeom>
        </p:spPr>
      </p:pic>
      <p:pic>
        <p:nvPicPr>
          <p:cNvPr id="17" name="Afbeelding 16" descr="Afbeelding met binnen, fruit, groen, zitten&#10;&#10;Automatisch gegenereerde beschrijving">
            <a:extLst>
              <a:ext uri="{FF2B5EF4-FFF2-40B4-BE49-F238E27FC236}">
                <a16:creationId xmlns:a16="http://schemas.microsoft.com/office/drawing/2014/main" id="{8C3548A2-634D-4FB0-AAA5-E18DFAC53F7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356" t="50455" r="19108"/>
          <a:stretch/>
        </p:blipFill>
        <p:spPr>
          <a:xfrm>
            <a:off x="3061531" y="1188960"/>
            <a:ext cx="4301067" cy="1843712"/>
          </a:xfrm>
          <a:prstGeom prst="rect">
            <a:avLst/>
          </a:prstGeom>
        </p:spPr>
      </p:pic>
      <p:pic>
        <p:nvPicPr>
          <p:cNvPr id="20" name="Afbeelding 19" descr="Afbeelding met fruit&#10;&#10;Automatisch gegenereerde beschrijving">
            <a:extLst>
              <a:ext uri="{FF2B5EF4-FFF2-40B4-BE49-F238E27FC236}">
                <a16:creationId xmlns:a16="http://schemas.microsoft.com/office/drawing/2014/main" id="{95AE2D92-45A9-4E5D-B2B3-060134C1128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1651" t="42078" r="13357" b="5038"/>
          <a:stretch/>
        </p:blipFill>
        <p:spPr>
          <a:xfrm>
            <a:off x="4460756" y="4659962"/>
            <a:ext cx="4445000" cy="1843712"/>
          </a:xfrm>
          <a:prstGeom prst="rect">
            <a:avLst/>
          </a:prstGeom>
        </p:spPr>
      </p:pic>
      <p:pic>
        <p:nvPicPr>
          <p:cNvPr id="24" name="Afbeelding 23" descr="Afbeelding met fruit, appel, tafel&#10;&#10;Automatisch gegenereerde beschrijving">
            <a:extLst>
              <a:ext uri="{FF2B5EF4-FFF2-40B4-BE49-F238E27FC236}">
                <a16:creationId xmlns:a16="http://schemas.microsoft.com/office/drawing/2014/main" id="{381E9D7A-8BBD-4095-95B3-B60B9072BD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1809" t="-398" b="86882"/>
          <a:stretch/>
        </p:blipFill>
        <p:spPr>
          <a:xfrm>
            <a:off x="6776561" y="4072582"/>
            <a:ext cx="3378374" cy="499534"/>
          </a:xfrm>
          <a:prstGeom prst="rect">
            <a:avLst/>
          </a:prstGeom>
        </p:spPr>
      </p:pic>
      <p:sp>
        <p:nvSpPr>
          <p:cNvPr id="25" name="Tekstballon: ovaal 24">
            <a:extLst>
              <a:ext uri="{FF2B5EF4-FFF2-40B4-BE49-F238E27FC236}">
                <a16:creationId xmlns:a16="http://schemas.microsoft.com/office/drawing/2014/main" id="{73E42584-451A-46A3-AA42-003775728BBB}"/>
              </a:ext>
            </a:extLst>
          </p:cNvPr>
          <p:cNvSpPr/>
          <p:nvPr/>
        </p:nvSpPr>
        <p:spPr>
          <a:xfrm>
            <a:off x="9830500" y="3121021"/>
            <a:ext cx="2302934" cy="863715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D01CF9-EFA1-40C9-9F06-41A9B8762FA0}"/>
              </a:ext>
            </a:extLst>
          </p:cNvPr>
          <p:cNvSpPr txBox="1"/>
          <p:nvPr/>
        </p:nvSpPr>
        <p:spPr>
          <a:xfrm>
            <a:off x="10106273" y="3369334"/>
            <a:ext cx="213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Lengtedoorsnede</a:t>
            </a:r>
          </a:p>
        </p:txBody>
      </p:sp>
    </p:spTree>
    <p:extLst>
      <p:ext uri="{BB962C8B-B14F-4D97-AF65-F5344CB8AC3E}">
        <p14:creationId xmlns:p14="http://schemas.microsoft.com/office/powerpoint/2010/main" val="4184773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Afbeelding 5" descr="Afbeelding met tekst, krant&#10;&#10;Automatisch gegenereerde beschrijving">
            <a:extLst>
              <a:ext uri="{FF2B5EF4-FFF2-40B4-BE49-F238E27FC236}">
                <a16:creationId xmlns:a16="http://schemas.microsoft.com/office/drawing/2014/main" id="{A1DDD79A-1CAE-43AC-9304-48406EDF6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9395" y="0"/>
            <a:ext cx="5029458" cy="674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51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14:cNvPr>
              <p14:cNvContentPartPr/>
              <p14:nvPr/>
            </p14:nvContentPartPr>
            <p14:xfrm>
              <a:off x="6301207" y="5811400"/>
              <a:ext cx="113040" cy="78012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15BA7B8F-6003-4A6A-83A5-C837E24F49E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8567" y="5748400"/>
                <a:ext cx="238680" cy="9057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77740E68-F25C-4809-8CA1-0368E8B7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623" y="3755374"/>
            <a:ext cx="9660754" cy="91979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nl-NL" sz="4100" b="1" dirty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nl-NL" sz="4000" dirty="0">
                <a:hlinkClick r:id="rId6"/>
              </a:rPr>
              <a:t>https://www.youtube.com/watch?v=6GIY-jqv6UA</a:t>
            </a:r>
            <a:endParaRPr lang="nl-NL" sz="4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3B98F10-63B7-4EDA-9E72-533D434348D9}"/>
              </a:ext>
            </a:extLst>
          </p:cNvPr>
          <p:cNvSpPr txBox="1"/>
          <p:nvPr/>
        </p:nvSpPr>
        <p:spPr>
          <a:xfrm>
            <a:off x="3900488" y="1972812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Filmpje tekenregels</a:t>
            </a:r>
          </a:p>
        </p:txBody>
      </p:sp>
    </p:spTree>
    <p:extLst>
      <p:ext uri="{BB962C8B-B14F-4D97-AF65-F5344CB8AC3E}">
        <p14:creationId xmlns:p14="http://schemas.microsoft.com/office/powerpoint/2010/main" val="1643826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Breedbeeld</PresentationFormat>
  <Paragraphs>16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Tekeningen maken</vt:lpstr>
      <vt:lpstr>PowerPoint-presentatie</vt:lpstr>
      <vt:lpstr>  2 soorten tekeningen</vt:lpstr>
      <vt:lpstr>PowerPoint-presentatie</vt:lpstr>
      <vt:lpstr> Schematische tekening   </vt:lpstr>
      <vt:lpstr>PowerPoint-presentatie</vt:lpstr>
      <vt:lpstr>PowerPoint-presentatie</vt:lpstr>
      <vt:lpstr>  https://www.youtube.com/watch?v=6GIY-jqv6UA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Serife Erokutan</dc:creator>
  <cp:lastModifiedBy>Serife Erokutan</cp:lastModifiedBy>
  <cp:revision>10</cp:revision>
  <dcterms:created xsi:type="dcterms:W3CDTF">2020-09-05T14:00:42Z</dcterms:created>
  <dcterms:modified xsi:type="dcterms:W3CDTF">2020-09-23T15:00:29Z</dcterms:modified>
</cp:coreProperties>
</file>