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80" r:id="rId3"/>
    <p:sldId id="258" r:id="rId4"/>
    <p:sldId id="268" r:id="rId5"/>
    <p:sldId id="283" r:id="rId6"/>
    <p:sldId id="284" r:id="rId7"/>
    <p:sldId id="259" r:id="rId8"/>
    <p:sldId id="28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66AD"/>
    <a:srgbClr val="6DB6CA"/>
    <a:srgbClr val="5D9DB4"/>
    <a:srgbClr val="328E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04DEA0-8BFC-442F-AC04-66407724E893}" v="1" dt="2021-06-17T13:52:44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5075" autoAdjust="0"/>
  </p:normalViewPr>
  <p:slideViewPr>
    <p:cSldViewPr snapToGrid="0">
      <p:cViewPr varScale="1">
        <p:scale>
          <a:sx n="53" d="100"/>
          <a:sy n="53" d="100"/>
        </p:scale>
        <p:origin x="18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ens Avila" userId="087f817b1114aea3" providerId="LiveId" clId="{4F6A83C8-CFF4-402E-9ECB-F4AAF4C18E52}"/>
    <pc:docChg chg="undo custSel addSld delSld modSld">
      <pc:chgData name="Martens Avila" userId="087f817b1114aea3" providerId="LiveId" clId="{4F6A83C8-CFF4-402E-9ECB-F4AAF4C18E52}" dt="2021-06-07T15:12:24.576" v="291" actId="20577"/>
      <pc:docMkLst>
        <pc:docMk/>
      </pc:docMkLst>
      <pc:sldChg chg="addSp delSp modSp mod modAnim modNotesTx">
        <pc:chgData name="Martens Avila" userId="087f817b1114aea3" providerId="LiveId" clId="{4F6A83C8-CFF4-402E-9ECB-F4AAF4C18E52}" dt="2021-06-03T10:21:18.621" v="188" actId="20577"/>
        <pc:sldMkLst>
          <pc:docMk/>
          <pc:sldMk cId="2641978744" sldId="258"/>
        </pc:sldMkLst>
        <pc:spChg chg="del mod">
          <ac:chgData name="Martens Avila" userId="087f817b1114aea3" providerId="LiveId" clId="{4F6A83C8-CFF4-402E-9ECB-F4AAF4C18E52}" dt="2021-06-03T10:19:17.014" v="90" actId="478"/>
          <ac:spMkLst>
            <pc:docMk/>
            <pc:sldMk cId="2641978744" sldId="258"/>
            <ac:spMk id="4" creationId="{6A2FE28C-7454-49E3-8F08-5244756F46DC}"/>
          </ac:spMkLst>
        </pc:spChg>
        <pc:spChg chg="add mod">
          <ac:chgData name="Martens Avila" userId="087f817b1114aea3" providerId="LiveId" clId="{4F6A83C8-CFF4-402E-9ECB-F4AAF4C18E52}" dt="2021-06-03T10:21:12.781" v="187" actId="1076"/>
          <ac:spMkLst>
            <pc:docMk/>
            <pc:sldMk cId="2641978744" sldId="258"/>
            <ac:spMk id="6" creationId="{A3951D31-FC2A-4821-AA60-EE59D0DA05E8}"/>
          </ac:spMkLst>
        </pc:spChg>
        <pc:spChg chg="add del mod">
          <ac:chgData name="Martens Avila" userId="087f817b1114aea3" providerId="LiveId" clId="{4F6A83C8-CFF4-402E-9ECB-F4AAF4C18E52}" dt="2021-06-03T10:20:32.948" v="176" actId="478"/>
          <ac:spMkLst>
            <pc:docMk/>
            <pc:sldMk cId="2641978744" sldId="258"/>
            <ac:spMk id="7" creationId="{03ED5581-A1F3-4834-B88B-217CDAA76F61}"/>
          </ac:spMkLst>
        </pc:spChg>
        <pc:spChg chg="add del mod">
          <ac:chgData name="Martens Avila" userId="087f817b1114aea3" providerId="LiveId" clId="{4F6A83C8-CFF4-402E-9ECB-F4AAF4C18E52}" dt="2021-06-03T10:21:00.648" v="183"/>
          <ac:spMkLst>
            <pc:docMk/>
            <pc:sldMk cId="2641978744" sldId="258"/>
            <ac:spMk id="8" creationId="{C4A1D76D-D208-445E-B135-A3F7B6CFB376}"/>
          </ac:spMkLst>
        </pc:spChg>
        <pc:picChg chg="add mod">
          <ac:chgData name="Martens Avila" userId="087f817b1114aea3" providerId="LiveId" clId="{4F6A83C8-CFF4-402E-9ECB-F4AAF4C18E52}" dt="2021-06-03T10:20:01.559" v="172" actId="1036"/>
          <ac:picMkLst>
            <pc:docMk/>
            <pc:sldMk cId="2641978744" sldId="258"/>
            <ac:picMk id="5" creationId="{6B5A1E62-AB49-4A52-B46B-CE54E418E72B}"/>
          </ac:picMkLst>
        </pc:picChg>
      </pc:sldChg>
      <pc:sldChg chg="addSp delSp modSp mod">
        <pc:chgData name="Martens Avila" userId="087f817b1114aea3" providerId="LiveId" clId="{4F6A83C8-CFF4-402E-9ECB-F4AAF4C18E52}" dt="2021-06-03T10:23:05.791" v="204" actId="1076"/>
        <pc:sldMkLst>
          <pc:docMk/>
          <pc:sldMk cId="231029591" sldId="259"/>
        </pc:sldMkLst>
        <pc:spChg chg="mod">
          <ac:chgData name="Martens Avila" userId="087f817b1114aea3" providerId="LiveId" clId="{4F6A83C8-CFF4-402E-9ECB-F4AAF4C18E52}" dt="2021-06-03T10:22:45.104" v="199" actId="1076"/>
          <ac:spMkLst>
            <pc:docMk/>
            <pc:sldMk cId="231029591" sldId="259"/>
            <ac:spMk id="7" creationId="{1FF7E75A-1D0C-458D-B1FD-4A06ABF4FCCB}"/>
          </ac:spMkLst>
        </pc:spChg>
        <pc:picChg chg="del">
          <ac:chgData name="Martens Avila" userId="087f817b1114aea3" providerId="LiveId" clId="{4F6A83C8-CFF4-402E-9ECB-F4AAF4C18E52}" dt="2021-06-03T10:22:00.596" v="189" actId="478"/>
          <ac:picMkLst>
            <pc:docMk/>
            <pc:sldMk cId="231029591" sldId="259"/>
            <ac:picMk id="4" creationId="{E5D791DF-A768-46A8-837B-3913F8F27453}"/>
          </ac:picMkLst>
        </pc:picChg>
        <pc:picChg chg="add mod ord modCrop">
          <ac:chgData name="Martens Avila" userId="087f817b1114aea3" providerId="LiveId" clId="{4F6A83C8-CFF4-402E-9ECB-F4AAF4C18E52}" dt="2021-06-03T10:23:05.791" v="204" actId="1076"/>
          <ac:picMkLst>
            <pc:docMk/>
            <pc:sldMk cId="231029591" sldId="259"/>
            <ac:picMk id="8" creationId="{5C9BB9CA-2F85-41D7-8CBF-4B526145F133}"/>
          </ac:picMkLst>
        </pc:picChg>
        <pc:inkChg chg="mod">
          <ac:chgData name="Martens Avila" userId="087f817b1114aea3" providerId="LiveId" clId="{4F6A83C8-CFF4-402E-9ECB-F4AAF4C18E52}" dt="2021-06-03T10:22:42.274" v="198" actId="688"/>
          <ac:inkMkLst>
            <pc:docMk/>
            <pc:sldMk cId="231029591" sldId="259"/>
            <ac:inkMk id="6" creationId="{192AE5A9-EC85-42CD-A3FF-247ED191AF28}"/>
          </ac:inkMkLst>
        </pc:inkChg>
      </pc:sldChg>
      <pc:sldChg chg="addSp delSp modSp mod">
        <pc:chgData name="Martens Avila" userId="087f817b1114aea3" providerId="LiveId" clId="{4F6A83C8-CFF4-402E-9ECB-F4AAF4C18E52}" dt="2021-06-03T10:00:56.547" v="88" actId="20577"/>
        <pc:sldMkLst>
          <pc:docMk/>
          <pc:sldMk cId="1513033352" sldId="268"/>
        </pc:sldMkLst>
        <pc:spChg chg="mod">
          <ac:chgData name="Martens Avila" userId="087f817b1114aea3" providerId="LiveId" clId="{4F6A83C8-CFF4-402E-9ECB-F4AAF4C18E52}" dt="2021-06-03T10:00:56.547" v="88" actId="20577"/>
          <ac:spMkLst>
            <pc:docMk/>
            <pc:sldMk cId="1513033352" sldId="268"/>
            <ac:spMk id="3" creationId="{61205D28-2DC7-4A15-87B3-47582E3C8575}"/>
          </ac:spMkLst>
        </pc:spChg>
        <pc:graphicFrameChg chg="add del mod">
          <ac:chgData name="Martens Avila" userId="087f817b1114aea3" providerId="LiveId" clId="{4F6A83C8-CFF4-402E-9ECB-F4AAF4C18E52}" dt="2021-06-03T10:00:05.958" v="53" actId="478"/>
          <ac:graphicFrameMkLst>
            <pc:docMk/>
            <pc:sldMk cId="1513033352" sldId="268"/>
            <ac:graphicFrameMk id="5" creationId="{841F8A81-509C-453C-AA1B-18DA08597631}"/>
          </ac:graphicFrameMkLst>
        </pc:graphicFrameChg>
        <pc:graphicFrameChg chg="add del mod">
          <ac:chgData name="Martens Avila" userId="087f817b1114aea3" providerId="LiveId" clId="{4F6A83C8-CFF4-402E-9ECB-F4AAF4C18E52}" dt="2021-06-03T09:59:58.096" v="52" actId="478"/>
          <ac:graphicFrameMkLst>
            <pc:docMk/>
            <pc:sldMk cId="1513033352" sldId="268"/>
            <ac:graphicFrameMk id="6" creationId="{6834A6DE-394A-4D9C-83BC-96FD28A729C1}"/>
          </ac:graphicFrameMkLst>
        </pc:graphicFrameChg>
      </pc:sldChg>
      <pc:sldChg chg="modSp mod">
        <pc:chgData name="Martens Avila" userId="087f817b1114aea3" providerId="LiveId" clId="{4F6A83C8-CFF4-402E-9ECB-F4AAF4C18E52}" dt="2021-06-07T15:12:24.576" v="291" actId="20577"/>
        <pc:sldMkLst>
          <pc:docMk/>
          <pc:sldMk cId="1500211353" sldId="280"/>
        </pc:sldMkLst>
        <pc:spChg chg="mod">
          <ac:chgData name="Martens Avila" userId="087f817b1114aea3" providerId="LiveId" clId="{4F6A83C8-CFF4-402E-9ECB-F4AAF4C18E52}" dt="2021-06-03T09:59:06.161" v="32" actId="1076"/>
          <ac:spMkLst>
            <pc:docMk/>
            <pc:sldMk cId="1500211353" sldId="280"/>
            <ac:spMk id="2" creationId="{37889484-94BC-470B-92EF-3135114396C0}"/>
          </ac:spMkLst>
        </pc:spChg>
        <pc:spChg chg="mod">
          <ac:chgData name="Martens Avila" userId="087f817b1114aea3" providerId="LiveId" clId="{4F6A83C8-CFF4-402E-9ECB-F4AAF4C18E52}" dt="2021-06-07T15:12:24.576" v="291" actId="20577"/>
          <ac:spMkLst>
            <pc:docMk/>
            <pc:sldMk cId="1500211353" sldId="280"/>
            <ac:spMk id="3" creationId="{E720102C-EA5E-43A3-BE3C-74293C1AA92C}"/>
          </ac:spMkLst>
        </pc:spChg>
      </pc:sldChg>
      <pc:sldChg chg="addSp delSp modSp del mod">
        <pc:chgData name="Martens Avila" userId="087f817b1114aea3" providerId="LiveId" clId="{4F6A83C8-CFF4-402E-9ECB-F4AAF4C18E52}" dt="2021-06-07T14:40:18.626" v="289" actId="47"/>
        <pc:sldMkLst>
          <pc:docMk/>
          <pc:sldMk cId="1599656424" sldId="281"/>
        </pc:sldMkLst>
        <pc:spChg chg="del">
          <ac:chgData name="Martens Avila" userId="087f817b1114aea3" providerId="LiveId" clId="{4F6A83C8-CFF4-402E-9ECB-F4AAF4C18E52}" dt="2021-06-03T10:01:14.531" v="89" actId="478"/>
          <ac:spMkLst>
            <pc:docMk/>
            <pc:sldMk cId="1599656424" sldId="281"/>
            <ac:spMk id="16" creationId="{4429CFAA-D56A-4AD4-8269-1C46D205BDA9}"/>
          </ac:spMkLst>
        </pc:spChg>
        <pc:spChg chg="del">
          <ac:chgData name="Martens Avila" userId="087f817b1114aea3" providerId="LiveId" clId="{4F6A83C8-CFF4-402E-9ECB-F4AAF4C18E52}" dt="2021-06-03T10:01:14.531" v="89" actId="478"/>
          <ac:spMkLst>
            <pc:docMk/>
            <pc:sldMk cId="1599656424" sldId="281"/>
            <ac:spMk id="18" creationId="{572F7A7A-12C0-4A14-BFDC-B199CE391A24}"/>
          </ac:spMkLst>
        </pc:spChg>
        <pc:spChg chg="del">
          <ac:chgData name="Martens Avila" userId="087f817b1114aea3" providerId="LiveId" clId="{4F6A83C8-CFF4-402E-9ECB-F4AAF4C18E52}" dt="2021-06-03T10:01:14.531" v="89" actId="478"/>
          <ac:spMkLst>
            <pc:docMk/>
            <pc:sldMk cId="1599656424" sldId="281"/>
            <ac:spMk id="22" creationId="{9AB3527F-FEB7-44ED-AA4B-EAD87E42A8BA}"/>
          </ac:spMkLst>
        </pc:spChg>
        <pc:spChg chg="add mod">
          <ac:chgData name="Martens Avila" userId="087f817b1114aea3" providerId="LiveId" clId="{4F6A83C8-CFF4-402E-9ECB-F4AAF4C18E52}" dt="2021-06-03T10:01:14.531" v="89" actId="478"/>
          <ac:spMkLst>
            <pc:docMk/>
            <pc:sldMk cId="1599656424" sldId="281"/>
            <ac:spMk id="24" creationId="{FE7CB239-4909-4E64-A872-2CAC131B61BA}"/>
          </ac:spMkLst>
        </pc:spChg>
        <pc:picChg chg="del">
          <ac:chgData name="Martens Avila" userId="087f817b1114aea3" providerId="LiveId" clId="{4F6A83C8-CFF4-402E-9ECB-F4AAF4C18E52}" dt="2021-06-03T10:01:14.531" v="89" actId="478"/>
          <ac:picMkLst>
            <pc:docMk/>
            <pc:sldMk cId="1599656424" sldId="281"/>
            <ac:picMk id="8" creationId="{9444C6E6-1D1D-4D78-A573-FD744489DDB0}"/>
          </ac:picMkLst>
        </pc:picChg>
        <pc:picChg chg="del">
          <ac:chgData name="Martens Avila" userId="087f817b1114aea3" providerId="LiveId" clId="{4F6A83C8-CFF4-402E-9ECB-F4AAF4C18E52}" dt="2021-06-03T10:01:14.531" v="89" actId="478"/>
          <ac:picMkLst>
            <pc:docMk/>
            <pc:sldMk cId="1599656424" sldId="281"/>
            <ac:picMk id="10" creationId="{2A6C5A97-0639-43C4-886A-A990090DA8BD}"/>
          </ac:picMkLst>
        </pc:picChg>
        <pc:picChg chg="del">
          <ac:chgData name="Martens Avila" userId="087f817b1114aea3" providerId="LiveId" clId="{4F6A83C8-CFF4-402E-9ECB-F4AAF4C18E52}" dt="2021-06-03T10:01:14.531" v="89" actId="478"/>
          <ac:picMkLst>
            <pc:docMk/>
            <pc:sldMk cId="1599656424" sldId="281"/>
            <ac:picMk id="14" creationId="{3108CFE4-F555-4EEF-9C02-27662CAEC4A2}"/>
          </ac:picMkLst>
        </pc:picChg>
        <pc:picChg chg="del">
          <ac:chgData name="Martens Avila" userId="087f817b1114aea3" providerId="LiveId" clId="{4F6A83C8-CFF4-402E-9ECB-F4AAF4C18E52}" dt="2021-06-03T10:01:14.531" v="89" actId="478"/>
          <ac:picMkLst>
            <pc:docMk/>
            <pc:sldMk cId="1599656424" sldId="281"/>
            <ac:picMk id="20" creationId="{2D8B88E1-8606-4ED1-BB99-65665F75A5E4}"/>
          </ac:picMkLst>
        </pc:picChg>
        <pc:inkChg chg="del">
          <ac:chgData name="Martens Avila" userId="087f817b1114aea3" providerId="LiveId" clId="{4F6A83C8-CFF4-402E-9ECB-F4AAF4C18E52}" dt="2021-06-03T10:01:14.531" v="89" actId="478"/>
          <ac:inkMkLst>
            <pc:docMk/>
            <pc:sldMk cId="1599656424" sldId="281"/>
            <ac:inkMk id="17" creationId="{79E31B72-ED47-4B22-965D-C8AC6BA46117}"/>
          </ac:inkMkLst>
        </pc:inkChg>
        <pc:inkChg chg="del">
          <ac:chgData name="Martens Avila" userId="087f817b1114aea3" providerId="LiveId" clId="{4F6A83C8-CFF4-402E-9ECB-F4AAF4C18E52}" dt="2021-06-03T10:01:14.531" v="89" actId="478"/>
          <ac:inkMkLst>
            <pc:docMk/>
            <pc:sldMk cId="1599656424" sldId="281"/>
            <ac:inkMk id="19" creationId="{8A3314AF-E470-4C3B-BB87-C7CE94E4BC27}"/>
          </ac:inkMkLst>
        </pc:inkChg>
        <pc:inkChg chg="del">
          <ac:chgData name="Martens Avila" userId="087f817b1114aea3" providerId="LiveId" clId="{4F6A83C8-CFF4-402E-9ECB-F4AAF4C18E52}" dt="2021-06-03T10:01:14.531" v="89" actId="478"/>
          <ac:inkMkLst>
            <pc:docMk/>
            <pc:sldMk cId="1599656424" sldId="281"/>
            <ac:inkMk id="23" creationId="{961469EC-3B42-45B8-8298-DF5113921B71}"/>
          </ac:inkMkLst>
        </pc:inkChg>
      </pc:sldChg>
      <pc:sldChg chg="modSp mod">
        <pc:chgData name="Martens Avila" userId="087f817b1114aea3" providerId="LiveId" clId="{4F6A83C8-CFF4-402E-9ECB-F4AAF4C18E52}" dt="2021-06-03T10:30:21.212" v="288" actId="20577"/>
        <pc:sldMkLst>
          <pc:docMk/>
          <pc:sldMk cId="2451623684" sldId="282"/>
        </pc:sldMkLst>
        <pc:spChg chg="mod">
          <ac:chgData name="Martens Avila" userId="087f817b1114aea3" providerId="LiveId" clId="{4F6A83C8-CFF4-402E-9ECB-F4AAF4C18E52}" dt="2021-06-03T10:30:21.212" v="288" actId="20577"/>
          <ac:spMkLst>
            <pc:docMk/>
            <pc:sldMk cId="2451623684" sldId="282"/>
            <ac:spMk id="3" creationId="{B530B3BE-DCCE-4F14-B7CF-1FEB53CDBDA0}"/>
          </ac:spMkLst>
        </pc:spChg>
      </pc:sldChg>
      <pc:sldChg chg="addSp delSp modSp add mod">
        <pc:chgData name="Martens Avila" userId="087f817b1114aea3" providerId="LiveId" clId="{4F6A83C8-CFF4-402E-9ECB-F4AAF4C18E52}" dt="2021-06-03T10:29:11.527" v="247" actId="1076"/>
        <pc:sldMkLst>
          <pc:docMk/>
          <pc:sldMk cId="68341150" sldId="283"/>
        </pc:sldMkLst>
        <pc:spChg chg="add del mod">
          <ac:chgData name="Martens Avila" userId="087f817b1114aea3" providerId="LiveId" clId="{4F6A83C8-CFF4-402E-9ECB-F4AAF4C18E52}" dt="2021-06-03T10:27:52.532" v="224" actId="931"/>
          <ac:spMkLst>
            <pc:docMk/>
            <pc:sldMk cId="68341150" sldId="283"/>
            <ac:spMk id="8" creationId="{760647FA-B55E-4B46-B719-109936092F81}"/>
          </ac:spMkLst>
        </pc:spChg>
        <pc:spChg chg="add del mod">
          <ac:chgData name="Martens Avila" userId="087f817b1114aea3" providerId="LiveId" clId="{4F6A83C8-CFF4-402E-9ECB-F4AAF4C18E52}" dt="2021-06-03T10:28:57.017" v="241" actId="478"/>
          <ac:spMkLst>
            <pc:docMk/>
            <pc:sldMk cId="68341150" sldId="283"/>
            <ac:spMk id="15" creationId="{1BDB01CD-3AF2-44CF-8B34-F8EBD512D67F}"/>
          </ac:spMkLst>
        </pc:spChg>
        <pc:spChg chg="del">
          <ac:chgData name="Martens Avila" userId="087f817b1114aea3" providerId="LiveId" clId="{4F6A83C8-CFF4-402E-9ECB-F4AAF4C18E52}" dt="2021-06-03T10:27:27.583" v="216" actId="931"/>
          <ac:spMkLst>
            <pc:docMk/>
            <pc:sldMk cId="68341150" sldId="283"/>
            <ac:spMk id="24" creationId="{FE7CB239-4909-4E64-A872-2CAC131B61BA}"/>
          </ac:spMkLst>
        </pc:spChg>
        <pc:picChg chg="add del mod">
          <ac:chgData name="Martens Avila" userId="087f817b1114aea3" providerId="LiveId" clId="{4F6A83C8-CFF4-402E-9ECB-F4AAF4C18E52}" dt="2021-06-03T10:27:35.333" v="223" actId="478"/>
          <ac:picMkLst>
            <pc:docMk/>
            <pc:sldMk cId="68341150" sldId="283"/>
            <ac:picMk id="4" creationId="{9CBE02DF-1457-4401-9C5F-43F211A4EDA3}"/>
          </ac:picMkLst>
        </pc:picChg>
        <pc:picChg chg="add del mod">
          <ac:chgData name="Martens Avila" userId="087f817b1114aea3" providerId="LiveId" clId="{4F6A83C8-CFF4-402E-9ECB-F4AAF4C18E52}" dt="2021-06-03T10:27:35.333" v="223" actId="478"/>
          <ac:picMkLst>
            <pc:docMk/>
            <pc:sldMk cId="68341150" sldId="283"/>
            <ac:picMk id="6" creationId="{F9A6033D-F07C-494E-9840-3C8CB342D511}"/>
          </ac:picMkLst>
        </pc:picChg>
        <pc:picChg chg="add del mod">
          <ac:chgData name="Martens Avila" userId="087f817b1114aea3" providerId="LiveId" clId="{4F6A83C8-CFF4-402E-9ECB-F4AAF4C18E52}" dt="2021-06-03T10:28:52.570" v="239" actId="478"/>
          <ac:picMkLst>
            <pc:docMk/>
            <pc:sldMk cId="68341150" sldId="283"/>
            <ac:picMk id="10" creationId="{C9D5C8B0-3815-491A-8BA1-9D932D27680A}"/>
          </ac:picMkLst>
        </pc:picChg>
        <pc:picChg chg="add mod">
          <ac:chgData name="Martens Avila" userId="087f817b1114aea3" providerId="LiveId" clId="{4F6A83C8-CFF4-402E-9ECB-F4AAF4C18E52}" dt="2021-06-03T10:29:11.527" v="247" actId="1076"/>
          <ac:picMkLst>
            <pc:docMk/>
            <pc:sldMk cId="68341150" sldId="283"/>
            <ac:picMk id="12" creationId="{D0CB53F4-4F04-4C35-8306-7C04C88BCDF5}"/>
          </ac:picMkLst>
        </pc:picChg>
        <pc:picChg chg="add del mod">
          <ac:chgData name="Martens Avila" userId="087f817b1114aea3" providerId="LiveId" clId="{4F6A83C8-CFF4-402E-9ECB-F4AAF4C18E52}" dt="2021-06-03T10:28:39.988" v="236"/>
          <ac:picMkLst>
            <pc:docMk/>
            <pc:sldMk cId="68341150" sldId="283"/>
            <ac:picMk id="14" creationId="{98C09239-B5F2-4373-8229-2A3D489189E6}"/>
          </ac:picMkLst>
        </pc:picChg>
      </pc:sldChg>
      <pc:sldChg chg="addSp delSp modSp add del mod">
        <pc:chgData name="Martens Avila" userId="087f817b1114aea3" providerId="LiveId" clId="{4F6A83C8-CFF4-402E-9ECB-F4AAF4C18E52}" dt="2021-06-03T10:25:56.940" v="214"/>
        <pc:sldMkLst>
          <pc:docMk/>
          <pc:sldMk cId="2721526723" sldId="283"/>
        </pc:sldMkLst>
        <pc:grpChg chg="add del mod">
          <ac:chgData name="Martens Avila" userId="087f817b1114aea3" providerId="LiveId" clId="{4F6A83C8-CFF4-402E-9ECB-F4AAF4C18E52}" dt="2021-06-03T10:25:56.453" v="213" actId="14100"/>
          <ac:grpSpMkLst>
            <pc:docMk/>
            <pc:sldMk cId="2721526723" sldId="283"/>
            <ac:grpSpMk id="14" creationId="{125ABB7B-6C56-49A4-9E6C-3B51D74D658B}"/>
          </ac:grpSpMkLst>
        </pc:grpChg>
      </pc:sldChg>
      <pc:sldChg chg="delSp modSp add mod">
        <pc:chgData name="Martens Avila" userId="087f817b1114aea3" providerId="LiveId" clId="{4F6A83C8-CFF4-402E-9ECB-F4AAF4C18E52}" dt="2021-06-03T10:29:23.493" v="259" actId="1038"/>
        <pc:sldMkLst>
          <pc:docMk/>
          <pc:sldMk cId="2268130774" sldId="284"/>
        </pc:sldMkLst>
        <pc:picChg chg="mod">
          <ac:chgData name="Martens Avila" userId="087f817b1114aea3" providerId="LiveId" clId="{4F6A83C8-CFF4-402E-9ECB-F4AAF4C18E52}" dt="2021-06-03T10:29:23.493" v="259" actId="1038"/>
          <ac:picMkLst>
            <pc:docMk/>
            <pc:sldMk cId="2268130774" sldId="284"/>
            <ac:picMk id="10" creationId="{C9D5C8B0-3815-491A-8BA1-9D932D27680A}"/>
          </ac:picMkLst>
        </pc:picChg>
        <pc:picChg chg="del">
          <ac:chgData name="Martens Avila" userId="087f817b1114aea3" providerId="LiveId" clId="{4F6A83C8-CFF4-402E-9ECB-F4AAF4C18E52}" dt="2021-06-03T10:28:47.180" v="238" actId="478"/>
          <ac:picMkLst>
            <pc:docMk/>
            <pc:sldMk cId="2268130774" sldId="284"/>
            <ac:picMk id="12" creationId="{D0CB53F4-4F04-4C35-8306-7C04C88BCDF5}"/>
          </ac:picMkLst>
        </pc:picChg>
      </pc:sldChg>
      <pc:sldChg chg="add del">
        <pc:chgData name="Martens Avila" userId="087f817b1114aea3" providerId="LiveId" clId="{4F6A83C8-CFF4-402E-9ECB-F4AAF4C18E52}" dt="2021-06-03T10:25:56.940" v="214"/>
        <pc:sldMkLst>
          <pc:docMk/>
          <pc:sldMk cId="945580469" sldId="294"/>
        </pc:sldMkLst>
      </pc:sldChg>
    </pc:docChg>
  </pc:docChgLst>
  <pc:docChgLst>
    <pc:chgData name="Martens Avila" userId="087f817b1114aea3" providerId="LiveId" clId="{7404DEA0-8BFC-442F-AC04-66407724E893}"/>
    <pc:docChg chg="custSel modSld">
      <pc:chgData name="Martens Avila" userId="087f817b1114aea3" providerId="LiveId" clId="{7404DEA0-8BFC-442F-AC04-66407724E893}" dt="2021-06-17T13:53:45.472" v="97" actId="20577"/>
      <pc:docMkLst>
        <pc:docMk/>
      </pc:docMkLst>
      <pc:sldChg chg="addSp delSp modSp mod delAnim modNotesTx">
        <pc:chgData name="Martens Avila" userId="087f817b1114aea3" providerId="LiveId" clId="{7404DEA0-8BFC-442F-AC04-66407724E893}" dt="2021-06-17T13:53:45.472" v="97" actId="20577"/>
        <pc:sldMkLst>
          <pc:docMk/>
          <pc:sldMk cId="2641978744" sldId="258"/>
        </pc:sldMkLst>
        <pc:picChg chg="add mod">
          <ac:chgData name="Martens Avila" userId="087f817b1114aea3" providerId="LiveId" clId="{7404DEA0-8BFC-442F-AC04-66407724E893}" dt="2021-06-17T13:52:51.097" v="5" actId="1076"/>
          <ac:picMkLst>
            <pc:docMk/>
            <pc:sldMk cId="2641978744" sldId="258"/>
            <ac:picMk id="4" creationId="{77D84475-1DC9-43E1-9E4D-F13C59664D82}"/>
          </ac:picMkLst>
        </pc:picChg>
        <pc:picChg chg="del">
          <ac:chgData name="Martens Avila" userId="087f817b1114aea3" providerId="LiveId" clId="{7404DEA0-8BFC-442F-AC04-66407724E893}" dt="2021-06-17T13:47:30.689" v="0" actId="478"/>
          <ac:picMkLst>
            <pc:docMk/>
            <pc:sldMk cId="2641978744" sldId="258"/>
            <ac:picMk id="5" creationId="{6B5A1E62-AB49-4A52-B46B-CE54E418E72B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4908,'2'-34,"0"-1,2 1,0-1,0 3,2-3,0 3,17-60,7-46,34-136,-8 38,20-86,-48 208,0 0,13-50,49-283,33-242,-94 533,5-10,-15 74,18-121,-12 59,-15 97,13-112,-19 127,1-1,1 0,1 3,1-1,16-58,-10 38,-1-2,11-77,-24 138,1-3,-1 3,1-2,-1 2,1-2,-1 2,0-2,0 0,0 2,0-2,0 2,0-2,0 2,0-2,-1 0,1 2,0-2,-1 2,1 0,-1-2,0 2,-1-7,0 7,1 0,-1 0,1 0,-1 0,1 0,-1 2,0-2,1 2,-1-2,0 2,1 0,-1-2,0 2,0 0,1 0,-1 0,-2 2,-9 2,0 0,0 2,0 3,-13 9,25-16,-133 124,19-13,-79 48,137-125,-97 38,99-52,38-14,-4 0,22-14,11-14,18-17,0 1,39-33,16-17,0 9,-55 53,30-37,142-136,-108 110,94-58,3-5,-190 150,0-2,-1 2,1 0,0-2,0 2,-1 0,1 0,0 0,0-2,0 2,-1 0,1 0,0 0,0 0,-1 0,1 0,0 2,0-2,0 0,-1 0,1 0,0 2,0-2,-1 0,1 2,0-2,-1 2,1-2,0 2,-1-2,1 2,-1-2,1 2,-1 0,1-2,-1 2,0 0,1-2,-1 2,0 0,1 0,-1-2,0 2,0 0,1 3,0 11,1 2,-1-2,0 33,0-2,27 209,-16-165,-3 0,6 147,-13-204,1 3,0-2,1-1,9 45,6 57,-16-99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0F26A-A772-4A5A-8D12-D619C3C628D8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34C0D-7BD1-48C9-82A8-E875E784B1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23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https://youtu.be/DUjB9LTtzGg</a:t>
            </a:r>
          </a:p>
          <a:p>
            <a:r>
              <a:rPr lang="nl-NL" dirty="0" err="1"/>
              <a:t>Auteursrechterswaarschuwing</a:t>
            </a:r>
            <a:r>
              <a:rPr lang="nl-NL" dirty="0"/>
              <a:t>:  speel vanaf </a:t>
            </a:r>
            <a:r>
              <a:rPr lang="nl-NL" dirty="0" err="1"/>
              <a:t>Youtube</a:t>
            </a:r>
            <a:r>
              <a:rPr lang="nl-NL" dirty="0"/>
              <a:t> niet </a:t>
            </a:r>
            <a:r>
              <a:rPr lang="nl-NL"/>
              <a:t>zelf streaming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091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64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194F-A070-47EB-8912-F55799A6E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D9B6A0-210E-47AD-AD50-0F9AF63E7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90EDEA-AB4C-4845-A554-332020CCF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61BCE4-86AA-4557-9ABF-61D2C411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58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9F77C-BAD6-45F3-BED4-19C8C077F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E633D-13B3-43FD-9B56-EBE5BDEFC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FCD15E-0016-46BA-976E-6986BD6D8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7C86D5-F47A-4F9E-BDF0-2AED7FDD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20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60A4E89-6AC3-4662-BDAE-119C988F05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AE01B6-925D-42A7-90BA-FBD6E5EC9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43A963-972E-4882-B4D4-D5BFFB6FA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A12D7C-A730-4D8D-AEE1-A351EE38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21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4054D-87A2-4946-BC70-794794C22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85563-8832-46E1-B0B2-4389335C3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21656C-1B09-4510-8227-4F1B72D9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566AD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A879C-85C3-444F-8EF9-6AB3F9FB3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2FC3FB-A240-4FDD-A661-F507FE152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EF58A5-F724-46C0-8DED-42752D21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85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21B74-F66A-4C60-8DF6-CEDDF2F38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838414-F264-4EBD-8065-5418D60A8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CA618B-A948-4E17-AEE5-A5EEE951B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0DE4CA-D7F9-4196-A2EE-16023D22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3E6D58-2089-4EB2-813F-AE6DB34A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D7C4F2-255F-4905-A30B-060422DD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7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61899-E325-4C44-9CFF-F1CBA63EB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5AECAB-19F4-431C-A448-B354DC7AC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81632E-5A8F-4A50-B4BE-3CE42BC6C6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0FCAB0-7028-4E51-B15E-F524AF50B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772DA3-C6E6-430F-8912-5D7C62719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64C074E-18F1-4AC1-9D6D-91AA4BF6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22FF33-7029-4496-AB5F-EDE8A851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586268-E588-445B-8E19-1618E1F77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49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C3B5B-C084-4922-B0E2-9DB01E28D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4040BE3-C968-41D3-978F-BAD2D55D2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01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36ADBA5-8B46-40FE-A6BA-2C9F7974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25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E256B-3FFC-439E-9350-130CE6EF1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130DD9-B4CE-4955-8CF6-500F9D1EB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395A5D-9DF9-4FF7-AB4A-D01A98AA3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2159D9-23E8-487A-8F30-5E6EA628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09AA38-1A76-4574-A9C3-A24ACA2A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90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F1927-C01F-4D71-AA82-2EFBCBD09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EB891A9-B1E7-4448-811A-1FA350356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619C51-BB27-4AFF-AE1A-5E1847512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79B560-DD2D-48C3-BE41-6A358955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6C8306-3375-4980-A464-7C39B9B7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59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C589451-CD16-4ED6-9B59-8C641B9FB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F142F4-13F8-44B4-B397-C4E4FE062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9F03F3-CAA9-4CCD-A5B4-3F645450D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91025" y="637398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566A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Tekst</a:t>
            </a:r>
            <a:endParaRPr lang="nl-NL" dirty="0"/>
          </a:p>
        </p:txBody>
      </p:sp>
      <p:pic>
        <p:nvPicPr>
          <p:cNvPr id="8" name="Afbeelding 7" descr="Afbeelding met tekst, antenne, klokkenspel&#10;&#10;Automatisch gegenereerde beschrijving">
            <a:extLst>
              <a:ext uri="{FF2B5EF4-FFF2-40B4-BE49-F238E27FC236}">
                <a16:creationId xmlns:a16="http://schemas.microsoft.com/office/drawing/2014/main" id="{6F3C5271-E339-46BD-809B-3F4D590C67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91450" y="739282"/>
            <a:ext cx="3467145" cy="5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customXml" Target="../ink/ink1.xml"/><Relationship Id="rId4" Type="http://schemas.openxmlformats.org/officeDocument/2006/relationships/hyperlink" Target="https://maken.wikiwijs.nl/177408/Programmeerlessen_met_muzie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CF93A-0B7A-4CD3-A076-E1402DA77C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Programmeren met Muziek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2ECCC9-F7DA-4F25-AEAF-292A65757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4181"/>
            <a:ext cx="9144000" cy="1655762"/>
          </a:xfrm>
        </p:spPr>
        <p:txBody>
          <a:bodyPr/>
          <a:lstStyle/>
          <a:p>
            <a:r>
              <a:rPr lang="es-ES" dirty="0"/>
              <a:t>Muziek maken met Sonic Pi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947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8339" y="1122363"/>
            <a:ext cx="10213075" cy="2479675"/>
          </a:xfrm>
        </p:spPr>
        <p:txBody>
          <a:bodyPr>
            <a:normAutofit fontScale="90000"/>
          </a:bodyPr>
          <a:lstStyle/>
          <a:p>
            <a:r>
              <a:rPr lang="nl-NL" dirty="0"/>
              <a:t>Je eigen versie van Mamma mia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Programmeren met </a:t>
            </a:r>
            <a:r>
              <a:rPr lang="nl-NL"/>
              <a:t>muziek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021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A3951D31-FC2A-4821-AA60-EE59D0DA05E8}"/>
              </a:ext>
            </a:extLst>
          </p:cNvPr>
          <p:cNvSpPr txBox="1">
            <a:spLocks/>
          </p:cNvSpPr>
          <p:nvPr/>
        </p:nvSpPr>
        <p:spPr>
          <a:xfrm>
            <a:off x="633483" y="5976368"/>
            <a:ext cx="10052713" cy="881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nl-NL" dirty="0"/>
              <a:t>https://youtu.be/DUjB9LTtzGg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D84475-1DC9-43E1-9E4D-F13C59664D82}"/>
              </a:ext>
            </a:extLst>
          </p:cNvPr>
          <p:cNvPicPr/>
          <p:nvPr/>
        </p:nvPicPr>
        <p:blipFill rotWithShape="1">
          <a:blip r:embed="rId3"/>
          <a:srcRect l="6607" t="23689" r="38246" b="16148"/>
          <a:stretch/>
        </p:blipFill>
        <p:spPr bwMode="auto">
          <a:xfrm>
            <a:off x="2099128" y="1355770"/>
            <a:ext cx="6072415" cy="4146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1978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herhaling van code voorkomen met de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i="1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in Sonic Pi de herhaling in een liedje schrijven met de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je eigen versie van Mamma Mia gemaakt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03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D0CB53F4-4F04-4C35-8306-7C04C88BC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5863"/>
            <a:ext cx="8116349" cy="492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1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0" name="Tijdelijke aanduiding voor inhoud 9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C9D5C8B0-3815-491A-8BA1-9D932D276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80" y="1524364"/>
            <a:ext cx="6026624" cy="4914094"/>
          </a:xfrm>
        </p:spPr>
      </p:pic>
    </p:spTree>
    <p:extLst>
      <p:ext uri="{BB962C8B-B14F-4D97-AF65-F5344CB8AC3E}">
        <p14:creationId xmlns:p14="http://schemas.microsoft.com/office/powerpoint/2010/main" val="2268130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5C9BB9CA-2F85-41D7-8CBF-4B526145F1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19" r="26903" b="5703"/>
          <a:stretch/>
        </p:blipFill>
        <p:spPr>
          <a:xfrm>
            <a:off x="3249989" y="1242756"/>
            <a:ext cx="7629545" cy="4589952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034527">
              <a:off x="2351109" y="2502289"/>
              <a:ext cx="443520" cy="1767698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2034527">
                <a:off x="2315109" y="2466280"/>
                <a:ext cx="515160" cy="183935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384699" y="3911916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vandaag</a:t>
            </a:r>
          </a:p>
        </p:txBody>
      </p:sp>
    </p:spTree>
    <p:extLst>
      <p:ext uri="{BB962C8B-B14F-4D97-AF65-F5344CB8AC3E}">
        <p14:creationId xmlns:p14="http://schemas.microsoft.com/office/powerpoint/2010/main" val="231029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versie van Mamma Mia</a:t>
            </a:r>
          </a:p>
        </p:txBody>
      </p:sp>
    </p:spTree>
    <p:extLst>
      <p:ext uri="{BB962C8B-B14F-4D97-AF65-F5344CB8AC3E}">
        <p14:creationId xmlns:p14="http://schemas.microsoft.com/office/powerpoint/2010/main" val="24516236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onicPI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nicPiSjabloon.potx" id="{6EAEAF6B-02E6-4974-89D2-BA39213DB060}" vid="{119FFE9F-306A-4B07-A85C-75FC51163E8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131</Words>
  <Application>Microsoft Office PowerPoint</Application>
  <PresentationFormat>Breedbeeld</PresentationFormat>
  <Paragraphs>29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Verdana</vt:lpstr>
      <vt:lpstr>Kantoorthema</vt:lpstr>
      <vt:lpstr>Programmeren met Muziek</vt:lpstr>
      <vt:lpstr>Je eigen versie van Mamma mia </vt:lpstr>
      <vt:lpstr>PowerPoint-presentatie</vt:lpstr>
      <vt:lpstr>Leerdoelen</vt:lpstr>
      <vt:lpstr>Opfrissen</vt:lpstr>
      <vt:lpstr>Opfrissen</vt:lpstr>
      <vt:lpstr>PowerPoint-presentatie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Martens Avila</dc:creator>
  <cp:lastModifiedBy>Martens Avila</cp:lastModifiedBy>
  <cp:revision>7</cp:revision>
  <dcterms:created xsi:type="dcterms:W3CDTF">2021-06-03T07:55:13Z</dcterms:created>
  <dcterms:modified xsi:type="dcterms:W3CDTF">2021-06-17T13:53:49Z</dcterms:modified>
</cp:coreProperties>
</file>