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6.xml" ContentType="application/vnd.openxmlformats-officedocument.presentationml.notesSlide+xml"/>
  <Override PartName="/ppt/ink/ink5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11.xml" ContentType="application/vnd.openxmlformats-officedocument.presentationml.notesSlide+xml"/>
  <Override PartName="/ppt/ink/ink9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ink/ink10.xml" ContentType="application/inkml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80" r:id="rId3"/>
    <p:sldId id="281" r:id="rId4"/>
    <p:sldId id="258" r:id="rId5"/>
    <p:sldId id="268" r:id="rId6"/>
    <p:sldId id="260" r:id="rId7"/>
    <p:sldId id="283" r:id="rId8"/>
    <p:sldId id="282" r:id="rId9"/>
    <p:sldId id="284" r:id="rId10"/>
    <p:sldId id="285" r:id="rId11"/>
    <p:sldId id="286" r:id="rId12"/>
    <p:sldId id="287" r:id="rId13"/>
    <p:sldId id="259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B6CA"/>
    <a:srgbClr val="C566AD"/>
    <a:srgbClr val="5D9DB4"/>
    <a:srgbClr val="328E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DAAA06-E12E-4979-86A9-2D7FD5669ACD}" v="4" dt="2021-06-17T18:03:13.2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5075" autoAdjust="0"/>
  </p:normalViewPr>
  <p:slideViewPr>
    <p:cSldViewPr snapToGrid="0">
      <p:cViewPr varScale="1">
        <p:scale>
          <a:sx n="53" d="100"/>
          <a:sy n="53" d="100"/>
        </p:scale>
        <p:origin x="183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ens Avila" userId="087f817b1114aea3" providerId="LiveId" clId="{02DAAA06-E12E-4979-86A9-2D7FD5669ACD}"/>
    <pc:docChg chg="custSel addSld modSld">
      <pc:chgData name="Martens Avila" userId="087f817b1114aea3" providerId="LiveId" clId="{02DAAA06-E12E-4979-86A9-2D7FD5669ACD}" dt="2021-06-17T18:03:13.268" v="121"/>
      <pc:docMkLst>
        <pc:docMk/>
      </pc:docMkLst>
      <pc:sldChg chg="modNotesTx">
        <pc:chgData name="Martens Avila" userId="087f817b1114aea3" providerId="LiveId" clId="{02DAAA06-E12E-4979-86A9-2D7FD5669ACD}" dt="2021-06-17T12:10:30.893" v="22" actId="20577"/>
        <pc:sldMkLst>
          <pc:docMk/>
          <pc:sldMk cId="2641978744" sldId="258"/>
        </pc:sldMkLst>
      </pc:sldChg>
      <pc:sldChg chg="add">
        <pc:chgData name="Martens Avila" userId="087f817b1114aea3" providerId="LiveId" clId="{02DAAA06-E12E-4979-86A9-2D7FD5669ACD}" dt="2021-06-17T18:00:21.276" v="120"/>
        <pc:sldMkLst>
          <pc:docMk/>
          <pc:sldMk cId="231029591" sldId="259"/>
        </pc:sldMkLst>
      </pc:sldChg>
      <pc:sldChg chg="modNotesTx">
        <pc:chgData name="Martens Avila" userId="087f817b1114aea3" providerId="LiveId" clId="{02DAAA06-E12E-4979-86A9-2D7FD5669ACD}" dt="2021-06-17T12:13:02.006" v="119" actId="20577"/>
        <pc:sldMkLst>
          <pc:docMk/>
          <pc:sldMk cId="1513033352" sldId="268"/>
        </pc:sldMkLst>
      </pc:sldChg>
      <pc:sldChg chg="add">
        <pc:chgData name="Martens Avila" userId="087f817b1114aea3" providerId="LiveId" clId="{02DAAA06-E12E-4979-86A9-2D7FD5669ACD}" dt="2021-06-17T18:00:21.276" v="120"/>
        <pc:sldMkLst>
          <pc:docMk/>
          <pc:sldMk cId="3871288033" sldId="284"/>
        </pc:sldMkLst>
      </pc:sldChg>
      <pc:sldChg chg="add">
        <pc:chgData name="Martens Avila" userId="087f817b1114aea3" providerId="LiveId" clId="{02DAAA06-E12E-4979-86A9-2D7FD5669ACD}" dt="2021-06-17T18:00:21.276" v="120"/>
        <pc:sldMkLst>
          <pc:docMk/>
          <pc:sldMk cId="270928038" sldId="285"/>
        </pc:sldMkLst>
      </pc:sldChg>
      <pc:sldChg chg="add">
        <pc:chgData name="Martens Avila" userId="087f817b1114aea3" providerId="LiveId" clId="{02DAAA06-E12E-4979-86A9-2D7FD5669ACD}" dt="2021-06-17T18:00:21.276" v="120"/>
        <pc:sldMkLst>
          <pc:docMk/>
          <pc:sldMk cId="1246802765" sldId="286"/>
        </pc:sldMkLst>
      </pc:sldChg>
      <pc:sldChg chg="add">
        <pc:chgData name="Martens Avila" userId="087f817b1114aea3" providerId="LiveId" clId="{02DAAA06-E12E-4979-86A9-2D7FD5669ACD}" dt="2021-06-17T18:00:21.276" v="120"/>
        <pc:sldMkLst>
          <pc:docMk/>
          <pc:sldMk cId="3075118678" sldId="287"/>
        </pc:sldMkLst>
      </pc:sldChg>
      <pc:sldChg chg="add">
        <pc:chgData name="Martens Avila" userId="087f817b1114aea3" providerId="LiveId" clId="{02DAAA06-E12E-4979-86A9-2D7FD5669ACD}" dt="2021-06-17T18:00:21.276" v="120"/>
        <pc:sldMkLst>
          <pc:docMk/>
          <pc:sldMk cId="2552411105" sldId="288"/>
        </pc:sldMkLst>
      </pc:sldChg>
      <pc:sldChg chg="add">
        <pc:chgData name="Martens Avila" userId="087f817b1114aea3" providerId="LiveId" clId="{02DAAA06-E12E-4979-86A9-2D7FD5669ACD}" dt="2021-06-17T18:03:13.268" v="121"/>
        <pc:sldMkLst>
          <pc:docMk/>
          <pc:sldMk cId="127267753" sldId="289"/>
        </pc:sldMkLst>
      </pc:sldChg>
      <pc:sldChg chg="add">
        <pc:chgData name="Martens Avila" userId="087f817b1114aea3" providerId="LiveId" clId="{02DAAA06-E12E-4979-86A9-2D7FD5669ACD}" dt="2021-06-17T18:03:13.268" v="121"/>
        <pc:sldMkLst>
          <pc:docMk/>
          <pc:sldMk cId="422554184" sldId="290"/>
        </pc:sldMkLst>
      </pc:sldChg>
      <pc:sldChg chg="add">
        <pc:chgData name="Martens Avila" userId="087f817b1114aea3" providerId="LiveId" clId="{02DAAA06-E12E-4979-86A9-2D7FD5669ACD}" dt="2021-06-17T18:03:13.268" v="121"/>
        <pc:sldMkLst>
          <pc:docMk/>
          <pc:sldMk cId="2584916009" sldId="291"/>
        </pc:sldMkLst>
      </pc:sldChg>
      <pc:sldChg chg="add">
        <pc:chgData name="Martens Avila" userId="087f817b1114aea3" providerId="LiveId" clId="{02DAAA06-E12E-4979-86A9-2D7FD5669ACD}" dt="2021-06-17T18:03:13.268" v="121"/>
        <pc:sldMkLst>
          <pc:docMk/>
          <pc:sldMk cId="68341150" sldId="292"/>
        </pc:sldMkLst>
      </pc:sldChg>
      <pc:sldChg chg="add">
        <pc:chgData name="Martens Avila" userId="087f817b1114aea3" providerId="LiveId" clId="{02DAAA06-E12E-4979-86A9-2D7FD5669ACD}" dt="2021-06-17T18:03:13.268" v="121"/>
        <pc:sldMkLst>
          <pc:docMk/>
          <pc:sldMk cId="2268130774" sldId="293"/>
        </pc:sldMkLst>
      </pc:sldChg>
      <pc:sldChg chg="add">
        <pc:chgData name="Martens Avila" userId="087f817b1114aea3" providerId="LiveId" clId="{02DAAA06-E12E-4979-86A9-2D7FD5669ACD}" dt="2021-06-17T18:03:13.268" v="121"/>
        <pc:sldMkLst>
          <pc:docMk/>
          <pc:sldMk cId="3808784837" sldId="294"/>
        </pc:sldMkLst>
      </pc:sldChg>
      <pc:sldChg chg="add">
        <pc:chgData name="Martens Avila" userId="087f817b1114aea3" providerId="LiveId" clId="{02DAAA06-E12E-4979-86A9-2D7FD5669ACD}" dt="2021-06-17T18:03:13.268" v="121"/>
        <pc:sldMkLst>
          <pc:docMk/>
          <pc:sldMk cId="306010541" sldId="295"/>
        </pc:sldMkLst>
      </pc:sldChg>
    </pc:docChg>
  </pc:docChgLst>
  <pc:docChgLst>
    <pc:chgData name="Martens Avila" userId="087f817b1114aea3" providerId="LiveId" clId="{F97D3661-C908-40D5-8DD3-57B07A121AAA}"/>
    <pc:docChg chg="custSel addSld delSld modSld sldOrd">
      <pc:chgData name="Martens Avila" userId="087f817b1114aea3" providerId="LiveId" clId="{F97D3661-C908-40D5-8DD3-57B07A121AAA}" dt="2021-06-09T14:12:26.170" v="1246" actId="47"/>
      <pc:docMkLst>
        <pc:docMk/>
      </pc:docMkLst>
      <pc:sldChg chg="addSp delSp modSp mod ord delAnim modAnim modNotesTx">
        <pc:chgData name="Martens Avila" userId="087f817b1114aea3" providerId="LiveId" clId="{F97D3661-C908-40D5-8DD3-57B07A121AAA}" dt="2021-06-09T13:27:18.087" v="1238"/>
        <pc:sldMkLst>
          <pc:docMk/>
          <pc:sldMk cId="2641978744" sldId="258"/>
        </pc:sldMkLst>
        <pc:spChg chg="del mod">
          <ac:chgData name="Martens Avila" userId="087f817b1114aea3" providerId="LiveId" clId="{F97D3661-C908-40D5-8DD3-57B07A121AAA}" dt="2021-06-03T08:35:33.245" v="269" actId="478"/>
          <ac:spMkLst>
            <pc:docMk/>
            <pc:sldMk cId="2641978744" sldId="258"/>
            <ac:spMk id="3" creationId="{77B73BD2-6BF3-49F5-82A0-2E180FCC8F5D}"/>
          </ac:spMkLst>
        </pc:spChg>
        <pc:picChg chg="add del mod">
          <ac:chgData name="Martens Avila" userId="087f817b1114aea3" providerId="LiveId" clId="{F97D3661-C908-40D5-8DD3-57B07A121AAA}" dt="2021-06-03T08:52:36.314" v="274" actId="478"/>
          <ac:picMkLst>
            <pc:docMk/>
            <pc:sldMk cId="2641978744" sldId="258"/>
            <ac:picMk id="2" creationId="{773FEB59-8782-43CC-B50C-1E5F6D38715C}"/>
          </ac:picMkLst>
        </pc:picChg>
        <pc:picChg chg="add mod">
          <ac:chgData name="Martens Avila" userId="087f817b1114aea3" providerId="LiveId" clId="{F97D3661-C908-40D5-8DD3-57B07A121AAA}" dt="2021-06-03T08:53:02.664" v="277" actId="14100"/>
          <ac:picMkLst>
            <pc:docMk/>
            <pc:sldMk cId="2641978744" sldId="258"/>
            <ac:picMk id="3" creationId="{F9871DF7-FA8A-4787-B5A8-154ED66294AE}"/>
          </ac:picMkLst>
        </pc:picChg>
      </pc:sldChg>
      <pc:sldChg chg="addSp delSp modSp del mod">
        <pc:chgData name="Martens Avila" userId="087f817b1114aea3" providerId="LiveId" clId="{F97D3661-C908-40D5-8DD3-57B07A121AAA}" dt="2021-06-09T14:12:26.170" v="1246" actId="47"/>
        <pc:sldMkLst>
          <pc:docMk/>
          <pc:sldMk cId="231029591" sldId="259"/>
        </pc:sldMkLst>
        <pc:spChg chg="mod">
          <ac:chgData name="Martens Avila" userId="087f817b1114aea3" providerId="LiveId" clId="{F97D3661-C908-40D5-8DD3-57B07A121AAA}" dt="2021-06-03T08:32:19.364" v="61" actId="207"/>
          <ac:spMkLst>
            <pc:docMk/>
            <pc:sldMk cId="231029591" sldId="259"/>
            <ac:spMk id="3" creationId="{6AE1A2D3-96C8-4AAD-B696-174024223E0B}"/>
          </ac:spMkLst>
        </pc:spChg>
        <pc:spChg chg="add del mod">
          <ac:chgData name="Martens Avila" userId="087f817b1114aea3" providerId="LiveId" clId="{F97D3661-C908-40D5-8DD3-57B07A121AAA}" dt="2021-06-09T14:12:02.515" v="1244"/>
          <ac:spMkLst>
            <pc:docMk/>
            <pc:sldMk cId="231029591" sldId="259"/>
            <ac:spMk id="4" creationId="{2AC8EA3F-4508-4F70-A65A-0DE2EE34F497}"/>
          </ac:spMkLst>
        </pc:spChg>
        <pc:spChg chg="del">
          <ac:chgData name="Martens Avila" userId="087f817b1114aea3" providerId="LiveId" clId="{F97D3661-C908-40D5-8DD3-57B07A121AAA}" dt="2021-06-03T08:31:22.845" v="26" actId="478"/>
          <ac:spMkLst>
            <pc:docMk/>
            <pc:sldMk cId="231029591" sldId="259"/>
            <ac:spMk id="4" creationId="{5224A205-52B6-4EC1-96F2-3FE5A1B112F8}"/>
          </ac:spMkLst>
        </pc:spChg>
        <pc:spChg chg="add mod">
          <ac:chgData name="Martens Avila" userId="087f817b1114aea3" providerId="LiveId" clId="{F97D3661-C908-40D5-8DD3-57B07A121AAA}" dt="2021-06-03T08:31:38.085" v="57" actId="27636"/>
          <ac:spMkLst>
            <pc:docMk/>
            <pc:sldMk cId="231029591" sldId="259"/>
            <ac:spMk id="5" creationId="{B8C95FEF-3416-44FF-8983-337705A30324}"/>
          </ac:spMkLst>
        </pc:spChg>
        <pc:spChg chg="add mod">
          <ac:chgData name="Martens Avila" userId="087f817b1114aea3" providerId="LiveId" clId="{F97D3661-C908-40D5-8DD3-57B07A121AAA}" dt="2021-06-07T13:27:33.936" v="495" actId="255"/>
          <ac:spMkLst>
            <pc:docMk/>
            <pc:sldMk cId="231029591" sldId="259"/>
            <ac:spMk id="7" creationId="{1FF7E75A-1D0C-458D-B1FD-4A06ABF4FCCB}"/>
          </ac:spMkLst>
        </pc:spChg>
        <pc:picChg chg="mod">
          <ac:chgData name="Martens Avila" userId="087f817b1114aea3" providerId="LiveId" clId="{F97D3661-C908-40D5-8DD3-57B07A121AAA}" dt="2021-06-03T08:32:03.685" v="60" actId="1582"/>
          <ac:picMkLst>
            <pc:docMk/>
            <pc:sldMk cId="231029591" sldId="259"/>
            <ac:picMk id="2" creationId="{47F572B3-E4D8-4FE4-B002-8D8123729230}"/>
          </ac:picMkLst>
        </pc:picChg>
        <pc:inkChg chg="add mod">
          <ac:chgData name="Martens Avila" userId="087f817b1114aea3" providerId="LiveId" clId="{F97D3661-C908-40D5-8DD3-57B07A121AAA}" dt="2021-06-03T08:32:39.724" v="64" actId="1076"/>
          <ac:inkMkLst>
            <pc:docMk/>
            <pc:sldMk cId="231029591" sldId="259"/>
            <ac:inkMk id="6" creationId="{192AE5A9-EC85-42CD-A3FF-247ED191AF28}"/>
          </ac:inkMkLst>
        </pc:inkChg>
      </pc:sldChg>
      <pc:sldChg chg="addSp delSp modSp mod ord">
        <pc:chgData name="Martens Avila" userId="087f817b1114aea3" providerId="LiveId" clId="{F97D3661-C908-40D5-8DD3-57B07A121AAA}" dt="2021-06-09T13:36:53.295" v="1242"/>
        <pc:sldMkLst>
          <pc:docMk/>
          <pc:sldMk cId="2935219629" sldId="260"/>
        </pc:sldMkLst>
        <pc:spChg chg="del">
          <ac:chgData name="Martens Avila" userId="087f817b1114aea3" providerId="LiveId" clId="{F97D3661-C908-40D5-8DD3-57B07A121AAA}" dt="2021-06-03T08:30:24.225" v="15" actId="478"/>
          <ac:spMkLst>
            <pc:docMk/>
            <pc:sldMk cId="2935219629" sldId="260"/>
            <ac:spMk id="6" creationId="{5AB1F69A-761B-4A95-8E27-E4BED30F2F21}"/>
          </ac:spMkLst>
        </pc:spChg>
        <pc:spChg chg="del">
          <ac:chgData name="Martens Avila" userId="087f817b1114aea3" providerId="LiveId" clId="{F97D3661-C908-40D5-8DD3-57B07A121AAA}" dt="2021-06-03T08:29:47.455" v="4" actId="478"/>
          <ac:spMkLst>
            <pc:docMk/>
            <pc:sldMk cId="2935219629" sldId="260"/>
            <ac:spMk id="7" creationId="{39CA9441-A628-435C-9FBD-E828EB1DDA7F}"/>
          </ac:spMkLst>
        </pc:spChg>
        <pc:spChg chg="mod">
          <ac:chgData name="Martens Avila" userId="087f817b1114aea3" providerId="LiveId" clId="{F97D3661-C908-40D5-8DD3-57B07A121AAA}" dt="2021-06-03T08:29:38.574" v="1" actId="207"/>
          <ac:spMkLst>
            <pc:docMk/>
            <pc:sldMk cId="2935219629" sldId="260"/>
            <ac:spMk id="15" creationId="{EADC37B8-3036-44CC-BDF1-633BA6CEBBFF}"/>
          </ac:spMkLst>
        </pc:spChg>
        <pc:spChg chg="mod">
          <ac:chgData name="Martens Avila" userId="087f817b1114aea3" providerId="LiveId" clId="{F97D3661-C908-40D5-8DD3-57B07A121AAA}" dt="2021-06-03T08:29:38.574" v="1" actId="207"/>
          <ac:spMkLst>
            <pc:docMk/>
            <pc:sldMk cId="2935219629" sldId="260"/>
            <ac:spMk id="16" creationId="{39257821-9BB2-44B3-9509-E63F05CECBFB}"/>
          </ac:spMkLst>
        </pc:spChg>
        <pc:spChg chg="mod">
          <ac:chgData name="Martens Avila" userId="087f817b1114aea3" providerId="LiveId" clId="{F97D3661-C908-40D5-8DD3-57B07A121AAA}" dt="2021-06-03T08:31:14.925" v="24" actId="1076"/>
          <ac:spMkLst>
            <pc:docMk/>
            <pc:sldMk cId="2935219629" sldId="260"/>
            <ac:spMk id="19" creationId="{F52EB07A-1FC5-4AE0-878E-8B2D00D83D4E}"/>
          </ac:spMkLst>
        </pc:spChg>
        <pc:spChg chg="add mod">
          <ac:chgData name="Martens Avila" userId="087f817b1114aea3" providerId="LiveId" clId="{F97D3661-C908-40D5-8DD3-57B07A121AAA}" dt="2021-06-03T08:30:26.685" v="16" actId="1076"/>
          <ac:spMkLst>
            <pc:docMk/>
            <pc:sldMk cId="2935219629" sldId="260"/>
            <ac:spMk id="20" creationId="{45858737-1225-414E-BCC8-52C605F086DC}"/>
          </ac:spMkLst>
        </pc:spChg>
        <pc:spChg chg="add mod">
          <ac:chgData name="Martens Avila" userId="087f817b1114aea3" providerId="LiveId" clId="{F97D3661-C908-40D5-8DD3-57B07A121AAA}" dt="2021-06-03T08:30:08.525" v="9" actId="1076"/>
          <ac:spMkLst>
            <pc:docMk/>
            <pc:sldMk cId="2935219629" sldId="260"/>
            <ac:spMk id="21" creationId="{2A3421A6-80A2-4DC2-93F7-662479A6F6B8}"/>
          </ac:spMkLst>
        </pc:spChg>
        <pc:picChg chg="mod">
          <ac:chgData name="Martens Avila" userId="087f817b1114aea3" providerId="LiveId" clId="{F97D3661-C908-40D5-8DD3-57B07A121AAA}" dt="2021-06-03T08:30:55.195" v="22" actId="208"/>
          <ac:picMkLst>
            <pc:docMk/>
            <pc:sldMk cId="2935219629" sldId="260"/>
            <ac:picMk id="4" creationId="{CDF0E056-349F-4D8F-A7E4-820A3F4170CE}"/>
          </ac:picMkLst>
        </pc:picChg>
        <pc:picChg chg="mod">
          <ac:chgData name="Martens Avila" userId="087f817b1114aea3" providerId="LiveId" clId="{F97D3661-C908-40D5-8DD3-57B07A121AAA}" dt="2021-06-03T08:30:58.245" v="23" actId="208"/>
          <ac:picMkLst>
            <pc:docMk/>
            <pc:sldMk cId="2935219629" sldId="260"/>
            <ac:picMk id="5" creationId="{52561156-DC72-4709-B43B-584EB16C5E11}"/>
          </ac:picMkLst>
        </pc:picChg>
        <pc:inkChg chg="del">
          <ac:chgData name="Martens Avila" userId="087f817b1114aea3" providerId="LiveId" clId="{F97D3661-C908-40D5-8DD3-57B07A121AAA}" dt="2021-06-03T08:30:19.974" v="13" actId="478"/>
          <ac:inkMkLst>
            <pc:docMk/>
            <pc:sldMk cId="2935219629" sldId="260"/>
            <ac:inkMk id="9" creationId="{4C1A74D6-86E8-419D-B545-70E367F65F8A}"/>
          </ac:inkMkLst>
        </pc:inkChg>
        <pc:inkChg chg="del">
          <ac:chgData name="Martens Avila" userId="087f817b1114aea3" providerId="LiveId" clId="{F97D3661-C908-40D5-8DD3-57B07A121AAA}" dt="2021-06-03T08:29:49.015" v="5" actId="478"/>
          <ac:inkMkLst>
            <pc:docMk/>
            <pc:sldMk cId="2935219629" sldId="260"/>
            <ac:inkMk id="10" creationId="{1EA32E8B-8D0D-4C5B-A66C-EAF6B966891F}"/>
          </ac:inkMkLst>
        </pc:inkChg>
        <pc:inkChg chg="del">
          <ac:chgData name="Martens Avila" userId="087f817b1114aea3" providerId="LiveId" clId="{F97D3661-C908-40D5-8DD3-57B07A121AAA}" dt="2021-06-03T08:30:39.104" v="19" actId="478"/>
          <ac:inkMkLst>
            <pc:docMk/>
            <pc:sldMk cId="2935219629" sldId="260"/>
            <ac:inkMk id="14" creationId="{293E2D22-19BD-43CF-804B-5628B5C156A4}"/>
          </ac:inkMkLst>
        </pc:inkChg>
        <pc:inkChg chg="mod">
          <ac:chgData name="Martens Avila" userId="087f817b1114aea3" providerId="LiveId" clId="{F97D3661-C908-40D5-8DD3-57B07A121AAA}" dt="2021-06-03T08:30:45.295" v="21" actId="108"/>
          <ac:inkMkLst>
            <pc:docMk/>
            <pc:sldMk cId="2935219629" sldId="260"/>
            <ac:inkMk id="17" creationId="{73F80C6E-4832-41E1-AB50-2F21448F004B}"/>
          </ac:inkMkLst>
        </pc:inkChg>
        <pc:inkChg chg="add mod">
          <ac:chgData name="Martens Avila" userId="087f817b1114aea3" providerId="LiveId" clId="{F97D3661-C908-40D5-8DD3-57B07A121AAA}" dt="2021-06-03T08:30:28.716" v="17" actId="1076"/>
          <ac:inkMkLst>
            <pc:docMk/>
            <pc:sldMk cId="2935219629" sldId="260"/>
            <ac:inkMk id="22" creationId="{77BB7E56-1DB3-414F-8D8D-01FAD9F17D54}"/>
          </ac:inkMkLst>
        </pc:inkChg>
        <pc:inkChg chg="add mod">
          <ac:chgData name="Martens Avila" userId="087f817b1114aea3" providerId="LiveId" clId="{F97D3661-C908-40D5-8DD3-57B07A121AAA}" dt="2021-06-03T08:30:05.925" v="8" actId="1076"/>
          <ac:inkMkLst>
            <pc:docMk/>
            <pc:sldMk cId="2935219629" sldId="260"/>
            <ac:inkMk id="23" creationId="{FE4BF29A-52D2-4300-89F5-57BEF17B98DB}"/>
          </ac:inkMkLst>
        </pc:inkChg>
        <pc:inkChg chg="add mod">
          <ac:chgData name="Martens Avila" userId="087f817b1114aea3" providerId="LiveId" clId="{F97D3661-C908-40D5-8DD3-57B07A121AAA}" dt="2021-06-03T08:30:41.336" v="20" actId="1076"/>
          <ac:inkMkLst>
            <pc:docMk/>
            <pc:sldMk cId="2935219629" sldId="260"/>
            <ac:inkMk id="24" creationId="{2617CA80-63E2-4A09-A0C3-ED4EE69BEE8B}"/>
          </ac:inkMkLst>
        </pc:inkChg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2200920639" sldId="262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2663895746" sldId="263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3260658197" sldId="264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1135578679" sldId="265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3303716094" sldId="266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1461429485" sldId="267"/>
        </pc:sldMkLst>
      </pc:sldChg>
      <pc:sldChg chg="modSp mod">
        <pc:chgData name="Martens Avila" userId="087f817b1114aea3" providerId="LiveId" clId="{F97D3661-C908-40D5-8DD3-57B07A121AAA}" dt="2021-06-09T12:50:59.065" v="966" actId="20577"/>
        <pc:sldMkLst>
          <pc:docMk/>
          <pc:sldMk cId="1513033352" sldId="268"/>
        </pc:sldMkLst>
        <pc:spChg chg="mod">
          <ac:chgData name="Martens Avila" userId="087f817b1114aea3" providerId="LiveId" clId="{F97D3661-C908-40D5-8DD3-57B07A121AAA}" dt="2021-06-09T12:50:59.065" v="966" actId="20577"/>
          <ac:spMkLst>
            <pc:docMk/>
            <pc:sldMk cId="1513033352" sldId="268"/>
            <ac:spMk id="3" creationId="{61205D28-2DC7-4A15-87B3-47582E3C8575}"/>
          </ac:spMkLst>
        </pc:spChg>
      </pc:sldChg>
      <pc:sldChg chg="delSp modSp del mod">
        <pc:chgData name="Martens Avila" userId="087f817b1114aea3" providerId="LiveId" clId="{F97D3661-C908-40D5-8DD3-57B07A121AAA}" dt="2021-06-07T13:28:07.264" v="505" actId="47"/>
        <pc:sldMkLst>
          <pc:docMk/>
          <pc:sldMk cId="517077172" sldId="269"/>
        </pc:sldMkLst>
        <pc:spChg chg="del mod">
          <ac:chgData name="Martens Avila" userId="087f817b1114aea3" providerId="LiveId" clId="{F97D3661-C908-40D5-8DD3-57B07A121AAA}" dt="2021-06-03T08:33:15.145" v="83" actId="478"/>
          <ac:spMkLst>
            <pc:docMk/>
            <pc:sldMk cId="517077172" sldId="269"/>
            <ac:spMk id="3" creationId="{3B47DD44-FEC5-4B7A-B597-55AE5C8A58BF}"/>
          </ac:spMkLst>
        </pc:spChg>
        <pc:spChg chg="del">
          <ac:chgData name="Martens Avila" userId="087f817b1114aea3" providerId="LiveId" clId="{F97D3661-C908-40D5-8DD3-57B07A121AAA}" dt="2021-06-03T08:33:02.685" v="81" actId="478"/>
          <ac:spMkLst>
            <pc:docMk/>
            <pc:sldMk cId="517077172" sldId="269"/>
            <ac:spMk id="4" creationId="{042F923A-46F6-4D86-844B-23717F7F4F02}"/>
          </ac:spMkLst>
        </pc:spChg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1922460990" sldId="270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1142737490" sldId="273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1940832940" sldId="274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3660958685" sldId="275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1046715084" sldId="276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3711335243" sldId="277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2847876999" sldId="278"/>
        </pc:sldMkLst>
      </pc:sldChg>
      <pc:sldChg chg="del">
        <pc:chgData name="Martens Avila" userId="087f817b1114aea3" providerId="LiveId" clId="{F97D3661-C908-40D5-8DD3-57B07A121AAA}" dt="2021-06-03T08:35:06.294" v="267" actId="2696"/>
        <pc:sldMkLst>
          <pc:docMk/>
          <pc:sldMk cId="369326974" sldId="279"/>
        </pc:sldMkLst>
      </pc:sldChg>
      <pc:sldChg chg="modSp mod">
        <pc:chgData name="Martens Avila" userId="087f817b1114aea3" providerId="LiveId" clId="{F97D3661-C908-40D5-8DD3-57B07A121AAA}" dt="2021-06-07T13:06:28.543" v="347" actId="20577"/>
        <pc:sldMkLst>
          <pc:docMk/>
          <pc:sldMk cId="1500211353" sldId="280"/>
        </pc:sldMkLst>
        <pc:spChg chg="mod">
          <ac:chgData name="Martens Avila" userId="087f817b1114aea3" providerId="LiveId" clId="{F97D3661-C908-40D5-8DD3-57B07A121AAA}" dt="2021-06-07T13:06:28.543" v="347" actId="20577"/>
          <ac:spMkLst>
            <pc:docMk/>
            <pc:sldMk cId="1500211353" sldId="280"/>
            <ac:spMk id="2" creationId="{37889484-94BC-470B-92EF-3135114396C0}"/>
          </ac:spMkLst>
        </pc:spChg>
      </pc:sldChg>
      <pc:sldChg chg="addSp delSp modSp mod ord modNotesTx">
        <pc:chgData name="Martens Avila" userId="087f817b1114aea3" providerId="LiveId" clId="{F97D3661-C908-40D5-8DD3-57B07A121AAA}" dt="2021-06-09T13:11:06.824" v="1236" actId="113"/>
        <pc:sldMkLst>
          <pc:docMk/>
          <pc:sldMk cId="1599656424" sldId="281"/>
        </pc:sldMkLst>
        <pc:spChg chg="mod">
          <ac:chgData name="Martens Avila" userId="087f817b1114aea3" providerId="LiveId" clId="{F97D3661-C908-40D5-8DD3-57B07A121AAA}" dt="2021-06-07T13:54:00.312" v="661" actId="20577"/>
          <ac:spMkLst>
            <pc:docMk/>
            <pc:sldMk cId="1599656424" sldId="281"/>
            <ac:spMk id="2" creationId="{033153E4-4BDC-445C-AD75-578AE2C005F1}"/>
          </ac:spMkLst>
        </pc:spChg>
        <pc:spChg chg="del mod">
          <ac:chgData name="Martens Avila" userId="087f817b1114aea3" providerId="LiveId" clId="{F97D3661-C908-40D5-8DD3-57B07A121AAA}" dt="2021-06-07T13:44:08.877" v="525"/>
          <ac:spMkLst>
            <pc:docMk/>
            <pc:sldMk cId="1599656424" sldId="281"/>
            <ac:spMk id="3" creationId="{2EB15348-1D49-45B7-9015-EA69FE0A6DDB}"/>
          </ac:spMkLst>
        </pc:spChg>
        <pc:picChg chg="add mod">
          <ac:chgData name="Martens Avila" userId="087f817b1114aea3" providerId="LiveId" clId="{F97D3661-C908-40D5-8DD3-57B07A121AAA}" dt="2021-06-07T13:53:07.393" v="560" actId="1076"/>
          <ac:picMkLst>
            <pc:docMk/>
            <pc:sldMk cId="1599656424" sldId="281"/>
            <ac:picMk id="5" creationId="{323B687A-95D4-4DA3-9EAB-B63FD4965D0C}"/>
          </ac:picMkLst>
        </pc:picChg>
        <pc:picChg chg="add mod">
          <ac:chgData name="Martens Avila" userId="087f817b1114aea3" providerId="LiveId" clId="{F97D3661-C908-40D5-8DD3-57B07A121AAA}" dt="2021-06-07T13:52:57.083" v="554" actId="1076"/>
          <ac:picMkLst>
            <pc:docMk/>
            <pc:sldMk cId="1599656424" sldId="281"/>
            <ac:picMk id="7" creationId="{1E19436B-52FD-433F-9959-42AE3479C0CB}"/>
          </ac:picMkLst>
        </pc:picChg>
        <pc:picChg chg="add mod">
          <ac:chgData name="Martens Avila" userId="087f817b1114aea3" providerId="LiveId" clId="{F97D3661-C908-40D5-8DD3-57B07A121AAA}" dt="2021-06-07T13:54:18.035" v="663" actId="1076"/>
          <ac:picMkLst>
            <pc:docMk/>
            <pc:sldMk cId="1599656424" sldId="281"/>
            <ac:picMk id="9" creationId="{EAC8951D-14EF-4086-9166-9C9883B64425}"/>
          </ac:picMkLst>
        </pc:picChg>
        <pc:picChg chg="add mod">
          <ac:chgData name="Martens Avila" userId="087f817b1114aea3" providerId="LiveId" clId="{F97D3661-C908-40D5-8DD3-57B07A121AAA}" dt="2021-06-07T13:54:15.394" v="662" actId="1076"/>
          <ac:picMkLst>
            <pc:docMk/>
            <pc:sldMk cId="1599656424" sldId="281"/>
            <ac:picMk id="10" creationId="{7C3575B5-F69A-4BA4-8BAA-48C398DFEF00}"/>
          </ac:picMkLst>
        </pc:picChg>
        <pc:picChg chg="add mod">
          <ac:chgData name="Martens Avila" userId="087f817b1114aea3" providerId="LiveId" clId="{F97D3661-C908-40D5-8DD3-57B07A121AAA}" dt="2021-06-07T13:53:09.745" v="561" actId="14100"/>
          <ac:picMkLst>
            <pc:docMk/>
            <pc:sldMk cId="1599656424" sldId="281"/>
            <ac:picMk id="1026" creationId="{8956C938-892E-4DE5-8FE2-D389B6D3450D}"/>
          </ac:picMkLst>
        </pc:picChg>
      </pc:sldChg>
      <pc:sldChg chg="modSp new mod ord modNotesTx">
        <pc:chgData name="Martens Avila" userId="087f817b1114aea3" providerId="LiveId" clId="{F97D3661-C908-40D5-8DD3-57B07A121AAA}" dt="2021-06-07T13:11:20.757" v="493" actId="114"/>
        <pc:sldMkLst>
          <pc:docMk/>
          <pc:sldMk cId="2451623684" sldId="282"/>
        </pc:sldMkLst>
        <pc:spChg chg="mod">
          <ac:chgData name="Martens Avila" userId="087f817b1114aea3" providerId="LiveId" clId="{F97D3661-C908-40D5-8DD3-57B07A121AAA}" dt="2021-06-03T08:33:34.174" v="95" actId="20577"/>
          <ac:spMkLst>
            <pc:docMk/>
            <pc:sldMk cId="2451623684" sldId="282"/>
            <ac:spMk id="2" creationId="{A9C62066-F14B-4F73-A220-42A2FAAB5E9D}"/>
          </ac:spMkLst>
        </pc:spChg>
        <pc:spChg chg="mod">
          <ac:chgData name="Martens Avila" userId="087f817b1114aea3" providerId="LiveId" clId="{F97D3661-C908-40D5-8DD3-57B07A121AAA}" dt="2021-06-07T13:11:20.757" v="493" actId="114"/>
          <ac:spMkLst>
            <pc:docMk/>
            <pc:sldMk cId="2451623684" sldId="282"/>
            <ac:spMk id="3" creationId="{B530B3BE-DCCE-4F14-B7CF-1FEB53CDBDA0}"/>
          </ac:spMkLst>
        </pc:spChg>
      </pc:sldChg>
      <pc:sldChg chg="add">
        <pc:chgData name="Martens Avila" userId="087f817b1114aea3" providerId="LiveId" clId="{F97D3661-C908-40D5-8DD3-57B07A121AAA}" dt="2021-06-09T14:12:05.703" v="1245"/>
        <pc:sldMkLst>
          <pc:docMk/>
          <pc:sldMk cId="2569707798" sldId="283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7:42:09.976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2417,'2'-17,"0"0,2 0,0 0,0 1,2-1,0 1,17-29,7-23,34-67,-8 19,20-43,-48 103,0 0,13-25,49-139,33-119,-94 262,5-5,-15 37,18-60,-12 29,-15 48,13-55,-19 62,1 0,1 0,1 1,1 0,16-29,-10 19,-1-1,11-38,-24 68,1-1,-1 1,1-1,-1 1,1-1,-1 1,0-1,0 0,0 1,0-1,0 1,0-1,0 1,0-1,-1 0,1 1,0-1,-1 1,1 0,-1-1,0 1,-1-3,0 3,1 0,-1 0,1 0,-1 0,1 0,-1 1,0-1,1 1,-1-1,0 1,1 0,-1-1,0 1,0 0,1 0,-1 0,-2 1,-9 1,0 0,0 1,0 1,-13 5,25-8,-133 61,19-6,-79 23,137-61,-97 18,99-25,38-7,-4 0,22-7,11-7,18-8,0 0,39-16,16-8,0 4,-55 26,30-18,142-67,-108 54,94-28,3-3,-190 74,0-1,-1 1,1 0,0-1,0 1,-1 0,1 0,0 0,0-1,0 1,-1 0,1 0,0 0,0 0,-1 0,1 0,0 1,0-1,0 0,-1 0,1 0,0 1,0-1,-1 0,1 1,0-1,-1 1,1-1,0 1,-1-1,1 1,-1-1,1 1,-1 0,1-1,-1 1,0 0,1-1,-1 1,0 0,1 0,-1-1,0 1,0 0,1 1,0 6,1 1,-1-1,0 16,0-1,27 103,-16-81,-3 0,6 72,-13-100,1 1,0-1,1 0,9 22,6 28,-16-49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8:32:31.784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4908,'2'-34,"0"-1,2 1,0-1,0 3,2-3,0 3,17-60,7-46,34-136,-8 38,20-86,-48 208,0 0,13-50,49-283,33-242,-94 533,5-10,-15 74,18-121,-12 59,-15 97,13-112,-19 127,1-1,1 0,1 3,1-1,16-58,-10 38,-1-2,11-77,-24 138,1-3,-1 3,1-2,-1 2,1-2,-1 2,0-2,0 0,0 2,0-2,0 2,0-2,0 2,0-2,-1 0,1 2,0-2,-1 2,1 0,-1-2,0 2,-1-7,0 7,1 0,-1 0,1 0,-1 0,1 0,-1 2,0-2,1 2,-1-2,0 2,1 0,-1-2,0 2,0 0,1 0,-1 0,-2 2,-9 2,0 0,0 2,0 3,-13 9,25-16,-133 124,19-13,-79 48,137-125,-97 38,99-52,38-14,-4 0,22-14,11-14,18-17,0 1,39-33,16-17,0 9,-55 53,30-37,142-136,-108 110,94-58,3-5,-190 150,0-2,-1 2,1 0,0-2,0 2,-1 0,1 0,0 0,0-2,0 2,-1 0,1 0,0 0,0 0,-1 0,1 0,0 2,0-2,0 0,-1 0,1 0,0 2,0-2,-1 0,1 2,0-2,-1 2,1-2,0 2,-1-2,1 2,-1-2,1 2,-1 0,1-2,-1 2,0 0,1-2,-1 2,0 0,1 0,-1-2,0 2,0 0,1 3,0 11,1 2,-1-2,0 33,0-2,27 209,-16-165,-3 0,6 147,-13-204,1 3,0-2,1-1,9 45,6 57,-16-99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8:29:28.864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2417,'2'-17,"0"0,2 0,0 0,0 1,2-1,0 1,17-29,7-23,34-67,-8 19,20-43,-48 103,0 0,13-25,49-139,33-119,-94 262,5-5,-15 37,18-60,-12 29,-15 48,13-55,-19 62,1 0,1 0,1 1,1 0,16-29,-10 19,-1-1,11-38,-24 68,1-1,-1 1,1-1,-1 1,1-1,-1 1,0-1,0 0,0 1,0-1,0 1,0-1,0 1,0-1,-1 0,1 1,0-1,-1 1,1 0,-1-1,0 1,-1-3,0 3,1 0,-1 0,1 0,-1 0,1 0,-1 1,0-1,1 1,-1-1,0 1,1 0,-1-1,0 1,0 0,1 0,-1 0,-2 1,-9 1,0 0,0 1,0 1,-13 5,25-8,-133 61,19-6,-79 23,137-61,-97 18,99-25,38-7,-4 0,22-7,11-7,18-8,0 0,39-16,16-8,0 4,-55 26,30-18,142-67,-108 54,94-28,3-3,-190 74,0-1,-1 1,1 0,0-1,0 1,-1 0,1 0,0 0,0-1,0 1,-1 0,1 0,0 0,0 0,-1 0,1 0,0 1,0-1,0 0,-1 0,1 0,0 1,0-1,-1 0,1 1,0-1,-1 1,1-1,0 1,-1-1,1 1,-1-1,1 1,-1 0,1-1,-1 1,0 0,1-1,-1 1,0 0,1 0,-1-1,0 1,0 0,1 1,0 6,1 1,-1-1,0 16,0-1,27 103,-16-81,-3 0,6 72,-13-100,1 1,0-1,1 0,9 22,6 28,-16-49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8:29:28.865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2417,'2'-17,"0"0,2 0,0 0,0 1,2-1,0 1,17-29,7-23,34-67,-8 19,20-43,-48 103,0 0,13-25,49-139,33-119,-94 262,5-5,-15 37,18-60,-12 29,-15 48,13-55,-19 62,1 0,1 0,1 1,1 0,16-29,-10 19,-1-1,11-38,-24 68,1-1,-1 1,1-1,-1 1,1-1,-1 1,0-1,0 0,0 1,0-1,0 1,0-1,0 1,0-1,-1 0,1 1,0-1,-1 1,1 0,-1-1,0 1,-1-3,0 3,1 0,-1 0,1 0,-1 0,1 0,-1 1,0-1,1 1,-1-1,0 1,1 0,-1-1,0 1,0 0,1 0,-1 0,-2 1,-9 1,0 0,0 1,0 1,-13 5,25-8,-133 61,19-6,-79 23,137-61,-97 18,99-25,38-7,-4 0,22-7,11-7,18-8,0 0,39-16,16-8,0 4,-55 26,30-18,142-67,-108 54,94-28,3-3,-190 74,0-1,-1 1,1 0,0-1,0 1,-1 0,1 0,0 0,0-1,0 1,-1 0,1 0,0 0,0 0,-1 0,1 0,0 1,0-1,0 0,-1 0,1 0,0 1,0-1,-1 0,1 1,0-1,-1 1,1-1,0 1,-1-1,1 1,-1-1,1 1,-1 0,1-1,-1 1,0 0,1-1,-1 1,0 0,1 0,-1-1,0 1,0 0,1 1,0 6,1 1,-1-1,0 16,0-1,27 103,-16-81,-3 0,6 72,-13-100,1 1,0-1,1 0,9 22,6 28,-16-49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8:29:28.866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2417,'2'-17,"0"0,2 0,0 0,0 1,2-1,0 1,17-29,7-23,34-67,-8 19,20-43,-48 103,0 0,13-25,49-139,33-119,-94 262,5-5,-15 37,18-60,-12 29,-15 48,13-55,-19 62,1 0,1 0,1 1,1 0,16-29,-10 19,-1-1,11-38,-24 68,1-1,-1 1,1-1,-1 1,1-1,-1 1,0-1,0 0,0 1,0-1,0 1,0-1,0 1,0-1,-1 0,1 1,0-1,-1 1,1 0,-1-1,0 1,-1-3,0 3,1 0,-1 0,1 0,-1 0,1 0,-1 1,0-1,1 1,-1-1,0 1,1 0,-1-1,0 1,0 0,1 0,-1 0,-2 1,-9 1,0 0,0 1,0 1,-13 5,25-8,-133 61,19-6,-79 23,137-61,-97 18,99-25,38-7,-4 0,22-7,11-7,18-8,0 0,39-16,16-8,0 4,-55 26,30-18,142-67,-108 54,94-28,3-3,-190 74,0-1,-1 1,1 0,0-1,0 1,-1 0,1 0,0 0,0-1,0 1,-1 0,1 0,0 0,0 0,-1 0,1 0,0 1,0-1,0 0,-1 0,1 0,0 1,0-1,-1 0,1 1,0-1,-1 1,1-1,0 1,-1-1,1 1,-1-1,1 1,-1 0,1-1,-1 1,0 0,1-1,-1 1,0 0,1 0,-1-1,0 1,0 0,1 1,0 6,1 1,-1-1,0 16,0-1,27 103,-16-81,-3 0,6 72,-13-100,1 1,0-1,1 0,9 22,6 28,-16-49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8:32:31.784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2417,'2'-17,"0"0,2 0,0 0,0 1,2-1,0 1,17-29,7-23,34-67,-8 19,20-43,-48 103,0 0,13-25,49-139,33-119,-94 262,5-5,-15 37,18-60,-12 29,-15 48,13-55,-19 62,1 0,1 0,1 1,1 0,16-29,-10 19,-1-1,11-38,-24 68,1-1,-1 1,1-1,-1 1,1-1,-1 1,0-1,0 0,0 1,0-1,0 1,0-1,0 1,0-1,-1 0,1 1,0-1,-1 1,1 0,-1-1,0 1,-1-3,0 3,1 0,-1 0,1 0,-1 0,1 0,-1 1,0-1,1 1,-1-1,0 1,1 0,-1-1,0 1,0 0,1 0,-1 0,-2 1,-9 1,0 0,0 1,0 1,-13 5,25-8,-133 61,19-6,-79 23,137-61,-97 18,99-25,38-7,-4 0,22-7,11-7,18-8,0 0,39-16,16-8,0 4,-55 26,30-18,142-67,-108 54,94-28,3-3,-190 74,0-1,-1 1,1 0,0-1,0 1,-1 0,1 0,0 0,0-1,0 1,-1 0,1 0,0 0,0 0,-1 0,1 0,0 1,0-1,0 0,-1 0,1 0,0 1,0-1,-1 0,1 1,0-1,-1 1,1-1,0 1,-1-1,1 1,-1-1,1 1,-1 0,1-1,-1 1,0 0,1-1,-1 1,0 0,1 0,-1-1,0 1,0 0,1 1,0 6,1 1,-1-1,0 16,0-1,27 103,-16-81,-3 0,6 72,-13-100,1 1,0-1,1 0,9 22,6 28,-16-49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9:48:19.924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2417,'2'-17,"0"0,2 0,0 0,0 1,2-1,0 1,17-29,7-23,34-67,-8 19,20-43,-48 103,0 0,13-25,49-139,33-119,-94 262,5-5,-15 37,18-60,-12 29,-15 48,13-55,-19 62,1 0,1 0,1 1,1 0,16-29,-10 19,-1-1,11-38,-24 68,1-1,-1 1,1-1,-1 1,1-1,-1 1,0-1,0 0,0 1,0-1,0 1,0-1,0 1,0-1,-1 0,1 1,0-1,-1 1,1 0,-1-1,0 1,-1-3,0 3,1 0,-1 0,1 0,-1 0,1 0,-1 1,0-1,1 1,-1-1,0 1,1 0,-1-1,0 1,0 0,1 0,-1 0,-2 1,-9 1,0 0,0 1,0 1,-13 5,25-8,-133 61,19-6,-79 23,137-61,-97 18,99-25,38-7,-4 0,22-7,11-7,18-8,0 0,39-16,16-8,0 4,-55 26,30-18,142-67,-108 54,94-28,3-3,-190 74,0-1,-1 1,1 0,0-1,0 1,-1 0,1 0,0 0,0-1,0 1,-1 0,1 0,0 0,0 0,-1 0,1 0,0 1,0-1,0 0,-1 0,1 0,0 1,0-1,-1 0,1 1,0-1,-1 1,1-1,0 1,-1-1,1 1,-1-1,1 1,-1 0,1-1,-1 1,0 0,1-1,-1 1,0 0,1 0,-1-1,0 1,0 0,1 1,0 6,1 1,-1-1,0 16,0-1,27 103,-16-81,-3 0,6 72,-13-100,1 1,0-1,1 0,9 22,6 28,-16-49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9:49:03.993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2463,'2'-18,"0"1,2 0,0-1,0 2,2-1,1 1,16-30,8-24,34-67,-8 19,20-44,-48 105,-1 0,14-26,50-141,33-122,-95 268,4-6,-14 39,17-62,-11 29,-16 50,13-57,-18 64,0-1,1 1,1 0,1 1,16-30,-9 20,-2-2,11-38,-24 69,1-1,-1 1,1-1,-1 1,2-1,-2 0,0 0,0 0,0 1,0-1,0 1,0-1,0 1,0-1,-2 0,2 1,0-1,-1 1,1 0,-1-1,0 1,-1-3,0 3,1 0,-1 0,1 0,-1 0,1 0,-1 1,0-1,1 1,-1-1,0 1,1 0,-1-1,0 1,0 0,1 0,-1 0,-2 1,-9 1,-1 0,1 1,0 1,-14 5,26-8,-135 62,19-6,-81 24,140-63,-99 19,101-26,39-7,-5 0,23-7,11-7,19-8,0-1,39-15,16-9,1 4,-56 27,30-19,145-67,-111 54,97-29,3-2,-194 75,0-1,-1 1,1 0,0-1,0 1,-1 0,1 0,0 0,0-1,0 1,-1 0,1 0,0 0,0 0,-1 0,1 0,0 1,0-1,0 0,-1 0,1 0,0 1,0-1,-1 0,1 1,0-1,-1 1,1-1,0 1,-1-1,1 1,-1-1,1 1,-1 0,1-1,-1 1,0 0,1-1,-1 1,0 0,1 0,-1-1,0 1,0 0,1 1,0 6,1 2,-1-2,0 16,0 0,28 104,-17-82,-3 0,6 73,-13-102,2 2,-1-2,1 0,9 23,6 28,-16-49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9:53:30.111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3435,'2'-24,"0"0,2-1,0 1,0 2,2-3,0 3,17-42,7-33,34-95,-8 27,20-61,-48 147,0-1,13-35,49-198,33-168,-94 371,5-6,-15 52,18-85,-12 41,-15 68,13-78,-19 88,1 0,1 0,1 2,1-1,16-40,-10 26,-1-1,11-54,-24 97,1-2,-1 1,1 0,-1 0,1-1,-1 2,0-2,0 0,0 2,0-2,0 1,0 0,0 0,0-1,-1 0,1 2,0-2,-1 2,1-1,-1 0,0 0,-1-4,0 5,1 0,-1-1,1 1,-1-1,1 1,-1 1,0-2,1 2,-1-1,0 1,1 0,-1-1,0 1,0 0,1 0,-1 0,-2 1,-9 2,0 0,0 1,0 2,-13 6,25-10,-133 86,19-8,-79 32,137-87,-97 27,99-37,38-9,-4 0,22-11,11-9,18-11,0-1,39-22,16-12,0 6,-55 37,30-26,142-95,-108 77,94-40,3-4,-190 105,0-1,-1 1,1 0,0-2,0 2,-1 0,1 0,0 0,0-1,0 1,-1 0,1 0,0 0,0 0,-1 0,1 0,0 1,0-1,0 0,-1 0,1 0,0 2,0-2,-1 0,1 1,0-1,-1 2,1-2,0 1,-1-1,1 2,-1-2,1 1,-1 0,1-1,-1 2,0-1,1-1,-1 2,0-1,1 0,-1-1,0 2,0-1,1 2,0 9,1 0,-1 0,0 22,0-2,27 148,-16-116,-3-1,6 104,-13-143,1 1,0 0,1-1,9 31,6 40,-16-69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03T08:32:31.784"/>
    </inkml:context>
    <inkml:brush xml:id="br0">
      <inkml:brushProperty name="width" value="0.2" units="cm"/>
      <inkml:brushProperty name="height" value="0.2" units="cm"/>
      <inkml:brushProperty name="color" value="#C566AD"/>
      <inkml:brushProperty name="ignorePressure" value="1"/>
    </inkml:brush>
  </inkml:definitions>
  <inkml:trace contextRef="#ctx0" brushRef="#br0">1 2417,'2'-17,"0"0,2 0,0 0,0 1,2-1,0 1,17-29,7-23,34-67,-8 19,20-43,-48 103,0 0,13-25,49-139,33-119,-94 262,5-5,-15 37,18-60,-12 29,-15 48,13-55,-19 62,1 0,1 0,1 1,1 0,16-29,-10 19,-1-1,11-38,-24 68,1-1,-1 1,1-1,-1 1,1-1,-1 1,0-1,0 0,0 1,0-1,0 1,0-1,0 1,0-1,-1 0,1 1,0-1,-1 1,1 0,-1-1,0 1,-1-3,0 3,1 0,-1 0,1 0,-1 0,1 0,-1 1,0-1,1 1,-1-1,0 1,1 0,-1-1,0 1,0 0,1 0,-1 0,-2 1,-9 1,0 0,0 1,0 1,-13 5,25-8,-133 61,19-6,-79 23,137-61,-97 18,99-25,38-7,-4 0,22-7,11-7,18-8,0 0,39-16,16-8,0 4,-55 26,30-18,142-67,-108 54,94-28,3-3,-190 74,0-1,-1 1,1 0,0-1,0 1,-1 0,1 0,0 0,0-1,0 1,-1 0,1 0,0 0,0 0,-1 0,1 0,0 1,0-1,0 0,-1 0,1 0,0 1,0-1,-1 0,1 1,0-1,-1 1,1-1,0 1,-1-1,1 1,-1-1,1 1,-1 0,1-1,-1 1,0 0,1-1,-1 1,0 0,1 0,-1-1,0 1,0 0,1 1,0 6,1 1,-1-1,0 16,0-1,27 103,-16-81,-3 0,6 72,-13-100,1 1,0-1,1 0,9 22,6 28,-16-49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0F26A-A772-4A5A-8D12-D619C3C628D8}" type="datetimeFigureOut">
              <a:rPr lang="nl-NL" smtClean="0"/>
              <a:t>17-6-2021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34C0D-7BD1-48C9-82A8-E875E784B1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23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4340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2: Opfrissen kennis van eerste les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294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19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751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https://youtu.be/DUjB9LTtzGg</a:t>
            </a:r>
          </a:p>
          <a:p>
            <a:r>
              <a:rPr lang="nl-NL" dirty="0" err="1"/>
              <a:t>Auteursrechterswaarschuwing</a:t>
            </a:r>
            <a:r>
              <a:rPr lang="nl-NL" dirty="0"/>
              <a:t>:  speel vanaf </a:t>
            </a:r>
            <a:r>
              <a:rPr lang="nl-NL" dirty="0" err="1"/>
              <a:t>Youtube</a:t>
            </a:r>
            <a:r>
              <a:rPr lang="nl-NL" dirty="0"/>
              <a:t> niet </a:t>
            </a:r>
            <a:r>
              <a:rPr lang="nl-NL"/>
              <a:t>zelf streaming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0998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1 leerdoelen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0236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2: Voorkennis ophalen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0912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2: Voorkennis ophalen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643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193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751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2: Voorkennis ophalen</a:t>
            </a:r>
          </a:p>
          <a:p>
            <a:r>
              <a:rPr lang="nl-NL" dirty="0"/>
              <a:t>Wat is programmeren?</a:t>
            </a:r>
          </a:p>
          <a:p>
            <a:r>
              <a:rPr lang="nl-NL" dirty="0"/>
              <a:t>Wat weten jullie van muziek?</a:t>
            </a:r>
          </a:p>
          <a:p>
            <a:r>
              <a:rPr lang="nl-NL" dirty="0"/>
              <a:t>Kan iemand een instrument spelen?</a:t>
            </a:r>
          </a:p>
          <a:p>
            <a:r>
              <a:rPr lang="nl-NL" dirty="0"/>
              <a:t>Sonic Pi ga nu jullie instrument zijn.</a:t>
            </a:r>
          </a:p>
          <a:p>
            <a:r>
              <a:rPr lang="nl-NL" dirty="0"/>
              <a:t>Moet je iets van muziek weten voor deze les? Niet echt, slechts </a:t>
            </a:r>
            <a:r>
              <a:rPr lang="nl-NL" b="1" dirty="0"/>
              <a:t>kort en lang, laag een hoog.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294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url</a:t>
            </a:r>
            <a:r>
              <a:rPr lang="nl-NL" dirty="0"/>
              <a:t> naar video op minuut 2:30 </a:t>
            </a:r>
          </a:p>
          <a:p>
            <a:r>
              <a:rPr lang="nl-NL" dirty="0"/>
              <a:t>Het wordt gespeld vanaf minuut 2:30 waar de vrouw zingt maar ook bezig is met de technische aspecten van Live </a:t>
            </a:r>
            <a:r>
              <a:rPr lang="nl-NL" dirty="0" err="1"/>
              <a:t>Coding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099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1 leerdoelen</a:t>
            </a:r>
          </a:p>
          <a:p>
            <a:r>
              <a:rPr lang="nl-NL" dirty="0"/>
              <a:t>Verband leggen tussen melodie voor een klok en The </a:t>
            </a:r>
            <a:r>
              <a:rPr lang="nl-NL" dirty="0" err="1"/>
              <a:t>Westmister</a:t>
            </a:r>
            <a:r>
              <a:rPr lang="nl-NL" dirty="0"/>
              <a:t> </a:t>
            </a:r>
            <a:r>
              <a:rPr lang="nl-NL" dirty="0" err="1"/>
              <a:t>Quarters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023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4 Sonic Pi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041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958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751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Als trigger laat je in Sonic Pi een griezelig liedje spelen terwijl de leerlingen het klaslokaal binnenkomen</a:t>
            </a:r>
          </a:p>
          <a:p>
            <a:r>
              <a:rPr lang="nl-NL" dirty="0"/>
              <a:t>Zie </a:t>
            </a:r>
            <a:r>
              <a:rPr lang="nl-NL" dirty="0" err="1"/>
              <a:t>github</a:t>
            </a:r>
            <a:r>
              <a:rPr lang="nl-NL" dirty="0"/>
              <a:t> repository voor voorbeelden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34C0D-7BD1-48C9-82A8-E875E784B1BE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099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Slide 1 leerdoelen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E25D0-6C23-461C-9CD7-B4C2A82B17D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023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9194F-A070-47EB-8912-F55799A6E4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ED9B6A0-210E-47AD-AD50-0F9AF63E7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90EDEA-AB4C-4845-A554-332020CCF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61BCE4-86AA-4557-9ABF-61D2C411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583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9F77C-BAD6-45F3-BED4-19C8C077F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6E633D-13B3-43FD-9B56-EBE5BDEFC8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FCD15E-0016-46BA-976E-6986BD6D8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7C86D5-F47A-4F9E-BDF0-2AED7FDD8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207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60A4E89-6AC3-4662-BDAE-119C988F05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DAE01B6-925D-42A7-90BA-FBD6E5EC9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43A963-972E-4882-B4D4-D5BFFB6FA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A12D7C-A730-4D8D-AEE1-A351EE382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21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54054D-87A2-4946-BC70-794794C22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385563-8832-46E1-B0B2-4389335C3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21656C-1B09-4510-8227-4F1B72D9B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566AD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88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AA879C-85C3-444F-8EF9-6AB3F9FB3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22FC3FB-A240-4FDD-A661-F507FE152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EF58A5-F724-46C0-8DED-42752D218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085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21B74-F66A-4C60-8DF6-CEDDF2F38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838414-F264-4EBD-8065-5418D60A8A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FCA618B-A948-4E17-AEE5-A5EEE951B3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0DE4CA-D7F9-4196-A2EE-16023D22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FB71A9E-1D25-48FC-947D-3125B3FD5DB3}" type="datetimeFigureOut">
              <a:rPr lang="nl-NL" smtClean="0"/>
              <a:t>17-6-2021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3E6D58-2089-4EB2-813F-AE6DB34A8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D7C4F2-255F-4905-A30B-060422DD4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073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661899-E325-4C44-9CFF-F1CBA63EB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5AECAB-19F4-431C-A448-B354DC7AC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081632E-5A8F-4A50-B4BE-3CE42BC6C6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30FCAB0-7028-4E51-B15E-F524AF50BC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772DA3-C6E6-430F-8912-5D7C62719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64C074E-18F1-4AC1-9D6D-91AA4BF6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FB71A9E-1D25-48FC-947D-3125B3FD5DB3}" type="datetimeFigureOut">
              <a:rPr lang="nl-NL" smtClean="0"/>
              <a:t>17-6-2021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A22FF33-7029-4496-AB5F-EDE8A851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586268-E588-445B-8E19-1618E1F77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49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5C3B5B-C084-4922-B0E2-9DB01E28D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4040BE3-C968-41D3-978F-BAD2D55D2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01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36ADBA5-8B46-40FE-A6BA-2C9F7974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625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5E256B-3FFC-439E-9350-130CE6EF1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130DD9-B4CE-4955-8CF6-500F9D1EB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0395A5D-9DF9-4FF7-AB4A-D01A98AA3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02159D9-23E8-487A-8F30-5E6EA6281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009AA38-1A76-4574-A9C3-A24ACA2A9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4905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EF1927-C01F-4D71-AA82-2EFBCBD09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EB891A9-B1E7-4448-811A-1FA3503561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E619C51-BB27-4AFF-AE1A-5E18475120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79B560-DD2D-48C3-BE41-6A3589552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B6C8306-3375-4980-A464-7C39B9B79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382" y="6365166"/>
            <a:ext cx="2743200" cy="365125"/>
          </a:xfrm>
          <a:prstGeom prst="rect">
            <a:avLst/>
          </a:prstGeom>
        </p:spPr>
        <p:txBody>
          <a:bodyPr/>
          <a:lstStyle/>
          <a:p>
            <a:fld id="{E0BD779D-3CDE-424A-A4FE-4FEEE6D1A0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59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C589451-CD16-4ED6-9B59-8C641B9FB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F142F4-13F8-44B4-B397-C4E4FE062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9F03F3-CAA9-4CCD-A5B4-3F645450D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91025" y="637398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C566A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/>
              <a:t>Tekst</a:t>
            </a:r>
            <a:endParaRPr lang="nl-NL" dirty="0"/>
          </a:p>
        </p:txBody>
      </p:sp>
      <p:pic>
        <p:nvPicPr>
          <p:cNvPr id="8" name="Afbeelding 7" descr="Afbeelding met tekst, antenne, klokkenspel&#10;&#10;Automatisch gegenereerde beschrijving">
            <a:extLst>
              <a:ext uri="{FF2B5EF4-FFF2-40B4-BE49-F238E27FC236}">
                <a16:creationId xmlns:a16="http://schemas.microsoft.com/office/drawing/2014/main" id="{6F3C5271-E339-46BD-809B-3F4D590C670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91450" y="739282"/>
            <a:ext cx="3467145" cy="57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DB6CA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12.png"/><Relationship Id="rId7" Type="http://schemas.openxmlformats.org/officeDocument/2006/relationships/image" Target="../media/image50.png"/><Relationship Id="rId12" Type="http://schemas.openxmlformats.org/officeDocument/2006/relationships/image" Target="../media/image8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.xml"/><Relationship Id="rId11" Type="http://schemas.openxmlformats.org/officeDocument/2006/relationships/customXml" Target="../ink/ink8.xml"/><Relationship Id="rId5" Type="http://schemas.openxmlformats.org/officeDocument/2006/relationships/image" Target="../media/image14.png"/><Relationship Id="rId10" Type="http://schemas.openxmlformats.org/officeDocument/2006/relationships/image" Target="../media/image15.png"/><Relationship Id="rId4" Type="http://schemas.openxmlformats.org/officeDocument/2006/relationships/image" Target="../media/image13.png"/><Relationship Id="rId9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77408/Programmeerlessen_met_muziek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90.png"/><Relationship Id="rId4" Type="http://schemas.openxmlformats.org/officeDocument/2006/relationships/customXml" Target="../ink/ink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customXml" Target="../ink/ink10.xml"/><Relationship Id="rId4" Type="http://schemas.openxmlformats.org/officeDocument/2006/relationships/hyperlink" Target="https://maken.wikiwijs.nl/177408/Programmeerlessen_met_muziek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oDHumac84aw?start=152&amp;feature=oembed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8.png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customXml" Target="../ink/ink1.xml"/><Relationship Id="rId4" Type="http://schemas.openxmlformats.org/officeDocument/2006/relationships/image" Target="../media/image9.png"/><Relationship Id="rId9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customXml" Target="../ink/ink5.xml"/><Relationship Id="rId4" Type="http://schemas.openxmlformats.org/officeDocument/2006/relationships/hyperlink" Target="https://maken.wikiwijs.nl/177408/Programmeerlessen_met_muziek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0CF93A-0B7A-4CD3-A076-E1402DA77C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Programmeren met Muziek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2ECCC9-F7DA-4F25-AEAF-292A65757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64181"/>
            <a:ext cx="9144000" cy="1655762"/>
          </a:xfrm>
        </p:spPr>
        <p:txBody>
          <a:bodyPr/>
          <a:lstStyle/>
          <a:p>
            <a:r>
              <a:rPr lang="es-ES" dirty="0"/>
              <a:t>Muziek maken met Sonic Pi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9479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EE6C6639-17B0-4632-80CA-7CAEE548A92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Griezelig liedje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ACC0CA5-A176-4C15-B8EB-72B8442EB8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4" b="5324"/>
          <a:stretch/>
        </p:blipFill>
        <p:spPr>
          <a:xfrm>
            <a:off x="933735" y="1690688"/>
            <a:ext cx="8783472" cy="471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28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239463-8CDD-4E92-8AB0-8689C58D3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205D28-2DC7-4A15-87B3-47582E3C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de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</a:rPr>
              <a:t>tempo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van een liedje instellen en aanpassen met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use_bpm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de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</a:rPr>
              <a:t>klankkleur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 van Sonic Pi veranderen met </a:t>
            </a:r>
            <a:r>
              <a:rPr lang="nl-NL" sz="2400" i="1" dirty="0" err="1">
                <a:latin typeface="Verdana" panose="020B0604030504040204" pitchFamily="34" charset="0"/>
                <a:ea typeface="Verdana" panose="020B0604030504040204" pitchFamily="34" charset="0"/>
              </a:rPr>
              <a:t>use_synth</a:t>
            </a:r>
            <a:endParaRPr lang="nl-NL" sz="2400" i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de klank van noten met </a:t>
            </a:r>
            <a:r>
              <a:rPr lang="nl-NL" sz="2400" i="1" dirty="0" err="1">
                <a:latin typeface="Verdana" panose="020B0604030504040204" pitchFamily="34" charset="0"/>
                <a:ea typeface="Verdana" panose="020B0604030504040204" pitchFamily="34" charset="0"/>
              </a:rPr>
              <a:t>with_fx</a:t>
            </a:r>
            <a:r>
              <a:rPr lang="nl-NL" sz="2400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veranderen</a:t>
            </a:r>
          </a:p>
          <a:p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Aan het einde van de les</a:t>
            </a:r>
          </a:p>
          <a:p>
            <a:pPr marL="457200" lvl="1" indent="0">
              <a:buNone/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Heb je je eigen versie griezelig versie van een kinderliedje gemaakt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802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153E4-4BDC-445C-AD75-578AE2C0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Opfrissen</a:t>
            </a:r>
          </a:p>
        </p:txBody>
      </p:sp>
      <p:pic>
        <p:nvPicPr>
          <p:cNvPr id="8" name="Tijdelijke aanduiding voor inhoud 7" descr="Afbeelding met tekst&#10;&#10;Automatisch gegenereerde beschrijving">
            <a:extLst>
              <a:ext uri="{FF2B5EF4-FFF2-40B4-BE49-F238E27FC236}">
                <a16:creationId xmlns:a16="http://schemas.microsoft.com/office/drawing/2014/main" id="{9444C6E6-1D1D-4D78-A573-FD744489DD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91" y="2773638"/>
            <a:ext cx="2867454" cy="2077577"/>
          </a:xfr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2A6C5A97-0639-43C4-886A-A990090DA8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829" y="1448075"/>
            <a:ext cx="4115374" cy="1006854"/>
          </a:xfrm>
          <a:prstGeom prst="rect">
            <a:avLst/>
          </a:prstGeom>
        </p:spPr>
      </p:pic>
      <p:pic>
        <p:nvPicPr>
          <p:cNvPr id="14" name="Afbeelding 13" descr="Afbeelding met tekst&#10;&#10;Automatisch gegenereerde beschrijving">
            <a:extLst>
              <a:ext uri="{FF2B5EF4-FFF2-40B4-BE49-F238E27FC236}">
                <a16:creationId xmlns:a16="http://schemas.microsoft.com/office/drawing/2014/main" id="{3108CFE4-F555-4EEF-9C02-27662CAEC4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77" y="1672046"/>
            <a:ext cx="4103308" cy="1836499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4429CFAA-D56A-4AD4-8269-1C46D205BDA9}"/>
              </a:ext>
            </a:extLst>
          </p:cNvPr>
          <p:cNvSpPr txBox="1"/>
          <p:nvPr/>
        </p:nvSpPr>
        <p:spPr>
          <a:xfrm>
            <a:off x="9284179" y="3559218"/>
            <a:ext cx="328001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Deze 3 noten klinken tegelijk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7" name="Inkt 16">
                <a:extLst>
                  <a:ext uri="{FF2B5EF4-FFF2-40B4-BE49-F238E27FC236}">
                    <a16:creationId xmlns:a16="http://schemas.microsoft.com/office/drawing/2014/main" id="{79E31B72-ED47-4B22-965D-C8AC6BA46117}"/>
                  </a:ext>
                </a:extLst>
              </p14:cNvPr>
              <p14:cNvContentPartPr/>
              <p14:nvPr/>
            </p14:nvContentPartPr>
            <p14:xfrm rot="16513053">
              <a:off x="9589200" y="2710944"/>
              <a:ext cx="443520" cy="870480"/>
            </p14:xfrm>
          </p:contentPart>
        </mc:Choice>
        <mc:Fallback xmlns="">
          <p:pic>
            <p:nvPicPr>
              <p:cNvPr id="17" name="Inkt 16">
                <a:extLst>
                  <a:ext uri="{FF2B5EF4-FFF2-40B4-BE49-F238E27FC236}">
                    <a16:creationId xmlns:a16="http://schemas.microsoft.com/office/drawing/2014/main" id="{79E31B72-ED47-4B22-965D-C8AC6BA4611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rot="16513053">
                <a:off x="9553200" y="2674944"/>
                <a:ext cx="515160" cy="94212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Tekstvak 17">
            <a:extLst>
              <a:ext uri="{FF2B5EF4-FFF2-40B4-BE49-F238E27FC236}">
                <a16:creationId xmlns:a16="http://schemas.microsoft.com/office/drawing/2014/main" id="{572F7A7A-12C0-4A14-BFDC-B199CE391A24}"/>
              </a:ext>
            </a:extLst>
          </p:cNvPr>
          <p:cNvSpPr txBox="1"/>
          <p:nvPr/>
        </p:nvSpPr>
        <p:spPr>
          <a:xfrm>
            <a:off x="3938813" y="2708705"/>
            <a:ext cx="328001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Met een getal weet je precies hoe hoogt het klinkt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" name="Inkt 18">
                <a:extLst>
                  <a:ext uri="{FF2B5EF4-FFF2-40B4-BE49-F238E27FC236}">
                    <a16:creationId xmlns:a16="http://schemas.microsoft.com/office/drawing/2014/main" id="{8A3314AF-E470-4C3B-BB87-C7CE94E4BC27}"/>
                  </a:ext>
                </a:extLst>
              </p14:cNvPr>
              <p14:cNvContentPartPr/>
              <p14:nvPr/>
            </p14:nvContentPartPr>
            <p14:xfrm rot="13230410">
              <a:off x="3157158" y="3115737"/>
              <a:ext cx="451918" cy="886963"/>
            </p14:xfrm>
          </p:contentPart>
        </mc:Choice>
        <mc:Fallback xmlns="">
          <p:pic>
            <p:nvPicPr>
              <p:cNvPr id="19" name="Inkt 18">
                <a:extLst>
                  <a:ext uri="{FF2B5EF4-FFF2-40B4-BE49-F238E27FC236}">
                    <a16:creationId xmlns:a16="http://schemas.microsoft.com/office/drawing/2014/main" id="{8A3314AF-E470-4C3B-BB87-C7CE94E4BC2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 rot="13230410">
                <a:off x="3121149" y="3079740"/>
                <a:ext cx="523577" cy="958597"/>
              </a:xfrm>
              <a:prstGeom prst="rect">
                <a:avLst/>
              </a:prstGeom>
            </p:spPr>
          </p:pic>
        </mc:Fallback>
      </mc:AlternateContent>
      <p:pic>
        <p:nvPicPr>
          <p:cNvPr id="20" name="Afbeelding 19" descr="Afbeelding met tekst&#10;&#10;Automatisch gegenereerde beschrijving">
            <a:extLst>
              <a:ext uri="{FF2B5EF4-FFF2-40B4-BE49-F238E27FC236}">
                <a16:creationId xmlns:a16="http://schemas.microsoft.com/office/drawing/2014/main" id="{2D8B88E1-8606-4ED1-BB99-65665F75A5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731" y="4370480"/>
            <a:ext cx="4103308" cy="2320598"/>
          </a:xfrm>
          <a:prstGeom prst="rect">
            <a:avLst/>
          </a:prstGeom>
        </p:spPr>
      </p:pic>
      <p:sp>
        <p:nvSpPr>
          <p:cNvPr id="22" name="Tekstvak 21">
            <a:extLst>
              <a:ext uri="{FF2B5EF4-FFF2-40B4-BE49-F238E27FC236}">
                <a16:creationId xmlns:a16="http://schemas.microsoft.com/office/drawing/2014/main" id="{9AB3527F-FEB7-44ED-AA4B-EAD87E42A8BA}"/>
              </a:ext>
            </a:extLst>
          </p:cNvPr>
          <p:cNvSpPr txBox="1"/>
          <p:nvPr/>
        </p:nvSpPr>
        <p:spPr>
          <a:xfrm>
            <a:off x="1899734" y="6092765"/>
            <a:ext cx="388648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Met sleep klinken achter elkaar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3" name="Inkt 22">
                <a:extLst>
                  <a:ext uri="{FF2B5EF4-FFF2-40B4-BE49-F238E27FC236}">
                    <a16:creationId xmlns:a16="http://schemas.microsoft.com/office/drawing/2014/main" id="{961469EC-3B42-45B8-8298-DF5113921B71}"/>
                  </a:ext>
                </a:extLst>
              </p14:cNvPr>
              <p14:cNvContentPartPr/>
              <p14:nvPr/>
            </p14:nvContentPartPr>
            <p14:xfrm rot="2919288">
              <a:off x="6270385" y="5389676"/>
              <a:ext cx="443520" cy="1237093"/>
            </p14:xfrm>
          </p:contentPart>
        </mc:Choice>
        <mc:Fallback xmlns="">
          <p:pic>
            <p:nvPicPr>
              <p:cNvPr id="23" name="Inkt 22">
                <a:extLst>
                  <a:ext uri="{FF2B5EF4-FFF2-40B4-BE49-F238E27FC236}">
                    <a16:creationId xmlns:a16="http://schemas.microsoft.com/office/drawing/2014/main" id="{961469EC-3B42-45B8-8298-DF5113921B7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 rot="2919288">
                <a:off x="6234385" y="5353672"/>
                <a:ext cx="515160" cy="130874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5118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6AE1A2D3-96C8-4AAD-B696-174024223E0B}"/>
              </a:ext>
            </a:extLst>
          </p:cNvPr>
          <p:cNvSpPr/>
          <p:nvPr/>
        </p:nvSpPr>
        <p:spPr>
          <a:xfrm>
            <a:off x="384699" y="6097610"/>
            <a:ext cx="10774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C566AD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https://maken.wikiwijs.nl/177408/Programmeerlessen_met_muziek</a:t>
            </a:r>
            <a:endParaRPr lang="nl-NL" dirty="0">
              <a:solidFill>
                <a:srgbClr val="C566AD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8C95FEF-3416-44FF-8983-337705A30324}"/>
              </a:ext>
            </a:extLst>
          </p:cNvPr>
          <p:cNvSpPr txBox="1">
            <a:spLocks/>
          </p:cNvSpPr>
          <p:nvPr/>
        </p:nvSpPr>
        <p:spPr>
          <a:xfrm>
            <a:off x="587211" y="502058"/>
            <a:ext cx="3173482" cy="7406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Lesmateriaal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14:cNvPr>
              <p14:cNvContentPartPr/>
              <p14:nvPr/>
            </p14:nvContentPartPr>
            <p14:xfrm rot="2489261">
              <a:off x="2053924" y="3286950"/>
              <a:ext cx="443520" cy="870480"/>
            </p14:xfrm>
          </p:contentPart>
        </mc:Choice>
        <mc:Fallback xmlns="">
          <p:pic>
            <p:nvPicPr>
              <p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2489261">
                <a:off x="2017924" y="3250950"/>
                <a:ext cx="515160" cy="94212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kstvak 6">
            <a:extLst>
              <a:ext uri="{FF2B5EF4-FFF2-40B4-BE49-F238E27FC236}">
                <a16:creationId xmlns:a16="http://schemas.microsoft.com/office/drawing/2014/main" id="{1FF7E75A-1D0C-458D-B1FD-4A06ABF4FCCB}"/>
              </a:ext>
            </a:extLst>
          </p:cNvPr>
          <p:cNvSpPr txBox="1"/>
          <p:nvPr/>
        </p:nvSpPr>
        <p:spPr>
          <a:xfrm>
            <a:off x="384699" y="3795025"/>
            <a:ext cx="20322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vandaag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5D791DF-A768-46A8-837B-3913F8F2745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6" t="14528" r="24552" b="17811"/>
          <a:stretch/>
        </p:blipFill>
        <p:spPr>
          <a:xfrm>
            <a:off x="2730133" y="1388982"/>
            <a:ext cx="8979646" cy="4640238"/>
          </a:xfrm>
          <a:prstGeom prst="rect">
            <a:avLst/>
          </a:prstGeom>
          <a:ln>
            <a:solidFill>
              <a:srgbClr val="C566AD"/>
            </a:solidFill>
          </a:ln>
        </p:spPr>
      </p:pic>
    </p:spTree>
    <p:extLst>
      <p:ext uri="{BB962C8B-B14F-4D97-AF65-F5344CB8AC3E}">
        <p14:creationId xmlns:p14="http://schemas.microsoft.com/office/powerpoint/2010/main" val="231029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62066-F14B-4F73-A220-42A2FAAB5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30B3BE-DCCE-4F14-B7CF-1FEB53CDB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eigen griezelige versie van een kinderliedje</a:t>
            </a:r>
          </a:p>
          <a:p>
            <a:r>
              <a:rPr lang="nl-NL" dirty="0"/>
              <a:t>Wat ga je er mee doen?</a:t>
            </a:r>
          </a:p>
        </p:txBody>
      </p:sp>
    </p:spTree>
    <p:extLst>
      <p:ext uri="{BB962C8B-B14F-4D97-AF65-F5344CB8AC3E}">
        <p14:creationId xmlns:p14="http://schemas.microsoft.com/office/powerpoint/2010/main" val="2552411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889484-94BC-470B-92EF-313511439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8339" y="1122363"/>
            <a:ext cx="10213075" cy="2479675"/>
          </a:xfrm>
        </p:spPr>
        <p:txBody>
          <a:bodyPr>
            <a:normAutofit fontScale="90000"/>
          </a:bodyPr>
          <a:lstStyle/>
          <a:p>
            <a:r>
              <a:rPr lang="nl-NL" dirty="0"/>
              <a:t>Je eigen versie van Mamma mia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20102C-EA5E-43A3-BE3C-74293C1AA9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Programmeren met </a:t>
            </a:r>
            <a:r>
              <a:rPr lang="nl-NL"/>
              <a:t>muziek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267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A3951D31-FC2A-4821-AA60-EE59D0DA05E8}"/>
              </a:ext>
            </a:extLst>
          </p:cNvPr>
          <p:cNvSpPr txBox="1">
            <a:spLocks/>
          </p:cNvSpPr>
          <p:nvPr/>
        </p:nvSpPr>
        <p:spPr>
          <a:xfrm>
            <a:off x="633483" y="5976368"/>
            <a:ext cx="10052713" cy="881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nl-NL" dirty="0"/>
              <a:t>https://youtu.be/DUjB9LTtzGg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7D84475-1DC9-43E1-9E4D-F13C59664D82}"/>
              </a:ext>
            </a:extLst>
          </p:cNvPr>
          <p:cNvPicPr/>
          <p:nvPr/>
        </p:nvPicPr>
        <p:blipFill rotWithShape="1">
          <a:blip r:embed="rId3"/>
          <a:srcRect l="6607" t="23689" r="38246" b="16148"/>
          <a:stretch/>
        </p:blipFill>
        <p:spPr bwMode="auto">
          <a:xfrm>
            <a:off x="2099128" y="1355770"/>
            <a:ext cx="6072415" cy="41464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2554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239463-8CDD-4E92-8AB0-8689C58D3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205D28-2DC7-4A15-87B3-47582E3C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herhaling van code voorkomen met de </a:t>
            </a:r>
            <a:r>
              <a:rPr lang="nl-NL" sz="2400" i="1" dirty="0" err="1">
                <a:latin typeface="Verdana" panose="020B0604030504040204" pitchFamily="34" charset="0"/>
                <a:ea typeface="Verdana" panose="020B0604030504040204" pitchFamily="34" charset="0"/>
              </a:rPr>
              <a:t>x.times</a:t>
            </a:r>
            <a:r>
              <a:rPr lang="nl-NL" sz="2400" i="1" dirty="0">
                <a:latin typeface="Verdana" panose="020B0604030504040204" pitchFamily="34" charset="0"/>
                <a:ea typeface="Verdana" panose="020B0604030504040204" pitchFamily="34" charset="0"/>
              </a:rPr>
              <a:t> loop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Ik kan in Sonic Pi de herhaling in een liedje schrijven met de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x.times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 loop</a:t>
            </a:r>
          </a:p>
          <a:p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Aan het einde van de les</a:t>
            </a:r>
          </a:p>
          <a:p>
            <a:pPr marL="457200" lvl="1" indent="0">
              <a:buNone/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Heb je je eigen versie van Mamma Mia gemaakt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916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153E4-4BDC-445C-AD75-578AE2C0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Opfrissen</a:t>
            </a:r>
          </a:p>
        </p:txBody>
      </p:sp>
      <p:pic>
        <p:nvPicPr>
          <p:cNvPr id="12" name="Afbeelding 11" descr="Afbeelding met tekst&#10;&#10;Automatisch gegenereerde beschrijving">
            <a:extLst>
              <a:ext uri="{FF2B5EF4-FFF2-40B4-BE49-F238E27FC236}">
                <a16:creationId xmlns:a16="http://schemas.microsoft.com/office/drawing/2014/main" id="{D0CB53F4-4F04-4C35-8306-7C04C88BCD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65863"/>
            <a:ext cx="8116349" cy="492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1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153E4-4BDC-445C-AD75-578AE2C0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Opfrissen</a:t>
            </a:r>
          </a:p>
        </p:txBody>
      </p:sp>
      <p:pic>
        <p:nvPicPr>
          <p:cNvPr id="10" name="Tijdelijke aanduiding voor inhoud 9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C9D5C8B0-3815-491A-8BA1-9D932D2768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80" y="1524364"/>
            <a:ext cx="6026624" cy="4914094"/>
          </a:xfrm>
        </p:spPr>
      </p:pic>
    </p:spTree>
    <p:extLst>
      <p:ext uri="{BB962C8B-B14F-4D97-AF65-F5344CB8AC3E}">
        <p14:creationId xmlns:p14="http://schemas.microsoft.com/office/powerpoint/2010/main" val="2268130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889484-94BC-470B-92EF-3135114396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 Westminster Quarters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20102C-EA5E-43A3-BE3C-74293C1AA9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Programmeren met muziek 1</a:t>
            </a:r>
          </a:p>
        </p:txBody>
      </p:sp>
    </p:spTree>
    <p:extLst>
      <p:ext uri="{BB962C8B-B14F-4D97-AF65-F5344CB8AC3E}">
        <p14:creationId xmlns:p14="http://schemas.microsoft.com/office/powerpoint/2010/main" val="1500211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5C9BB9CA-2F85-41D7-8CBF-4B526145F1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19" r="26903" b="5703"/>
          <a:stretch/>
        </p:blipFill>
        <p:spPr>
          <a:xfrm>
            <a:off x="3249989" y="1242756"/>
            <a:ext cx="7629545" cy="4589952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6AE1A2D3-96C8-4AAD-B696-174024223E0B}"/>
              </a:ext>
            </a:extLst>
          </p:cNvPr>
          <p:cNvSpPr/>
          <p:nvPr/>
        </p:nvSpPr>
        <p:spPr>
          <a:xfrm>
            <a:off x="384699" y="6097610"/>
            <a:ext cx="10774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C566AD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https://maken.wikiwijs.nl/177408/Programmeerlessen_met_muziek</a:t>
            </a:r>
            <a:endParaRPr lang="nl-NL" dirty="0">
              <a:solidFill>
                <a:srgbClr val="C566AD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8C95FEF-3416-44FF-8983-337705A30324}"/>
              </a:ext>
            </a:extLst>
          </p:cNvPr>
          <p:cNvSpPr txBox="1">
            <a:spLocks/>
          </p:cNvSpPr>
          <p:nvPr/>
        </p:nvSpPr>
        <p:spPr>
          <a:xfrm>
            <a:off x="587211" y="502058"/>
            <a:ext cx="3173482" cy="7406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Lesmateriaal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14:cNvPr>
              <p14:cNvContentPartPr/>
              <p14:nvPr/>
            </p14:nvContentPartPr>
            <p14:xfrm rot="2034527">
              <a:off x="2351109" y="2502289"/>
              <a:ext cx="443520" cy="1767698"/>
            </p14:xfrm>
          </p:contentPart>
        </mc:Choice>
        <mc:Fallback xmlns="">
          <p:pic>
            <p:nvPicPr>
              <p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2034527">
                <a:off x="2315109" y="2466280"/>
                <a:ext cx="515160" cy="1839357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kstvak 6">
            <a:extLst>
              <a:ext uri="{FF2B5EF4-FFF2-40B4-BE49-F238E27FC236}">
                <a16:creationId xmlns:a16="http://schemas.microsoft.com/office/drawing/2014/main" id="{1FF7E75A-1D0C-458D-B1FD-4A06ABF4FCCB}"/>
              </a:ext>
            </a:extLst>
          </p:cNvPr>
          <p:cNvSpPr txBox="1"/>
          <p:nvPr/>
        </p:nvSpPr>
        <p:spPr>
          <a:xfrm>
            <a:off x="384699" y="3911916"/>
            <a:ext cx="20322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vandaag</a:t>
            </a:r>
          </a:p>
        </p:txBody>
      </p:sp>
    </p:spTree>
    <p:extLst>
      <p:ext uri="{BB962C8B-B14F-4D97-AF65-F5344CB8AC3E}">
        <p14:creationId xmlns:p14="http://schemas.microsoft.com/office/powerpoint/2010/main" val="3808784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62066-F14B-4F73-A220-42A2FAAB5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30B3BE-DCCE-4F14-B7CF-1FEB53CDB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eigen versie van Mamma Mia</a:t>
            </a:r>
          </a:p>
        </p:txBody>
      </p:sp>
    </p:spTree>
    <p:extLst>
      <p:ext uri="{BB962C8B-B14F-4D97-AF65-F5344CB8AC3E}">
        <p14:creationId xmlns:p14="http://schemas.microsoft.com/office/powerpoint/2010/main" val="30601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153E4-4BDC-445C-AD75-578AE2C0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Sonic Pi</a:t>
            </a:r>
          </a:p>
        </p:txBody>
      </p:sp>
      <p:pic>
        <p:nvPicPr>
          <p:cNvPr id="5" name="Tijdelijke aanduiding voor inhoud 4" descr="Afbeelding met strijkinstrument, muziek, binnen, viool&#10;&#10;Automatisch gegenereerde beschrijving">
            <a:extLst>
              <a:ext uri="{FF2B5EF4-FFF2-40B4-BE49-F238E27FC236}">
                <a16:creationId xmlns:a16="http://schemas.microsoft.com/office/drawing/2014/main" id="{323B687A-95D4-4DA3-9EAB-B63FD4965D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26" y="3623570"/>
            <a:ext cx="1869696" cy="1250056"/>
          </a:xfrm>
        </p:spPr>
      </p:pic>
      <p:pic>
        <p:nvPicPr>
          <p:cNvPr id="7" name="Afbeelding 6" descr="Afbeelding met muziek, strijkinstrument, viola, cello&#10;&#10;Automatisch gegenereerde beschrijving">
            <a:extLst>
              <a:ext uri="{FF2B5EF4-FFF2-40B4-BE49-F238E27FC236}">
                <a16:creationId xmlns:a16="http://schemas.microsoft.com/office/drawing/2014/main" id="{1E19436B-52FD-433F-9959-42AE3479C0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26" y="1690688"/>
            <a:ext cx="2466975" cy="1857375"/>
          </a:xfrm>
          <a:prstGeom prst="rect">
            <a:avLst/>
          </a:prstGeom>
        </p:spPr>
      </p:pic>
      <p:pic>
        <p:nvPicPr>
          <p:cNvPr id="1026" name="Picture 2" descr="Get Piano 10 - Microsoft Store">
            <a:extLst>
              <a:ext uri="{FF2B5EF4-FFF2-40B4-BE49-F238E27FC236}">
                <a16:creationId xmlns:a16="http://schemas.microsoft.com/office/drawing/2014/main" id="{8956C938-892E-4DE5-8FE2-D389B6D34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670" y="5044340"/>
            <a:ext cx="2571363" cy="144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 descr="Afbeelding met muziek, strijkinstrument, mandoline, gitaar&#10;&#10;Automatisch gegenereerde beschrijving">
            <a:extLst>
              <a:ext uri="{FF2B5EF4-FFF2-40B4-BE49-F238E27FC236}">
                <a16:creationId xmlns:a16="http://schemas.microsoft.com/office/drawing/2014/main" id="{EAC8951D-14EF-4086-9166-9C9883B644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810" y="3623570"/>
            <a:ext cx="2232243" cy="125005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7C3575B5-F69A-4BA4-8BAA-48C398DFEF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2942" y="1690688"/>
            <a:ext cx="7041445" cy="396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656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media 2" title="Coding Music Live Performance - Sam Aaron &amp; Jylda">
            <a:hlinkClick r:id="" action="ppaction://media"/>
            <a:extLst>
              <a:ext uri="{FF2B5EF4-FFF2-40B4-BE49-F238E27FC236}">
                <a16:creationId xmlns:a16="http://schemas.microsoft.com/office/drawing/2014/main" id="{F9871DF7-FA8A-4787-B5A8-154ED66294A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38734" y="1588645"/>
            <a:ext cx="6850370" cy="387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97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239463-8CDD-4E92-8AB0-8689C58D3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205D28-2DC7-4A15-87B3-47582E3C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een melodie in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</a:rPr>
              <a:t>Sonic Pi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spelen</a:t>
            </a: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een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</a:rPr>
              <a:t>melodie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 veranderen door verschillende noten te gebruiken</a:t>
            </a: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een 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</a:rPr>
              <a:t>ritme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 veranderen door de lengte van de noten te veranderen </a:t>
            </a:r>
          </a:p>
          <a:p>
            <a:pPr marL="457200" lvl="1" indent="0">
              <a:buNone/>
            </a:pPr>
            <a:endParaRPr lang="nl-NL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Aan het einde van de les</a:t>
            </a:r>
          </a:p>
          <a:p>
            <a:pPr marL="457200" lvl="1" indent="0">
              <a:buNone/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Heb je een eigen melodie voor een klok geschreven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033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52561156-DC72-4709-B43B-584EB16C5E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2" t="919" r="781" b="6304"/>
          <a:stretch/>
        </p:blipFill>
        <p:spPr>
          <a:xfrm>
            <a:off x="1648982" y="1545993"/>
            <a:ext cx="9010650" cy="4779540"/>
          </a:xfrm>
          <a:prstGeom prst="rect">
            <a:avLst/>
          </a:prstGeom>
          <a:ln>
            <a:solidFill>
              <a:srgbClr val="C566AD"/>
            </a:solidFill>
          </a:ln>
          <a:scene3d>
            <a:camera prst="orthographicFront"/>
            <a:lightRig rig="threePt" dir="t"/>
          </a:scene3d>
          <a:sp3d contourW="12700">
            <a:extrusionClr>
              <a:srgbClr val="E71783"/>
            </a:extrusionClr>
            <a:contourClr>
              <a:srgbClr val="E71783"/>
            </a:contourClr>
          </a:sp3d>
        </p:spPr>
      </p:pic>
      <p:cxnSp>
        <p:nvCxnSpPr>
          <p:cNvPr id="12" name="Rechte verbindingslijn met pijl 11">
            <a:extLst>
              <a:ext uri="{FF2B5EF4-FFF2-40B4-BE49-F238E27FC236}">
                <a16:creationId xmlns:a16="http://schemas.microsoft.com/office/drawing/2014/main" id="{13B18848-DB20-417F-9C2A-39343B9888BA}"/>
              </a:ext>
            </a:extLst>
          </p:cNvPr>
          <p:cNvCxnSpPr>
            <a:cxnSpLocks/>
          </p:cNvCxnSpPr>
          <p:nvPr/>
        </p:nvCxnSpPr>
        <p:spPr>
          <a:xfrm>
            <a:off x="2100649" y="1235043"/>
            <a:ext cx="444163" cy="310950"/>
          </a:xfrm>
          <a:prstGeom prst="straightConnector1">
            <a:avLst/>
          </a:prstGeom>
          <a:ln>
            <a:solidFill>
              <a:srgbClr val="E617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Afbeelding 3">
            <a:extLst>
              <a:ext uri="{FF2B5EF4-FFF2-40B4-BE49-F238E27FC236}">
                <a16:creationId xmlns:a16="http://schemas.microsoft.com/office/drawing/2014/main" id="{CDF0E056-349F-4D8F-A7E4-820A3F4170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8" t="890" r="76468" b="90225"/>
          <a:stretch/>
        </p:blipFill>
        <p:spPr>
          <a:xfrm>
            <a:off x="700117" y="305829"/>
            <a:ext cx="4419601" cy="951034"/>
          </a:xfrm>
          <a:prstGeom prst="rect">
            <a:avLst/>
          </a:prstGeom>
          <a:ln>
            <a:solidFill>
              <a:srgbClr val="C566AD"/>
            </a:solidFill>
          </a:ln>
          <a:scene3d>
            <a:camera prst="orthographicFront"/>
            <a:lightRig rig="threePt" dir="t"/>
          </a:scene3d>
          <a:sp3d contourW="12700">
            <a:extrusionClr>
              <a:srgbClr val="E71783"/>
            </a:extrusionClr>
            <a:contourClr>
              <a:srgbClr val="E71783"/>
            </a:contourClr>
          </a:sp3d>
        </p:spPr>
      </p:pic>
      <p:sp>
        <p:nvSpPr>
          <p:cNvPr id="15" name="Tekstvak 14">
            <a:extLst>
              <a:ext uri="{FF2B5EF4-FFF2-40B4-BE49-F238E27FC236}">
                <a16:creationId xmlns:a16="http://schemas.microsoft.com/office/drawing/2014/main" id="{EADC37B8-3036-44CC-BDF1-633BA6CEBBFF}"/>
              </a:ext>
            </a:extLst>
          </p:cNvPr>
          <p:cNvSpPr txBox="1"/>
          <p:nvPr/>
        </p:nvSpPr>
        <p:spPr>
          <a:xfrm>
            <a:off x="4611852" y="1973959"/>
            <a:ext cx="20322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Je code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39257821-9BB2-44B3-9509-E63F05CECBFB}"/>
              </a:ext>
            </a:extLst>
          </p:cNvPr>
          <p:cNvSpPr txBox="1"/>
          <p:nvPr/>
        </p:nvSpPr>
        <p:spPr>
          <a:xfrm>
            <a:off x="10110644" y="3935763"/>
            <a:ext cx="20322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Wat er gebeurt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7" name="Inkt 16">
                <a:extLst>
                  <a:ext uri="{FF2B5EF4-FFF2-40B4-BE49-F238E27FC236}">
                    <a16:creationId xmlns:a16="http://schemas.microsoft.com/office/drawing/2014/main" id="{73F80C6E-4832-41E1-AB50-2F21448F004B}"/>
                  </a:ext>
                </a:extLst>
              </p14:cNvPr>
              <p14:cNvContentPartPr/>
              <p14:nvPr/>
            </p14:nvContentPartPr>
            <p14:xfrm rot="16513053">
              <a:off x="9867654" y="3110222"/>
              <a:ext cx="443520" cy="870480"/>
            </p14:xfrm>
          </p:contentPart>
        </mc:Choice>
        <mc:Fallback xmlns="">
          <p:pic>
            <p:nvPicPr>
              <p:cNvPr id="17" name="Inkt 16">
                <a:extLst>
                  <a:ext uri="{FF2B5EF4-FFF2-40B4-BE49-F238E27FC236}">
                    <a16:creationId xmlns:a16="http://schemas.microsoft.com/office/drawing/2014/main" id="{73F80C6E-4832-41E1-AB50-2F21448F004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16513053">
                <a:off x="9831654" y="3074222"/>
                <a:ext cx="515160" cy="942120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itel 1">
            <a:extLst>
              <a:ext uri="{FF2B5EF4-FFF2-40B4-BE49-F238E27FC236}">
                <a16:creationId xmlns:a16="http://schemas.microsoft.com/office/drawing/2014/main" id="{F52EB07A-1FC5-4AE0-878E-8B2D00D83D4E}"/>
              </a:ext>
            </a:extLst>
          </p:cNvPr>
          <p:cNvSpPr txBox="1">
            <a:spLocks/>
          </p:cNvSpPr>
          <p:nvPr/>
        </p:nvSpPr>
        <p:spPr>
          <a:xfrm>
            <a:off x="5292376" y="244604"/>
            <a:ext cx="2703482" cy="88572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Sonic Pi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45858737-1225-414E-BCC8-52C605F086DC}"/>
              </a:ext>
            </a:extLst>
          </p:cNvPr>
          <p:cNvSpPr txBox="1"/>
          <p:nvPr/>
        </p:nvSpPr>
        <p:spPr>
          <a:xfrm>
            <a:off x="338699" y="6005457"/>
            <a:ext cx="20322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Hulp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2A3421A6-80A2-4DC2-93F7-662479A6F6B8}"/>
              </a:ext>
            </a:extLst>
          </p:cNvPr>
          <p:cNvSpPr txBox="1"/>
          <p:nvPr/>
        </p:nvSpPr>
        <p:spPr>
          <a:xfrm>
            <a:off x="218945" y="2262758"/>
            <a:ext cx="20322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dirty="0">
                <a:solidFill>
                  <a:srgbClr val="C566AD"/>
                </a:solidFill>
              </a:rPr>
              <a:t>spelen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" name="Inkt 21">
                <a:extLst>
                  <a:ext uri="{FF2B5EF4-FFF2-40B4-BE49-F238E27FC236}">
                    <a16:creationId xmlns:a16="http://schemas.microsoft.com/office/drawing/2014/main" id="{77BB7E56-1DB3-414F-8D8D-01FAD9F17D54}"/>
                  </a:ext>
                </a:extLst>
              </p14:cNvPr>
              <p14:cNvContentPartPr/>
              <p14:nvPr/>
            </p14:nvContentPartPr>
            <p14:xfrm rot="1243331">
              <a:off x="949190" y="4961571"/>
              <a:ext cx="443520" cy="870480"/>
            </p14:xfrm>
          </p:contentPart>
        </mc:Choice>
        <mc:Fallback xmlns="">
          <p:pic>
            <p:nvPicPr>
              <p:cNvPr id="22" name="Inkt 21">
                <a:extLst>
                  <a:ext uri="{FF2B5EF4-FFF2-40B4-BE49-F238E27FC236}">
                    <a16:creationId xmlns:a16="http://schemas.microsoft.com/office/drawing/2014/main" id="{77BB7E56-1DB3-414F-8D8D-01FAD9F17D5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1243331">
                <a:off x="913190" y="4925571"/>
                <a:ext cx="515160" cy="94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3" name="Inkt 22">
                <a:extLst>
                  <a:ext uri="{FF2B5EF4-FFF2-40B4-BE49-F238E27FC236}">
                    <a16:creationId xmlns:a16="http://schemas.microsoft.com/office/drawing/2014/main" id="{FE4BF29A-52D2-4300-89F5-57BEF17B98DB}"/>
                  </a:ext>
                </a:extLst>
              </p14:cNvPr>
              <p14:cNvContentPartPr/>
              <p14:nvPr/>
            </p14:nvContentPartPr>
            <p14:xfrm rot="1243331">
              <a:off x="971904" y="1294078"/>
              <a:ext cx="443520" cy="870480"/>
            </p14:xfrm>
          </p:contentPart>
        </mc:Choice>
        <mc:Fallback xmlns="">
          <p:pic>
            <p:nvPicPr>
              <p:cNvPr id="23" name="Inkt 22">
                <a:extLst>
                  <a:ext uri="{FF2B5EF4-FFF2-40B4-BE49-F238E27FC236}">
                    <a16:creationId xmlns:a16="http://schemas.microsoft.com/office/drawing/2014/main" id="{FE4BF29A-52D2-4300-89F5-57BEF17B98D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1243331">
                <a:off x="935904" y="1258078"/>
                <a:ext cx="515160" cy="94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4" name="Inkt 23">
                <a:extLst>
                  <a:ext uri="{FF2B5EF4-FFF2-40B4-BE49-F238E27FC236}">
                    <a16:creationId xmlns:a16="http://schemas.microsoft.com/office/drawing/2014/main" id="{2617CA80-63E2-4A09-A0C3-ED4EE69BEE8B}"/>
                  </a:ext>
                </a:extLst>
              </p14:cNvPr>
              <p14:cNvContentPartPr/>
              <p14:nvPr/>
            </p14:nvContentPartPr>
            <p14:xfrm rot="13008446">
              <a:off x="4037207" y="2316016"/>
              <a:ext cx="443520" cy="870480"/>
            </p14:xfrm>
          </p:contentPart>
        </mc:Choice>
        <mc:Fallback xmlns="">
          <p:pic>
            <p:nvPicPr>
              <p:cNvPr id="24" name="Inkt 23">
                <a:extLst>
                  <a:ext uri="{FF2B5EF4-FFF2-40B4-BE49-F238E27FC236}">
                    <a16:creationId xmlns:a16="http://schemas.microsoft.com/office/drawing/2014/main" id="{2617CA80-63E2-4A09-A0C3-ED4EE69BEE8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13008446">
                <a:off x="4001207" y="2280016"/>
                <a:ext cx="515160" cy="94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5219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7F572B3-E4D8-4FE4-B002-8D81237292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56" t="15663" r="18884" b="6537"/>
          <a:stretch/>
        </p:blipFill>
        <p:spPr>
          <a:xfrm>
            <a:off x="3831714" y="789394"/>
            <a:ext cx="8177014" cy="4959016"/>
          </a:xfrm>
          <a:prstGeom prst="rect">
            <a:avLst/>
          </a:prstGeom>
          <a:ln w="28575">
            <a:solidFill>
              <a:srgbClr val="C566AD"/>
            </a:solidFill>
          </a:ln>
          <a:scene3d>
            <a:camera prst="orthographicFront"/>
            <a:lightRig rig="threePt" dir="t"/>
          </a:scene3d>
          <a:sp3d contourW="12700">
            <a:extrusionClr>
              <a:srgbClr val="E71783"/>
            </a:extrusionClr>
            <a:contourClr>
              <a:srgbClr val="E71783"/>
            </a:contourClr>
          </a:sp3d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6AE1A2D3-96C8-4AAD-B696-174024223E0B}"/>
              </a:ext>
            </a:extLst>
          </p:cNvPr>
          <p:cNvSpPr/>
          <p:nvPr/>
        </p:nvSpPr>
        <p:spPr>
          <a:xfrm>
            <a:off x="384699" y="6097610"/>
            <a:ext cx="10774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C566AD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https://maken.wikiwijs.nl/177408/Programmeerlessen_met_muziek</a:t>
            </a:r>
            <a:endParaRPr lang="nl-NL" dirty="0">
              <a:solidFill>
                <a:srgbClr val="C566AD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8C95FEF-3416-44FF-8983-337705A30324}"/>
              </a:ext>
            </a:extLst>
          </p:cNvPr>
          <p:cNvSpPr txBox="1">
            <a:spLocks/>
          </p:cNvSpPr>
          <p:nvPr/>
        </p:nvSpPr>
        <p:spPr>
          <a:xfrm>
            <a:off x="587211" y="502058"/>
            <a:ext cx="3173482" cy="7406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DB6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Lesmateriaal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14:cNvPr>
              <p14:cNvContentPartPr/>
              <p14:nvPr/>
            </p14:nvContentPartPr>
            <p14:xfrm rot="2846045">
              <a:off x="3139392" y="1808983"/>
              <a:ext cx="443520" cy="870480"/>
            </p14:xfrm>
          </p:contentPart>
        </mc:Choice>
        <mc:Fallback xmlns="">
          <p:pic>
            <p:nvPicPr>
              <p:cNvPr id="6" name="Inkt 5">
                <a:extLst>
                  <a:ext uri="{FF2B5EF4-FFF2-40B4-BE49-F238E27FC236}">
                    <a16:creationId xmlns:a16="http://schemas.microsoft.com/office/drawing/2014/main" id="{192AE5A9-EC85-42CD-A3FF-247ED191AF2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2846045">
                <a:off x="3103392" y="1772983"/>
                <a:ext cx="515160" cy="94212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kstvak 6">
            <a:extLst>
              <a:ext uri="{FF2B5EF4-FFF2-40B4-BE49-F238E27FC236}">
                <a16:creationId xmlns:a16="http://schemas.microsoft.com/office/drawing/2014/main" id="{1FF7E75A-1D0C-458D-B1FD-4A06ABF4FCCB}"/>
              </a:ext>
            </a:extLst>
          </p:cNvPr>
          <p:cNvSpPr txBox="1"/>
          <p:nvPr/>
        </p:nvSpPr>
        <p:spPr>
          <a:xfrm>
            <a:off x="1433596" y="2239845"/>
            <a:ext cx="203226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2000">
                <a:solidFill>
                  <a:srgbClr val="E6178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l-NL" sz="2400" dirty="0">
                <a:solidFill>
                  <a:srgbClr val="C566AD"/>
                </a:solidFill>
              </a:rPr>
              <a:t>vandaag</a:t>
            </a:r>
          </a:p>
        </p:txBody>
      </p:sp>
    </p:spTree>
    <p:extLst>
      <p:ext uri="{BB962C8B-B14F-4D97-AF65-F5344CB8AC3E}">
        <p14:creationId xmlns:p14="http://schemas.microsoft.com/office/powerpoint/2010/main" val="2569707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62066-F14B-4F73-A220-42A2FAAB5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30B3BE-DCCE-4F14-B7CF-1FEB53CDB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eigen versie van </a:t>
            </a:r>
            <a:r>
              <a:rPr lang="nl-NL" i="1" dirty="0"/>
              <a:t>The Westminster Quarters</a:t>
            </a:r>
          </a:p>
          <a:p>
            <a:r>
              <a:rPr lang="nl-NL" dirty="0"/>
              <a:t>Wat kan je er mee doen?</a:t>
            </a:r>
          </a:p>
        </p:txBody>
      </p:sp>
    </p:spTree>
    <p:extLst>
      <p:ext uri="{BB962C8B-B14F-4D97-AF65-F5344CB8AC3E}">
        <p14:creationId xmlns:p14="http://schemas.microsoft.com/office/powerpoint/2010/main" val="2451623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889484-94BC-470B-92EF-3135114396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griezelig kinderliedje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20102C-EA5E-43A3-BE3C-74293C1AA9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0564" y="3225520"/>
            <a:ext cx="9144000" cy="1655762"/>
          </a:xfrm>
        </p:spPr>
        <p:txBody>
          <a:bodyPr/>
          <a:lstStyle/>
          <a:p>
            <a:r>
              <a:rPr lang="nl-NL" dirty="0"/>
              <a:t>Programmeren met muziek 2</a:t>
            </a:r>
          </a:p>
        </p:txBody>
      </p:sp>
    </p:spTree>
    <p:extLst>
      <p:ext uri="{BB962C8B-B14F-4D97-AF65-F5344CB8AC3E}">
        <p14:creationId xmlns:p14="http://schemas.microsoft.com/office/powerpoint/2010/main" val="387128803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onicPI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onicPiSjabloon.potx" id="{6EAEAF6B-02E6-4974-89D2-BA39213DB060}" vid="{119FFE9F-306A-4B07-A85C-75FC51163E8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482</Words>
  <Application>Microsoft Office PowerPoint</Application>
  <PresentationFormat>Breedbeeld</PresentationFormat>
  <Paragraphs>97</Paragraphs>
  <Slides>21</Slides>
  <Notes>18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6" baseType="lpstr">
      <vt:lpstr>Arial</vt:lpstr>
      <vt:lpstr>Calibri</vt:lpstr>
      <vt:lpstr>Tahoma</vt:lpstr>
      <vt:lpstr>Verdana</vt:lpstr>
      <vt:lpstr>Kantoorthema</vt:lpstr>
      <vt:lpstr>Programmeren met Muziek</vt:lpstr>
      <vt:lpstr>The Westminster Quarters </vt:lpstr>
      <vt:lpstr>Sonic Pi</vt:lpstr>
      <vt:lpstr>PowerPoint-presentatie</vt:lpstr>
      <vt:lpstr>Leerdoelen</vt:lpstr>
      <vt:lpstr>PowerPoint-presentatie</vt:lpstr>
      <vt:lpstr>PowerPoint-presentatie</vt:lpstr>
      <vt:lpstr>Afsluiten</vt:lpstr>
      <vt:lpstr>Een griezelig kinderliedje </vt:lpstr>
      <vt:lpstr>PowerPoint-presentatie</vt:lpstr>
      <vt:lpstr>Leerdoelen</vt:lpstr>
      <vt:lpstr>Opfrissen</vt:lpstr>
      <vt:lpstr>PowerPoint-presentatie</vt:lpstr>
      <vt:lpstr>Afsluiten</vt:lpstr>
      <vt:lpstr>Je eigen versie van Mamma mia </vt:lpstr>
      <vt:lpstr>PowerPoint-presentatie</vt:lpstr>
      <vt:lpstr>Leerdoelen</vt:lpstr>
      <vt:lpstr>Opfrissen</vt:lpstr>
      <vt:lpstr>Opfrissen</vt:lpstr>
      <vt:lpstr>PowerPoint-presentatie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Martens Avila</dc:creator>
  <cp:lastModifiedBy>Martens Avila</cp:lastModifiedBy>
  <cp:revision>5</cp:revision>
  <dcterms:created xsi:type="dcterms:W3CDTF">2021-06-03T07:55:13Z</dcterms:created>
  <dcterms:modified xsi:type="dcterms:W3CDTF">2021-06-17T18:03:22Z</dcterms:modified>
</cp:coreProperties>
</file>