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4.xml" ContentType="application/vnd.openxmlformats-officedocument.presentationml.notesSlide+xml"/>
  <Override PartName="/ppt/ink/ink4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5.xml" ContentType="application/inkml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80" r:id="rId3"/>
    <p:sldId id="258" r:id="rId4"/>
    <p:sldId id="268" r:id="rId5"/>
    <p:sldId id="281" r:id="rId6"/>
    <p:sldId id="259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66AD"/>
    <a:srgbClr val="6DB6CA"/>
    <a:srgbClr val="5D9DB4"/>
    <a:srgbClr val="328E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D208FF-963C-4A07-A345-5DAFC5B9CCD6}" v="1" dt="2021-06-17T18:00:52.5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5075" autoAdjust="0"/>
  </p:normalViewPr>
  <p:slideViewPr>
    <p:cSldViewPr snapToGrid="0">
      <p:cViewPr varScale="1">
        <p:scale>
          <a:sx n="56" d="100"/>
          <a:sy n="56" d="100"/>
        </p:scale>
        <p:origin x="171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ens Avila" userId="087f817b1114aea3" providerId="LiveId" clId="{9FD208FF-963C-4A07-A345-5DAFC5B9CCD6}"/>
    <pc:docChg chg="addSld modSld">
      <pc:chgData name="Martens Avila" userId="087f817b1114aea3" providerId="LiveId" clId="{9FD208FF-963C-4A07-A345-5DAFC5B9CCD6}" dt="2021-06-17T18:00:52.523" v="120"/>
      <pc:docMkLst>
        <pc:docMk/>
      </pc:docMkLst>
      <pc:sldChg chg="modNotesTx">
        <pc:chgData name="Martens Avila" userId="087f817b1114aea3" providerId="LiveId" clId="{9FD208FF-963C-4A07-A345-5DAFC5B9CCD6}" dt="2021-06-17T12:14:10.818" v="44" actId="20577"/>
        <pc:sldMkLst>
          <pc:docMk/>
          <pc:sldMk cId="2641978744" sldId="258"/>
        </pc:sldMkLst>
      </pc:sldChg>
      <pc:sldChg chg="modNotesTx">
        <pc:chgData name="Martens Avila" userId="087f817b1114aea3" providerId="LiveId" clId="{9FD208FF-963C-4A07-A345-5DAFC5B9CCD6}" dt="2021-06-17T12:15:11.597" v="107" actId="20577"/>
        <pc:sldMkLst>
          <pc:docMk/>
          <pc:sldMk cId="1599656424" sldId="281"/>
        </pc:sldMkLst>
      </pc:sldChg>
      <pc:sldChg chg="modSp mod">
        <pc:chgData name="Martens Avila" userId="087f817b1114aea3" providerId="LiveId" clId="{9FD208FF-963C-4A07-A345-5DAFC5B9CCD6}" dt="2021-06-17T12:15:37.950" v="119" actId="20577"/>
        <pc:sldMkLst>
          <pc:docMk/>
          <pc:sldMk cId="2451623684" sldId="282"/>
        </pc:sldMkLst>
        <pc:spChg chg="mod">
          <ac:chgData name="Martens Avila" userId="087f817b1114aea3" providerId="LiveId" clId="{9FD208FF-963C-4A07-A345-5DAFC5B9CCD6}" dt="2021-06-17T12:15:37.950" v="119" actId="20577"/>
          <ac:spMkLst>
            <pc:docMk/>
            <pc:sldMk cId="2451623684" sldId="282"/>
            <ac:spMk id="3" creationId="{B530B3BE-DCCE-4F14-B7CF-1FEB53CDBDA0}"/>
          </ac:spMkLst>
        </pc:spChg>
      </pc:sldChg>
      <pc:sldChg chg="add">
        <pc:chgData name="Martens Avila" userId="087f817b1114aea3" providerId="LiveId" clId="{9FD208FF-963C-4A07-A345-5DAFC5B9CCD6}" dt="2021-06-17T18:00:52.523" v="120"/>
        <pc:sldMkLst>
          <pc:docMk/>
          <pc:sldMk cId="3420078099" sldId="283"/>
        </pc:sldMkLst>
      </pc:sldChg>
      <pc:sldChg chg="add">
        <pc:chgData name="Martens Avila" userId="087f817b1114aea3" providerId="LiveId" clId="{9FD208FF-963C-4A07-A345-5DAFC5B9CCD6}" dt="2021-06-17T18:00:52.523" v="120"/>
        <pc:sldMkLst>
          <pc:docMk/>
          <pc:sldMk cId="4025552422" sldId="284"/>
        </pc:sldMkLst>
      </pc:sldChg>
      <pc:sldChg chg="add">
        <pc:chgData name="Martens Avila" userId="087f817b1114aea3" providerId="LiveId" clId="{9FD208FF-963C-4A07-A345-5DAFC5B9CCD6}" dt="2021-06-17T18:00:52.523" v="120"/>
        <pc:sldMkLst>
          <pc:docMk/>
          <pc:sldMk cId="4031624321" sldId="285"/>
        </pc:sldMkLst>
      </pc:sldChg>
      <pc:sldChg chg="add">
        <pc:chgData name="Martens Avila" userId="087f817b1114aea3" providerId="LiveId" clId="{9FD208FF-963C-4A07-A345-5DAFC5B9CCD6}" dt="2021-06-17T18:00:52.523" v="120"/>
        <pc:sldMkLst>
          <pc:docMk/>
          <pc:sldMk cId="68341150" sldId="286"/>
        </pc:sldMkLst>
      </pc:sldChg>
      <pc:sldChg chg="add">
        <pc:chgData name="Martens Avila" userId="087f817b1114aea3" providerId="LiveId" clId="{9FD208FF-963C-4A07-A345-5DAFC5B9CCD6}" dt="2021-06-17T18:00:52.523" v="120"/>
        <pc:sldMkLst>
          <pc:docMk/>
          <pc:sldMk cId="2268130774" sldId="287"/>
        </pc:sldMkLst>
      </pc:sldChg>
      <pc:sldChg chg="add">
        <pc:chgData name="Martens Avila" userId="087f817b1114aea3" providerId="LiveId" clId="{9FD208FF-963C-4A07-A345-5DAFC5B9CCD6}" dt="2021-06-17T18:00:52.523" v="120"/>
        <pc:sldMkLst>
          <pc:docMk/>
          <pc:sldMk cId="631450250" sldId="288"/>
        </pc:sldMkLst>
      </pc:sldChg>
      <pc:sldChg chg="add">
        <pc:chgData name="Martens Avila" userId="087f817b1114aea3" providerId="LiveId" clId="{9FD208FF-963C-4A07-A345-5DAFC5B9CCD6}" dt="2021-06-17T18:00:52.523" v="120"/>
        <pc:sldMkLst>
          <pc:docMk/>
          <pc:sldMk cId="2289225478" sldId="289"/>
        </pc:sldMkLst>
      </pc:sldChg>
    </pc:docChg>
  </pc:docChgLst>
  <pc:docChgLst>
    <pc:chgData name="Martens Avila" userId="087f817b1114aea3" providerId="LiveId" clId="{CCB5D267-06DD-4486-A72B-7F3F49BB8904}"/>
    <pc:docChg chg="undo custSel delSld modSld">
      <pc:chgData name="Martens Avila" userId="087f817b1114aea3" providerId="LiveId" clId="{CCB5D267-06DD-4486-A72B-7F3F49BB8904}" dt="2021-06-07T15:12:14.745" v="884" actId="1076"/>
      <pc:docMkLst>
        <pc:docMk/>
      </pc:docMkLst>
      <pc:sldChg chg="addSp delSp modSp mod delAnim modNotesTx">
        <pc:chgData name="Martens Avila" userId="087f817b1114aea3" providerId="LiveId" clId="{CCB5D267-06DD-4486-A72B-7F3F49BB8904}" dt="2021-06-07T14:29:07.706" v="883" actId="20577"/>
        <pc:sldMkLst>
          <pc:docMk/>
          <pc:sldMk cId="2641978744" sldId="258"/>
        </pc:sldMkLst>
        <pc:spChg chg="add del mod">
          <ac:chgData name="Martens Avila" userId="087f817b1114aea3" providerId="LiveId" clId="{CCB5D267-06DD-4486-A72B-7F3F49BB8904}" dt="2021-06-07T14:25:36.426" v="599" actId="478"/>
          <ac:spMkLst>
            <pc:docMk/>
            <pc:sldMk cId="2641978744" sldId="258"/>
            <ac:spMk id="4" creationId="{6A2FE28C-7454-49E3-8F08-5244756F46DC}"/>
          </ac:spMkLst>
        </pc:spChg>
        <pc:spChg chg="add mod">
          <ac:chgData name="Martens Avila" userId="087f817b1114aea3" providerId="LiveId" clId="{CCB5D267-06DD-4486-A72B-7F3F49BB8904}" dt="2021-06-07T14:25:58.628" v="621" actId="20577"/>
          <ac:spMkLst>
            <pc:docMk/>
            <pc:sldMk cId="2641978744" sldId="258"/>
            <ac:spMk id="5" creationId="{EE6C6639-17B0-4632-80CA-7CAEE548A92B}"/>
          </ac:spMkLst>
        </pc:spChg>
        <pc:picChg chg="add del mod modCrop">
          <ac:chgData name="Martens Avila" userId="087f817b1114aea3" providerId="LiveId" clId="{CCB5D267-06DD-4486-A72B-7F3F49BB8904}" dt="2021-06-07T14:26:35.188" v="625" actId="478"/>
          <ac:picMkLst>
            <pc:docMk/>
            <pc:sldMk cId="2641978744" sldId="258"/>
            <ac:picMk id="2" creationId="{B7E55D00-D0DB-414B-A20A-EC4F20C344CA}"/>
          </ac:picMkLst>
        </pc:picChg>
        <pc:picChg chg="add mod modCrop">
          <ac:chgData name="Martens Avila" userId="087f817b1114aea3" providerId="LiveId" clId="{CCB5D267-06DD-4486-A72B-7F3F49BB8904}" dt="2021-06-07T14:26:57.049" v="632" actId="1076"/>
          <ac:picMkLst>
            <pc:docMk/>
            <pc:sldMk cId="2641978744" sldId="258"/>
            <ac:picMk id="3" creationId="{4ACC0CA5-A176-4C15-B8EB-72B8442EB826}"/>
          </ac:picMkLst>
        </pc:picChg>
        <pc:picChg chg="del">
          <ac:chgData name="Martens Avila" userId="087f817b1114aea3" providerId="LiveId" clId="{CCB5D267-06DD-4486-A72B-7F3F49BB8904}" dt="2021-06-03T09:40:34.885" v="116" actId="478"/>
          <ac:picMkLst>
            <pc:docMk/>
            <pc:sldMk cId="2641978744" sldId="258"/>
            <ac:picMk id="3" creationId="{F9871DF7-FA8A-4787-B5A8-154ED66294AE}"/>
          </ac:picMkLst>
        </pc:picChg>
      </pc:sldChg>
      <pc:sldChg chg="addSp delSp modSp mod">
        <pc:chgData name="Martens Avila" userId="087f817b1114aea3" providerId="LiveId" clId="{CCB5D267-06DD-4486-A72B-7F3F49BB8904}" dt="2021-06-03T09:56:00.929" v="564" actId="208"/>
        <pc:sldMkLst>
          <pc:docMk/>
          <pc:sldMk cId="231029591" sldId="259"/>
        </pc:sldMkLst>
        <pc:spChg chg="mod">
          <ac:chgData name="Martens Avila" userId="087f817b1114aea3" providerId="LiveId" clId="{CCB5D267-06DD-4486-A72B-7F3F49BB8904}" dt="2021-06-03T09:55:47.457" v="563" actId="1076"/>
          <ac:spMkLst>
            <pc:docMk/>
            <pc:sldMk cId="231029591" sldId="259"/>
            <ac:spMk id="7" creationId="{1FF7E75A-1D0C-458D-B1FD-4A06ABF4FCCB}"/>
          </ac:spMkLst>
        </pc:spChg>
        <pc:picChg chg="del">
          <ac:chgData name="Martens Avila" userId="087f817b1114aea3" providerId="LiveId" clId="{CCB5D267-06DD-4486-A72B-7F3F49BB8904}" dt="2021-06-03T09:54:47.135" v="551" actId="478"/>
          <ac:picMkLst>
            <pc:docMk/>
            <pc:sldMk cId="231029591" sldId="259"/>
            <ac:picMk id="2" creationId="{47F572B3-E4D8-4FE4-B002-8D8123729230}"/>
          </ac:picMkLst>
        </pc:picChg>
        <pc:picChg chg="add mod modCrop">
          <ac:chgData name="Martens Avila" userId="087f817b1114aea3" providerId="LiveId" clId="{CCB5D267-06DD-4486-A72B-7F3F49BB8904}" dt="2021-06-03T09:56:00.929" v="564" actId="208"/>
          <ac:picMkLst>
            <pc:docMk/>
            <pc:sldMk cId="231029591" sldId="259"/>
            <ac:picMk id="4" creationId="{E5D791DF-A768-46A8-837B-3913F8F27453}"/>
          </ac:picMkLst>
        </pc:picChg>
        <pc:inkChg chg="mod">
          <ac:chgData name="Martens Avila" userId="087f817b1114aea3" providerId="LiveId" clId="{CCB5D267-06DD-4486-A72B-7F3F49BB8904}" dt="2021-06-03T09:55:42.850" v="562" actId="1076"/>
          <ac:inkMkLst>
            <pc:docMk/>
            <pc:sldMk cId="231029591" sldId="259"/>
            <ac:inkMk id="6" creationId="{192AE5A9-EC85-42CD-A3FF-247ED191AF28}"/>
          </ac:inkMkLst>
        </pc:inkChg>
      </pc:sldChg>
      <pc:sldChg chg="addSp delSp modSp del mod">
        <pc:chgData name="Martens Avila" userId="087f817b1114aea3" providerId="LiveId" clId="{CCB5D267-06DD-4486-A72B-7F3F49BB8904}" dt="2021-06-03T09:54:20.835" v="549" actId="47"/>
        <pc:sldMkLst>
          <pc:docMk/>
          <pc:sldMk cId="2935219629" sldId="260"/>
        </pc:sldMkLst>
        <pc:spChg chg="add">
          <ac:chgData name="Martens Avila" userId="087f817b1114aea3" providerId="LiveId" clId="{CCB5D267-06DD-4486-A72B-7F3F49BB8904}" dt="2021-06-03T09:42:29.728" v="229"/>
          <ac:spMkLst>
            <pc:docMk/>
            <pc:sldMk cId="2935219629" sldId="260"/>
            <ac:spMk id="2" creationId="{DC8E22CC-3904-4E01-ABE0-C8E615A69D8C}"/>
          </ac:spMkLst>
        </pc:spChg>
        <pc:spChg chg="add">
          <ac:chgData name="Martens Avila" userId="087f817b1114aea3" providerId="LiveId" clId="{CCB5D267-06DD-4486-A72B-7F3F49BB8904}" dt="2021-06-03T09:42:29.728" v="229"/>
          <ac:spMkLst>
            <pc:docMk/>
            <pc:sldMk cId="2935219629" sldId="260"/>
            <ac:spMk id="3" creationId="{F9D9AAB7-A64D-4D93-B66B-1E92953EFF2E}"/>
          </ac:spMkLst>
        </pc:spChg>
        <pc:spChg chg="del mod">
          <ac:chgData name="Martens Avila" userId="087f817b1114aea3" providerId="LiveId" clId="{CCB5D267-06DD-4486-A72B-7F3F49BB8904}" dt="2021-06-03T09:42:41.669" v="232" actId="478"/>
          <ac:spMkLst>
            <pc:docMk/>
            <pc:sldMk cId="2935219629" sldId="260"/>
            <ac:spMk id="19" creationId="{F52EB07A-1FC5-4AE0-878E-8B2D00D83D4E}"/>
          </ac:spMkLst>
        </pc:spChg>
        <pc:picChg chg="del">
          <ac:chgData name="Martens Avila" userId="087f817b1114aea3" providerId="LiveId" clId="{CCB5D267-06DD-4486-A72B-7F3F49BB8904}" dt="2021-06-03T09:42:28.704" v="228" actId="478"/>
          <ac:picMkLst>
            <pc:docMk/>
            <pc:sldMk cId="2935219629" sldId="260"/>
            <ac:picMk id="4" creationId="{CDF0E056-349F-4D8F-A7E4-820A3F4170CE}"/>
          </ac:picMkLst>
        </pc:picChg>
        <pc:picChg chg="add">
          <ac:chgData name="Martens Avila" userId="087f817b1114aea3" providerId="LiveId" clId="{CCB5D267-06DD-4486-A72B-7F3F49BB8904}" dt="2021-06-03T09:42:29.728" v="229"/>
          <ac:picMkLst>
            <pc:docMk/>
            <pc:sldMk cId="2935219629" sldId="260"/>
            <ac:picMk id="2051" creationId="{3F78722B-3228-4665-9C58-FDC504CA2660}"/>
          </ac:picMkLst>
        </pc:picChg>
        <pc:cxnChg chg="del">
          <ac:chgData name="Martens Avila" userId="087f817b1114aea3" providerId="LiveId" clId="{CCB5D267-06DD-4486-A72B-7F3F49BB8904}" dt="2021-06-03T09:42:32.648" v="230" actId="478"/>
          <ac:cxnSpMkLst>
            <pc:docMk/>
            <pc:sldMk cId="2935219629" sldId="260"/>
            <ac:cxnSpMk id="12" creationId="{13B18848-DB20-417F-9C2A-39343B9888BA}"/>
          </ac:cxnSpMkLst>
        </pc:cxnChg>
      </pc:sldChg>
      <pc:sldChg chg="addSp delSp modSp mod">
        <pc:chgData name="Martens Avila" userId="087f817b1114aea3" providerId="LiveId" clId="{CCB5D267-06DD-4486-A72B-7F3F49BB8904}" dt="2021-06-07T14:23:58.745" v="598" actId="20577"/>
        <pc:sldMkLst>
          <pc:docMk/>
          <pc:sldMk cId="1513033352" sldId="268"/>
        </pc:sldMkLst>
        <pc:spChg chg="mod">
          <ac:chgData name="Martens Avila" userId="087f817b1114aea3" providerId="LiveId" clId="{CCB5D267-06DD-4486-A72B-7F3F49BB8904}" dt="2021-06-07T14:23:58.745" v="598" actId="20577"/>
          <ac:spMkLst>
            <pc:docMk/>
            <pc:sldMk cId="1513033352" sldId="268"/>
            <ac:spMk id="3" creationId="{61205D28-2DC7-4A15-87B3-47582E3C8575}"/>
          </ac:spMkLst>
        </pc:spChg>
        <pc:graphicFrameChg chg="add del mod">
          <ac:chgData name="Martens Avila" userId="087f817b1114aea3" providerId="LiveId" clId="{CCB5D267-06DD-4486-A72B-7F3F49BB8904}" dt="2021-06-03T09:25:43.020" v="47" actId="478"/>
          <ac:graphicFrameMkLst>
            <pc:docMk/>
            <pc:sldMk cId="1513033352" sldId="268"/>
            <ac:graphicFrameMk id="4" creationId="{BCD491A0-6A18-41E3-B041-A7F4EC065C48}"/>
          </ac:graphicFrameMkLst>
        </pc:graphicFrameChg>
      </pc:sldChg>
      <pc:sldChg chg="del">
        <pc:chgData name="Martens Avila" userId="087f817b1114aea3" providerId="LiveId" clId="{CCB5D267-06DD-4486-A72B-7F3F49BB8904}" dt="2021-06-03T09:56:14.347" v="565" actId="47"/>
        <pc:sldMkLst>
          <pc:docMk/>
          <pc:sldMk cId="517077172" sldId="269"/>
        </pc:sldMkLst>
      </pc:sldChg>
      <pc:sldChg chg="modSp mod">
        <pc:chgData name="Martens Avila" userId="087f817b1114aea3" providerId="LiveId" clId="{CCB5D267-06DD-4486-A72B-7F3F49BB8904}" dt="2021-06-07T15:12:14.745" v="884" actId="1076"/>
        <pc:sldMkLst>
          <pc:docMk/>
          <pc:sldMk cId="1500211353" sldId="280"/>
        </pc:sldMkLst>
        <pc:spChg chg="mod">
          <ac:chgData name="Martens Avila" userId="087f817b1114aea3" providerId="LiveId" clId="{CCB5D267-06DD-4486-A72B-7F3F49BB8904}" dt="2021-06-03T09:24:34.171" v="32" actId="20577"/>
          <ac:spMkLst>
            <pc:docMk/>
            <pc:sldMk cId="1500211353" sldId="280"/>
            <ac:spMk id="2" creationId="{37889484-94BC-470B-92EF-3135114396C0}"/>
          </ac:spMkLst>
        </pc:spChg>
        <pc:spChg chg="mod">
          <ac:chgData name="Martens Avila" userId="087f817b1114aea3" providerId="LiveId" clId="{CCB5D267-06DD-4486-A72B-7F3F49BB8904}" dt="2021-06-07T15:12:14.745" v="884" actId="1076"/>
          <ac:spMkLst>
            <pc:docMk/>
            <pc:sldMk cId="1500211353" sldId="280"/>
            <ac:spMk id="3" creationId="{E720102C-EA5E-43A3-BE3C-74293C1AA92C}"/>
          </ac:spMkLst>
        </pc:spChg>
      </pc:sldChg>
      <pc:sldChg chg="addSp delSp modSp mod">
        <pc:chgData name="Martens Avila" userId="087f817b1114aea3" providerId="LiveId" clId="{CCB5D267-06DD-4486-A72B-7F3F49BB8904}" dt="2021-06-03T09:54:11.190" v="548" actId="20577"/>
        <pc:sldMkLst>
          <pc:docMk/>
          <pc:sldMk cId="1599656424" sldId="281"/>
        </pc:sldMkLst>
        <pc:spChg chg="mod">
          <ac:chgData name="Martens Avila" userId="087f817b1114aea3" providerId="LiveId" clId="{CCB5D267-06DD-4486-A72B-7F3F49BB8904}" dt="2021-06-03T09:43:00.641" v="251" actId="20577"/>
          <ac:spMkLst>
            <pc:docMk/>
            <pc:sldMk cId="1599656424" sldId="281"/>
            <ac:spMk id="2" creationId="{033153E4-4BDC-445C-AD75-578AE2C005F1}"/>
          </ac:spMkLst>
        </pc:spChg>
        <pc:spChg chg="del">
          <ac:chgData name="Martens Avila" userId="087f817b1114aea3" providerId="LiveId" clId="{CCB5D267-06DD-4486-A72B-7F3F49BB8904}" dt="2021-06-03T09:45:21.377" v="258"/>
          <ac:spMkLst>
            <pc:docMk/>
            <pc:sldMk cId="1599656424" sldId="281"/>
            <ac:spMk id="3" creationId="{2EB15348-1D49-45B7-9015-EA69FE0A6DDB}"/>
          </ac:spMkLst>
        </pc:spChg>
        <pc:spChg chg="add del mod">
          <ac:chgData name="Martens Avila" userId="087f817b1114aea3" providerId="LiveId" clId="{CCB5D267-06DD-4486-A72B-7F3F49BB8904}" dt="2021-06-03T09:43:07.433" v="253"/>
          <ac:spMkLst>
            <pc:docMk/>
            <pc:sldMk cId="1599656424" sldId="281"/>
            <ac:spMk id="4" creationId="{39493D96-7089-4E17-B59E-DD7C4AC56066}"/>
          </ac:spMkLst>
        </pc:spChg>
        <pc:spChg chg="add del mod">
          <ac:chgData name="Martens Avila" userId="087f817b1114aea3" providerId="LiveId" clId="{CCB5D267-06DD-4486-A72B-7F3F49BB8904}" dt="2021-06-03T09:43:40.666" v="257"/>
          <ac:spMkLst>
            <pc:docMk/>
            <pc:sldMk cId="1599656424" sldId="281"/>
            <ac:spMk id="5" creationId="{837809AF-E702-4366-BF27-FB5F82582C5A}"/>
          </ac:spMkLst>
        </pc:spChg>
        <pc:spChg chg="add del mod">
          <ac:chgData name="Martens Avila" userId="087f817b1114aea3" providerId="LiveId" clId="{CCB5D267-06DD-4486-A72B-7F3F49BB8904}" dt="2021-06-03T09:43:40.666" v="257"/>
          <ac:spMkLst>
            <pc:docMk/>
            <pc:sldMk cId="1599656424" sldId="281"/>
            <ac:spMk id="6" creationId="{65AB3E52-44B3-4925-BB88-ACD573E6AF95}"/>
          </ac:spMkLst>
        </pc:spChg>
        <pc:spChg chg="add mod">
          <ac:chgData name="Martens Avila" userId="087f817b1114aea3" providerId="LiveId" clId="{CCB5D267-06DD-4486-A72B-7F3F49BB8904}" dt="2021-06-03T09:49:58.473" v="477" actId="1038"/>
          <ac:spMkLst>
            <pc:docMk/>
            <pc:sldMk cId="1599656424" sldId="281"/>
            <ac:spMk id="16" creationId="{4429CFAA-D56A-4AD4-8269-1C46D205BDA9}"/>
          </ac:spMkLst>
        </pc:spChg>
        <pc:spChg chg="add mod">
          <ac:chgData name="Martens Avila" userId="087f817b1114aea3" providerId="LiveId" clId="{CCB5D267-06DD-4486-A72B-7F3F49BB8904}" dt="2021-06-03T09:52:27.459" v="484" actId="1076"/>
          <ac:spMkLst>
            <pc:docMk/>
            <pc:sldMk cId="1599656424" sldId="281"/>
            <ac:spMk id="18" creationId="{572F7A7A-12C0-4A14-BFDC-B199CE391A24}"/>
          </ac:spMkLst>
        </pc:spChg>
        <pc:spChg chg="add mod">
          <ac:chgData name="Martens Avila" userId="087f817b1114aea3" providerId="LiveId" clId="{CCB5D267-06DD-4486-A72B-7F3F49BB8904}" dt="2021-06-03T09:54:11.190" v="548" actId="20577"/>
          <ac:spMkLst>
            <pc:docMk/>
            <pc:sldMk cId="1599656424" sldId="281"/>
            <ac:spMk id="22" creationId="{9AB3527F-FEB7-44ED-AA4B-EAD87E42A8BA}"/>
          </ac:spMkLst>
        </pc:spChg>
        <pc:picChg chg="add mod">
          <ac:chgData name="Martens Avila" userId="087f817b1114aea3" providerId="LiveId" clId="{CCB5D267-06DD-4486-A72B-7F3F49BB8904}" dt="2021-06-03T09:52:24.001" v="483" actId="1076"/>
          <ac:picMkLst>
            <pc:docMk/>
            <pc:sldMk cId="1599656424" sldId="281"/>
            <ac:picMk id="8" creationId="{9444C6E6-1D1D-4D78-A573-FD744489DDB0}"/>
          </ac:picMkLst>
        </pc:picChg>
        <pc:picChg chg="add mod">
          <ac:chgData name="Martens Avila" userId="087f817b1114aea3" providerId="LiveId" clId="{CCB5D267-06DD-4486-A72B-7F3F49BB8904}" dt="2021-06-03T09:52:22.306" v="482" actId="1076"/>
          <ac:picMkLst>
            <pc:docMk/>
            <pc:sldMk cId="1599656424" sldId="281"/>
            <ac:picMk id="10" creationId="{2A6C5A97-0639-43C4-886A-A990090DA8BD}"/>
          </ac:picMkLst>
        </pc:picChg>
        <pc:picChg chg="add del mod">
          <ac:chgData name="Martens Avila" userId="087f817b1114aea3" providerId="LiveId" clId="{CCB5D267-06DD-4486-A72B-7F3F49BB8904}" dt="2021-06-03T09:46:10.407" v="268" actId="478"/>
          <ac:picMkLst>
            <pc:docMk/>
            <pc:sldMk cId="1599656424" sldId="281"/>
            <ac:picMk id="12" creationId="{76D6AA15-C566-458C-9BCF-FBA0EC3406D9}"/>
          </ac:picMkLst>
        </pc:picChg>
        <pc:picChg chg="add mod">
          <ac:chgData name="Martens Avila" userId="087f817b1114aea3" providerId="LiveId" clId="{CCB5D267-06DD-4486-A72B-7F3F49BB8904}" dt="2021-06-03T09:49:58.473" v="477" actId="1038"/>
          <ac:picMkLst>
            <pc:docMk/>
            <pc:sldMk cId="1599656424" sldId="281"/>
            <ac:picMk id="14" creationId="{3108CFE4-F555-4EEF-9C02-27662CAEC4A2}"/>
          </ac:picMkLst>
        </pc:picChg>
        <pc:picChg chg="add mod">
          <ac:chgData name="Martens Avila" userId="087f817b1114aea3" providerId="LiveId" clId="{CCB5D267-06DD-4486-A72B-7F3F49BB8904}" dt="2021-06-03T09:53:46.370" v="534" actId="1076"/>
          <ac:picMkLst>
            <pc:docMk/>
            <pc:sldMk cId="1599656424" sldId="281"/>
            <ac:picMk id="20" creationId="{2D8B88E1-8606-4ED1-BB99-65665F75A5E4}"/>
          </ac:picMkLst>
        </pc:picChg>
        <pc:picChg chg="add del mod">
          <ac:chgData name="Martens Avila" userId="087f817b1114aea3" providerId="LiveId" clId="{CCB5D267-06DD-4486-A72B-7F3F49BB8904}" dt="2021-06-03T09:43:40.666" v="257"/>
          <ac:picMkLst>
            <pc:docMk/>
            <pc:sldMk cId="1599656424" sldId="281"/>
            <ac:picMk id="3075" creationId="{17776DE2-E3EC-4EBB-8638-9391D75632F9}"/>
          </ac:picMkLst>
        </pc:picChg>
        <pc:inkChg chg="add mod">
          <ac:chgData name="Martens Avila" userId="087f817b1114aea3" providerId="LiveId" clId="{CCB5D267-06DD-4486-A72B-7F3F49BB8904}" dt="2021-06-03T09:53:27.399" v="528" actId="14100"/>
          <ac:inkMkLst>
            <pc:docMk/>
            <pc:sldMk cId="1599656424" sldId="281"/>
            <ac:inkMk id="17" creationId="{79E31B72-ED47-4B22-965D-C8AC6BA46117}"/>
          </ac:inkMkLst>
        </pc:inkChg>
        <pc:inkChg chg="add mod">
          <ac:chgData name="Martens Avila" userId="087f817b1114aea3" providerId="LiveId" clId="{CCB5D267-06DD-4486-A72B-7F3F49BB8904}" dt="2021-06-03T09:52:37.194" v="488" actId="1076"/>
          <ac:inkMkLst>
            <pc:docMk/>
            <pc:sldMk cId="1599656424" sldId="281"/>
            <ac:inkMk id="19" creationId="{8A3314AF-E470-4C3B-BB87-C7CE94E4BC27}"/>
          </ac:inkMkLst>
        </pc:inkChg>
        <pc:inkChg chg="add mod">
          <ac:chgData name="Martens Avila" userId="087f817b1114aea3" providerId="LiveId" clId="{CCB5D267-06DD-4486-A72B-7F3F49BB8904}" dt="2021-06-03T09:53:52.322" v="537" actId="688"/>
          <ac:inkMkLst>
            <pc:docMk/>
            <pc:sldMk cId="1599656424" sldId="281"/>
            <ac:inkMk id="23" creationId="{961469EC-3B42-45B8-8298-DF5113921B71}"/>
          </ac:inkMkLst>
        </pc:inkChg>
      </pc:sldChg>
      <pc:sldChg chg="modSp mod">
        <pc:chgData name="Martens Avila" userId="087f817b1114aea3" providerId="LiveId" clId="{CCB5D267-06DD-4486-A72B-7F3F49BB8904}" dt="2021-06-07T14:23:04.739" v="593" actId="20577"/>
        <pc:sldMkLst>
          <pc:docMk/>
          <pc:sldMk cId="2451623684" sldId="282"/>
        </pc:sldMkLst>
        <pc:spChg chg="mod">
          <ac:chgData name="Martens Avila" userId="087f817b1114aea3" providerId="LiveId" clId="{CCB5D267-06DD-4486-A72B-7F3F49BB8904}" dt="2021-06-07T14:23:04.739" v="593" actId="20577"/>
          <ac:spMkLst>
            <pc:docMk/>
            <pc:sldMk cId="2451623684" sldId="282"/>
            <ac:spMk id="3" creationId="{B530B3BE-DCCE-4F14-B7CF-1FEB53CDBDA0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9:48:19.924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2417,'2'-17,"0"0,2 0,0 0,0 1,2-1,0 1,17-29,7-23,34-67,-8 19,20-43,-48 103,0 0,13-25,49-139,33-119,-94 262,5-5,-15 37,18-60,-12 29,-15 48,13-55,-19 62,1 0,1 0,1 1,1 0,16-29,-10 19,-1-1,11-38,-24 68,1-1,-1 1,1-1,-1 1,1-1,-1 1,0-1,0 0,0 1,0-1,0 1,0-1,0 1,0-1,-1 0,1 1,0-1,-1 1,1 0,-1-1,0 1,-1-3,0 3,1 0,-1 0,1 0,-1 0,1 0,-1 1,0-1,1 1,-1-1,0 1,1 0,-1-1,0 1,0 0,1 0,-1 0,-2 1,-9 1,0 0,0 1,0 1,-13 5,25-8,-133 61,19-6,-79 23,137-61,-97 18,99-25,38-7,-4 0,22-7,11-7,18-8,0 0,39-16,16-8,0 4,-55 26,30-18,142-67,-108 54,94-28,3-3,-190 74,0-1,-1 1,1 0,0-1,0 1,-1 0,1 0,0 0,0-1,0 1,-1 0,1 0,0 0,0 0,-1 0,1 0,0 1,0-1,0 0,-1 0,1 0,0 1,0-1,-1 0,1 1,0-1,-1 1,1-1,0 1,-1-1,1 1,-1-1,1 1,-1 0,1-1,-1 1,0 0,1-1,-1 1,0 0,1 0,-1-1,0 1,0 0,1 1,0 6,1 1,-1-1,0 16,0-1,27 103,-16-81,-3 0,6 72,-13-100,1 1,0-1,1 0,9 22,6 28,-16-49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9:49:03.993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2463,'2'-18,"0"1,2 0,0-1,0 2,2-1,1 1,16-30,8-24,34-67,-8 19,20-44,-48 105,-1 0,14-26,50-141,33-122,-95 268,4-6,-14 39,17-62,-11 29,-16 50,13-57,-18 64,0-1,1 1,1 0,1 1,16-30,-9 20,-2-2,11-38,-24 69,1-1,-1 1,1-1,-1 1,2-1,-2 0,0 0,0 0,0 1,0-1,0 1,0-1,0 1,0-1,-2 0,2 1,0-1,-1 1,1 0,-1-1,0 1,-1-3,0 3,1 0,-1 0,1 0,-1 0,1 0,-1 1,0-1,1 1,-1-1,0 1,1 0,-1-1,0 1,0 0,1 0,-1 0,-2 1,-9 1,-1 0,1 1,0 1,-14 5,26-8,-135 62,19-6,-81 24,140-63,-99 19,101-26,39-7,-5 0,23-7,11-7,19-8,0-1,39-15,16-9,1 4,-56 27,30-19,145-67,-111 54,97-29,3-2,-194 75,0-1,-1 1,1 0,0-1,0 1,-1 0,1 0,0 0,0-1,0 1,-1 0,1 0,0 0,0 0,-1 0,1 0,0 1,0-1,0 0,-1 0,1 0,0 1,0-1,-1 0,1 1,0-1,-1 1,1-1,0 1,-1-1,1 1,-1-1,1 1,-1 0,1-1,-1 1,0 0,1-1,-1 1,0 0,1 0,-1-1,0 1,0 0,1 1,0 6,1 2,-1-2,0 16,0 0,28 104,-17-82,-3 0,6 73,-13-102,2 2,-1-2,1 0,9 23,6 28,-16-49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9:53:30.111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3435,'2'-24,"0"0,2-1,0 1,0 2,2-3,0 3,17-42,7-33,34-95,-8 27,20-61,-48 147,0-1,13-35,49-198,33-168,-94 371,5-6,-15 52,18-85,-12 41,-15 68,13-78,-19 88,1 0,1 0,1 2,1-1,16-40,-10 26,-1-1,11-54,-24 97,1-2,-1 1,1 0,-1 0,1-1,-1 2,0-2,0 0,0 2,0-2,0 1,0 0,0 0,0-1,-1 0,1 2,0-2,-1 2,1-1,-1 0,0 0,-1-4,0 5,1 0,-1-1,1 1,-1-1,1 1,-1 1,0-2,1 2,-1-1,0 1,1 0,-1-1,0 1,0 0,1 0,-1 0,-2 1,-9 2,0 0,0 1,0 2,-13 6,25-10,-133 86,19-8,-79 32,137-87,-97 27,99-37,38-9,-4 0,22-11,11-9,18-11,0-1,39-22,16-12,0 6,-55 37,30-26,142-95,-108 77,94-40,3-4,-190 105,0-1,-1 1,1 0,0-2,0 2,-1 0,1 0,0 0,0-1,0 1,-1 0,1 0,0 0,0 0,-1 0,1 0,0 1,0-1,0 0,-1 0,1 0,0 2,0-2,-1 0,1 1,0-1,-1 2,1-2,0 1,-1-1,1 2,-1-2,1 1,-1 0,1-1,-1 2,0-1,1-1,-1 2,0-1,1 0,-1-1,0 2,0-1,1 2,0 9,1 0,-1 0,0 22,0-2,27 148,-16-116,-3-1,6 104,-13-143,1 1,0 0,1-1,9 31,6 40,-16-69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8:32:31.784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2417,'2'-17,"0"0,2 0,0 0,0 1,2-1,0 1,17-29,7-23,34-67,-8 19,20-43,-48 103,0 0,13-25,49-139,33-119,-94 262,5-5,-15 37,18-60,-12 29,-15 48,13-55,-19 62,1 0,1 0,1 1,1 0,16-29,-10 19,-1-1,11-38,-24 68,1-1,-1 1,1-1,-1 1,1-1,-1 1,0-1,0 0,0 1,0-1,0 1,0-1,0 1,0-1,-1 0,1 1,0-1,-1 1,1 0,-1-1,0 1,-1-3,0 3,1 0,-1 0,1 0,-1 0,1 0,-1 1,0-1,1 1,-1-1,0 1,1 0,-1-1,0 1,0 0,1 0,-1 0,-2 1,-9 1,0 0,0 1,0 1,-13 5,25-8,-133 61,19-6,-79 23,137-61,-97 18,99-25,38-7,-4 0,22-7,11-7,18-8,0 0,39-16,16-8,0 4,-55 26,30-18,142-67,-108 54,94-28,3-3,-190 74,0-1,-1 1,1 0,0-1,0 1,-1 0,1 0,0 0,0-1,0 1,-1 0,1 0,0 0,0 0,-1 0,1 0,0 1,0-1,0 0,-1 0,1 0,0 1,0-1,-1 0,1 1,0-1,-1 1,1-1,0 1,-1-1,1 1,-1-1,1 1,-1 0,1-1,-1 1,0 0,1-1,-1 1,0 0,1 0,-1-1,0 1,0 0,1 1,0 6,1 1,-1-1,0 16,0-1,27 103,-16-81,-3 0,6 72,-13-100,1 1,0-1,1 0,9 22,6 28,-16-49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8:32:31.784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4908,'2'-34,"0"-1,2 1,0-1,0 3,2-3,0 3,17-60,7-46,34-136,-8 38,20-86,-48 208,0 0,13-50,49-283,33-242,-94 533,5-10,-15 74,18-121,-12 59,-15 97,13-112,-19 127,1-1,1 0,1 3,1-1,16-58,-10 38,-1-2,11-77,-24 138,1-3,-1 3,1-2,-1 2,1-2,-1 2,0-2,0 0,0 2,0-2,0 2,0-2,0 2,0-2,-1 0,1 2,0-2,-1 2,1 0,-1-2,0 2,-1-7,0 7,1 0,-1 0,1 0,-1 0,1 0,-1 2,0-2,1 2,-1-2,0 2,1 0,-1-2,0 2,0 0,1 0,-1 0,-2 2,-9 2,0 0,0 2,0 3,-13 9,25-16,-133 124,19-13,-79 48,137-125,-97 38,99-52,38-14,-4 0,22-14,11-14,18-17,0 1,39-33,16-17,0 9,-55 53,30-37,142-136,-108 110,94-58,3-5,-190 150,0-2,-1 2,1 0,0-2,0 2,-1 0,1 0,0 0,0-2,0 2,-1 0,1 0,0 0,0 0,-1 0,1 0,0 2,0-2,0 0,-1 0,1 0,0 2,0-2,-1 0,1 2,0-2,-1 2,1-2,0 2,-1-2,1 2,-1-2,1 2,-1 0,1-2,-1 2,0 0,1-2,-1 2,0 0,1 0,-1-2,0 2,0 0,1 3,0 11,1 2,-1-2,0 33,0-2,27 209,-16-165,-3 0,6 147,-13-204,1 3,0-2,1-1,9 45,6 57,-16-99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0F26A-A772-4A5A-8D12-D619C3C628D8}" type="datetimeFigureOut">
              <a:rPr lang="nl-NL" smtClean="0"/>
              <a:t>17-6-2021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34C0D-7BD1-48C9-82A8-E875E784B1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3232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Als trigger laat je in Sonic Pi een griezelig liedje spelen terwijl de leerlingen het klaslokaal binnenkomen</a:t>
            </a:r>
          </a:p>
          <a:p>
            <a:r>
              <a:rPr lang="nl-NL" dirty="0"/>
              <a:t>Zie </a:t>
            </a:r>
            <a:r>
              <a:rPr lang="nl-NL" dirty="0" err="1"/>
              <a:t>github</a:t>
            </a:r>
            <a:r>
              <a:rPr lang="nl-NL" dirty="0"/>
              <a:t> repository voor voorbeelden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20998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819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751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1 leerdoelen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023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2: Opfrissen kennis van eerste les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5294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819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751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https://youtu.be/DUjB9LTtzGg</a:t>
            </a:r>
          </a:p>
          <a:p>
            <a:r>
              <a:rPr lang="nl-NL" dirty="0" err="1"/>
              <a:t>Auteursrechterswaarschuwing</a:t>
            </a:r>
            <a:r>
              <a:rPr lang="nl-NL" dirty="0"/>
              <a:t>:  speel vanaf </a:t>
            </a:r>
            <a:r>
              <a:rPr lang="nl-NL" dirty="0" err="1"/>
              <a:t>Youtube</a:t>
            </a:r>
            <a:r>
              <a:rPr lang="nl-NL" dirty="0"/>
              <a:t> niet </a:t>
            </a:r>
            <a:r>
              <a:rPr lang="nl-NL"/>
              <a:t>zelf streaming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2099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1 leerdoelen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0236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2: Voorkennis ophalen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1091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2: Voorkennis ophalen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064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9194F-A070-47EB-8912-F55799A6E4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ED9B6A0-210E-47AD-AD50-0F9AF63E78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90EDEA-AB4C-4845-A554-332020CCF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761BCE4-86AA-4557-9ABF-61D2C411C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2583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C9F77C-BAD6-45F3-BED4-19C8C077F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D6E633D-13B3-43FD-9B56-EBE5BDEFC8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5FCD15E-0016-46BA-976E-6986BD6D8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7C86D5-F47A-4F9E-BDF0-2AED7FDD8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207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60A4E89-6AC3-4662-BDAE-119C988F05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DAE01B6-925D-42A7-90BA-FBD6E5EC9A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43A963-972E-4882-B4D4-D5BFFB6FA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CA12D7C-A730-4D8D-AEE1-A351EE382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8214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54054D-87A2-4946-BC70-794794C22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385563-8832-46E1-B0B2-4389335C34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721656C-1B09-4510-8227-4F1B72D9B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566AD"/>
                </a:solidFill>
              </a:defRPr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882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AA879C-85C3-444F-8EF9-6AB3F9FB3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22FC3FB-A240-4FDD-A661-F507FE1526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BEF58A5-F724-46C0-8DED-42752D218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085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21B74-F66A-4C60-8DF6-CEDDF2F38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838414-F264-4EBD-8065-5418D60A8A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FCA618B-A948-4E17-AEE5-A5EEE951B3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C0DE4CA-D7F9-4196-A2EE-16023D22F5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FB71A9E-1D25-48FC-947D-3125B3FD5DB3}" type="datetimeFigureOut">
              <a:rPr lang="nl-NL" smtClean="0"/>
              <a:t>17-6-2021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43E6D58-2089-4EB2-813F-AE6DB34A8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ED7C4F2-255F-4905-A30B-060422DD4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073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661899-E325-4C44-9CFF-F1CBA63EB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5AECAB-19F4-431C-A448-B354DC7AC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081632E-5A8F-4A50-B4BE-3CE42BC6C6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30FCAB0-7028-4E51-B15E-F524AF50BC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D772DA3-C6E6-430F-8912-5D7C627192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64C074E-18F1-4AC1-9D6D-91AA4BF6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FB71A9E-1D25-48FC-947D-3125B3FD5DB3}" type="datetimeFigureOut">
              <a:rPr lang="nl-NL" smtClean="0"/>
              <a:t>17-6-2021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A22FF33-7029-4496-AB5F-EDE8A8515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2586268-E588-445B-8E19-1618E1F77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498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5C3B5B-C084-4922-B0E2-9DB01E28D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4040BE3-C968-41D3-978F-BAD2D55D2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014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36ADBA5-8B46-40FE-A6BA-2C9F79743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625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5E256B-3FFC-439E-9350-130CE6EF1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130DD9-B4CE-4955-8CF6-500F9D1EB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0395A5D-9DF9-4FF7-AB4A-D01A98AA3A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02159D9-23E8-487A-8F30-5E6EA6281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009AA38-1A76-4574-A9C3-A24ACA2A9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4905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EF1927-C01F-4D71-AA82-2EFBCBD09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EB891A9-B1E7-4448-811A-1FA3503561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E619C51-BB27-4AFF-AE1A-5E18475120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379B560-DD2D-48C3-BE41-6A3589552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B6C8306-3375-4980-A464-7C39B9B79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590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C589451-CD16-4ED6-9B59-8C641B9FB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2F142F4-13F8-44B4-B397-C4E4FE062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9F03F3-CAA9-4CCD-A5B4-3F645450DA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91025" y="637398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C566A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/>
              <a:t>Tekst</a:t>
            </a:r>
            <a:endParaRPr lang="nl-NL" dirty="0"/>
          </a:p>
        </p:txBody>
      </p:sp>
      <p:pic>
        <p:nvPicPr>
          <p:cNvPr id="8" name="Afbeelding 7" descr="Afbeelding met tekst, antenne, klokkenspel&#10;&#10;Automatisch gegenereerde beschrijving">
            <a:extLst>
              <a:ext uri="{FF2B5EF4-FFF2-40B4-BE49-F238E27FC236}">
                <a16:creationId xmlns:a16="http://schemas.microsoft.com/office/drawing/2014/main" id="{6F3C5271-E339-46BD-809B-3F4D590C670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91450" y="739282"/>
            <a:ext cx="3467145" cy="57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customXml" Target="../ink/ink5.xml"/><Relationship Id="rId4" Type="http://schemas.openxmlformats.org/officeDocument/2006/relationships/hyperlink" Target="https://maken.wikiwijs.nl/177408/Programmeerlessen_met_muziek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3.png"/><Relationship Id="rId7" Type="http://schemas.openxmlformats.org/officeDocument/2006/relationships/image" Target="../media/image50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11" Type="http://schemas.openxmlformats.org/officeDocument/2006/relationships/customXml" Target="../ink/ink3.xml"/><Relationship Id="rId5" Type="http://schemas.openxmlformats.org/officeDocument/2006/relationships/image" Target="../media/image5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177408/Programmeerlessen_met_muzie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0CF93A-0B7A-4CD3-A076-E1402DA77C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Programmeren met Muziek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2ECCC9-F7DA-4F25-AEAF-292A65757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64181"/>
            <a:ext cx="9144000" cy="1655762"/>
          </a:xfrm>
        </p:spPr>
        <p:txBody>
          <a:bodyPr/>
          <a:lstStyle/>
          <a:p>
            <a:r>
              <a:rPr lang="es-ES" dirty="0"/>
              <a:t>Muziek maken met Sonic Pi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9479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239463-8CDD-4E92-8AB0-8689C58D3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205D28-2DC7-4A15-87B3-47582E3C8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Ik kan herhaling van code voorkomen met de </a:t>
            </a:r>
            <a:r>
              <a:rPr lang="nl-NL" sz="2400" i="1" dirty="0" err="1">
                <a:latin typeface="Verdana" panose="020B0604030504040204" pitchFamily="34" charset="0"/>
                <a:ea typeface="Verdana" panose="020B0604030504040204" pitchFamily="34" charset="0"/>
              </a:rPr>
              <a:t>x.times</a:t>
            </a:r>
            <a:r>
              <a:rPr lang="nl-NL" sz="2400" i="1" dirty="0">
                <a:latin typeface="Verdana" panose="020B0604030504040204" pitchFamily="34" charset="0"/>
                <a:ea typeface="Verdana" panose="020B0604030504040204" pitchFamily="34" charset="0"/>
              </a:rPr>
              <a:t> loop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Ik kan in Sonic Pi de herhaling in een liedje schrijven met de </a:t>
            </a:r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x.times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 loop</a:t>
            </a:r>
          </a:p>
          <a:p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Aan het einde van de les</a:t>
            </a:r>
          </a:p>
          <a:p>
            <a:pPr marL="457200" lvl="1" indent="0">
              <a:buNone/>
            </a:pP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Heb je je eigen versie van Mamma Mia gemaakt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624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153E4-4BDC-445C-AD75-578AE2C00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Opfrissen</a:t>
            </a:r>
          </a:p>
        </p:txBody>
      </p:sp>
      <p:pic>
        <p:nvPicPr>
          <p:cNvPr id="12" name="Afbeelding 11" descr="Afbeelding met tekst&#10;&#10;Automatisch gegenereerde beschrijving">
            <a:extLst>
              <a:ext uri="{FF2B5EF4-FFF2-40B4-BE49-F238E27FC236}">
                <a16:creationId xmlns:a16="http://schemas.microsoft.com/office/drawing/2014/main" id="{D0CB53F4-4F04-4C35-8306-7C04C88BCD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65863"/>
            <a:ext cx="8116349" cy="492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41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153E4-4BDC-445C-AD75-578AE2C00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Opfrissen</a:t>
            </a:r>
          </a:p>
        </p:txBody>
      </p:sp>
      <p:pic>
        <p:nvPicPr>
          <p:cNvPr id="10" name="Tijdelijke aanduiding voor inhoud 9" descr="Afbeelding met tekst, whiteboard&#10;&#10;Automatisch gegenereerde beschrijving">
            <a:extLst>
              <a:ext uri="{FF2B5EF4-FFF2-40B4-BE49-F238E27FC236}">
                <a16:creationId xmlns:a16="http://schemas.microsoft.com/office/drawing/2014/main" id="{C9D5C8B0-3815-491A-8BA1-9D932D2768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80" y="1524364"/>
            <a:ext cx="6026624" cy="4914094"/>
          </a:xfrm>
        </p:spPr>
      </p:pic>
    </p:spTree>
    <p:extLst>
      <p:ext uri="{BB962C8B-B14F-4D97-AF65-F5344CB8AC3E}">
        <p14:creationId xmlns:p14="http://schemas.microsoft.com/office/powerpoint/2010/main" val="2268130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5C9BB9CA-2F85-41D7-8CBF-4B526145F1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119" r="26903" b="5703"/>
          <a:stretch/>
        </p:blipFill>
        <p:spPr>
          <a:xfrm>
            <a:off x="3249989" y="1242756"/>
            <a:ext cx="7629545" cy="4589952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6AE1A2D3-96C8-4AAD-B696-174024223E0B}"/>
              </a:ext>
            </a:extLst>
          </p:cNvPr>
          <p:cNvSpPr/>
          <p:nvPr/>
        </p:nvSpPr>
        <p:spPr>
          <a:xfrm>
            <a:off x="384699" y="6097610"/>
            <a:ext cx="107745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C566AD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https://maken.wikiwijs.nl/177408/Programmeerlessen_met_muziek</a:t>
            </a:r>
            <a:endParaRPr lang="nl-NL" dirty="0">
              <a:solidFill>
                <a:srgbClr val="C566AD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B8C95FEF-3416-44FF-8983-337705A30324}"/>
              </a:ext>
            </a:extLst>
          </p:cNvPr>
          <p:cNvSpPr txBox="1">
            <a:spLocks/>
          </p:cNvSpPr>
          <p:nvPr/>
        </p:nvSpPr>
        <p:spPr>
          <a:xfrm>
            <a:off x="587211" y="502058"/>
            <a:ext cx="3173482" cy="7406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Lesmateriaal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t 5">
                <a:extLst>
                  <a:ext uri="{FF2B5EF4-FFF2-40B4-BE49-F238E27FC236}">
                    <a16:creationId xmlns:a16="http://schemas.microsoft.com/office/drawing/2014/main" id="{192AE5A9-EC85-42CD-A3FF-247ED191AF28}"/>
                  </a:ext>
                </a:extLst>
              </p14:cNvPr>
              <p14:cNvContentPartPr/>
              <p14:nvPr/>
            </p14:nvContentPartPr>
            <p14:xfrm rot="2034527">
              <a:off x="2351109" y="2502289"/>
              <a:ext cx="443520" cy="1767698"/>
            </p14:xfrm>
          </p:contentPart>
        </mc:Choice>
        <mc:Fallback xmlns="">
          <p:pic>
            <p:nvPicPr>
              <p:cNvPr id="6" name="Inkt 5">
                <a:extLst>
                  <a:ext uri="{FF2B5EF4-FFF2-40B4-BE49-F238E27FC236}">
                    <a16:creationId xmlns:a16="http://schemas.microsoft.com/office/drawing/2014/main" id="{192AE5A9-EC85-42CD-A3FF-247ED191AF2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rot="2034527">
                <a:off x="2315109" y="2466280"/>
                <a:ext cx="515160" cy="1839357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kstvak 6">
            <a:extLst>
              <a:ext uri="{FF2B5EF4-FFF2-40B4-BE49-F238E27FC236}">
                <a16:creationId xmlns:a16="http://schemas.microsoft.com/office/drawing/2014/main" id="{1FF7E75A-1D0C-458D-B1FD-4A06ABF4FCCB}"/>
              </a:ext>
            </a:extLst>
          </p:cNvPr>
          <p:cNvSpPr txBox="1"/>
          <p:nvPr/>
        </p:nvSpPr>
        <p:spPr>
          <a:xfrm>
            <a:off x="384699" y="3911916"/>
            <a:ext cx="203226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vandaag</a:t>
            </a:r>
          </a:p>
        </p:txBody>
      </p:sp>
    </p:spTree>
    <p:extLst>
      <p:ext uri="{BB962C8B-B14F-4D97-AF65-F5344CB8AC3E}">
        <p14:creationId xmlns:p14="http://schemas.microsoft.com/office/powerpoint/2010/main" val="631450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62066-F14B-4F73-A220-42A2FAAB5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30B3BE-DCCE-4F14-B7CF-1FEB53CDB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eigen versie van Mamma Mia</a:t>
            </a:r>
          </a:p>
        </p:txBody>
      </p:sp>
    </p:spTree>
    <p:extLst>
      <p:ext uri="{BB962C8B-B14F-4D97-AF65-F5344CB8AC3E}">
        <p14:creationId xmlns:p14="http://schemas.microsoft.com/office/powerpoint/2010/main" val="2289225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889484-94BC-470B-92EF-3135114396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Een griezelig kinderliedje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720102C-EA5E-43A3-BE3C-74293C1AA9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0564" y="3225520"/>
            <a:ext cx="9144000" cy="1655762"/>
          </a:xfrm>
        </p:spPr>
        <p:txBody>
          <a:bodyPr/>
          <a:lstStyle/>
          <a:p>
            <a:r>
              <a:rPr lang="nl-NL" dirty="0"/>
              <a:t>Programmeren met muziek 2</a:t>
            </a:r>
          </a:p>
        </p:txBody>
      </p:sp>
    </p:spTree>
    <p:extLst>
      <p:ext uri="{BB962C8B-B14F-4D97-AF65-F5344CB8AC3E}">
        <p14:creationId xmlns:p14="http://schemas.microsoft.com/office/powerpoint/2010/main" val="1500211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EE6C6639-17B0-4632-80CA-7CAEE548A92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Griezelig liedje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ACC0CA5-A176-4C15-B8EB-72B8442EB8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4" b="5324"/>
          <a:stretch/>
        </p:blipFill>
        <p:spPr>
          <a:xfrm>
            <a:off x="933735" y="1690688"/>
            <a:ext cx="8783472" cy="471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978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239463-8CDD-4E92-8AB0-8689C58D3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205D28-2DC7-4A15-87B3-47582E3C8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Ik kan de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</a:rPr>
              <a:t>tempo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van een liedje instellen en aanpassen met </a:t>
            </a:r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use_bpm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Ik kan de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</a:rPr>
              <a:t>klankkleur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 van Sonic Pi veranderen met </a:t>
            </a:r>
            <a:r>
              <a:rPr lang="nl-NL" sz="2400" i="1" dirty="0" err="1">
                <a:latin typeface="Verdana" panose="020B0604030504040204" pitchFamily="34" charset="0"/>
                <a:ea typeface="Verdana" panose="020B0604030504040204" pitchFamily="34" charset="0"/>
              </a:rPr>
              <a:t>use_synth</a:t>
            </a:r>
            <a:endParaRPr lang="nl-NL" sz="2400" i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Ik kan de klank van noten met </a:t>
            </a:r>
            <a:r>
              <a:rPr lang="nl-NL" sz="2400" i="1" dirty="0" err="1">
                <a:latin typeface="Verdana" panose="020B0604030504040204" pitchFamily="34" charset="0"/>
                <a:ea typeface="Verdana" panose="020B0604030504040204" pitchFamily="34" charset="0"/>
              </a:rPr>
              <a:t>with_fx</a:t>
            </a:r>
            <a:r>
              <a:rPr lang="nl-NL" sz="2400" i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veranderen</a:t>
            </a:r>
          </a:p>
          <a:p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Aan het einde van de les</a:t>
            </a:r>
          </a:p>
          <a:p>
            <a:pPr marL="457200" lvl="1" indent="0">
              <a:buNone/>
            </a:pP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Heb je je eigen versie griezelig versie van een kinderliedje gemaakt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033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153E4-4BDC-445C-AD75-578AE2C00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Opfrissen</a:t>
            </a:r>
          </a:p>
        </p:txBody>
      </p:sp>
      <p:pic>
        <p:nvPicPr>
          <p:cNvPr id="8" name="Tijdelijke aanduiding voor inhoud 7" descr="Afbeelding met tekst&#10;&#10;Automatisch gegenereerde beschrijving">
            <a:extLst>
              <a:ext uri="{FF2B5EF4-FFF2-40B4-BE49-F238E27FC236}">
                <a16:creationId xmlns:a16="http://schemas.microsoft.com/office/drawing/2014/main" id="{9444C6E6-1D1D-4D78-A573-FD744489DD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91" y="2773638"/>
            <a:ext cx="2867454" cy="2077577"/>
          </a:xfr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2A6C5A97-0639-43C4-886A-A990090DA8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829" y="1448075"/>
            <a:ext cx="4115374" cy="1006854"/>
          </a:xfrm>
          <a:prstGeom prst="rect">
            <a:avLst/>
          </a:prstGeom>
        </p:spPr>
      </p:pic>
      <p:pic>
        <p:nvPicPr>
          <p:cNvPr id="14" name="Afbeelding 13" descr="Afbeelding met tekst&#10;&#10;Automatisch gegenereerde beschrijving">
            <a:extLst>
              <a:ext uri="{FF2B5EF4-FFF2-40B4-BE49-F238E27FC236}">
                <a16:creationId xmlns:a16="http://schemas.microsoft.com/office/drawing/2014/main" id="{3108CFE4-F555-4EEF-9C02-27662CAEC4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877" y="1672046"/>
            <a:ext cx="4103308" cy="1836499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4429CFAA-D56A-4AD4-8269-1C46D205BDA9}"/>
              </a:ext>
            </a:extLst>
          </p:cNvPr>
          <p:cNvSpPr txBox="1"/>
          <p:nvPr/>
        </p:nvSpPr>
        <p:spPr>
          <a:xfrm>
            <a:off x="9284179" y="3559218"/>
            <a:ext cx="328001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Deze 3 noten klinken tegelijk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7" name="Inkt 16">
                <a:extLst>
                  <a:ext uri="{FF2B5EF4-FFF2-40B4-BE49-F238E27FC236}">
                    <a16:creationId xmlns:a16="http://schemas.microsoft.com/office/drawing/2014/main" id="{79E31B72-ED47-4B22-965D-C8AC6BA46117}"/>
                  </a:ext>
                </a:extLst>
              </p14:cNvPr>
              <p14:cNvContentPartPr/>
              <p14:nvPr/>
            </p14:nvContentPartPr>
            <p14:xfrm rot="16513053">
              <a:off x="9589200" y="2710944"/>
              <a:ext cx="443520" cy="870480"/>
            </p14:xfrm>
          </p:contentPart>
        </mc:Choice>
        <mc:Fallback xmlns="">
          <p:pic>
            <p:nvPicPr>
              <p:cNvPr id="17" name="Inkt 16">
                <a:extLst>
                  <a:ext uri="{FF2B5EF4-FFF2-40B4-BE49-F238E27FC236}">
                    <a16:creationId xmlns:a16="http://schemas.microsoft.com/office/drawing/2014/main" id="{79E31B72-ED47-4B22-965D-C8AC6BA4611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 rot="16513053">
                <a:off x="9553200" y="2674944"/>
                <a:ext cx="515160" cy="94212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Tekstvak 17">
            <a:extLst>
              <a:ext uri="{FF2B5EF4-FFF2-40B4-BE49-F238E27FC236}">
                <a16:creationId xmlns:a16="http://schemas.microsoft.com/office/drawing/2014/main" id="{572F7A7A-12C0-4A14-BFDC-B199CE391A24}"/>
              </a:ext>
            </a:extLst>
          </p:cNvPr>
          <p:cNvSpPr txBox="1"/>
          <p:nvPr/>
        </p:nvSpPr>
        <p:spPr>
          <a:xfrm>
            <a:off x="3938813" y="2708705"/>
            <a:ext cx="328001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Met een getal weet je precies hoe hoogt het klinkt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9" name="Inkt 18">
                <a:extLst>
                  <a:ext uri="{FF2B5EF4-FFF2-40B4-BE49-F238E27FC236}">
                    <a16:creationId xmlns:a16="http://schemas.microsoft.com/office/drawing/2014/main" id="{8A3314AF-E470-4C3B-BB87-C7CE94E4BC27}"/>
                  </a:ext>
                </a:extLst>
              </p14:cNvPr>
              <p14:cNvContentPartPr/>
              <p14:nvPr/>
            </p14:nvContentPartPr>
            <p14:xfrm rot="13230410">
              <a:off x="3157158" y="3115737"/>
              <a:ext cx="451918" cy="886963"/>
            </p14:xfrm>
          </p:contentPart>
        </mc:Choice>
        <mc:Fallback xmlns="">
          <p:pic>
            <p:nvPicPr>
              <p:cNvPr id="19" name="Inkt 18">
                <a:extLst>
                  <a:ext uri="{FF2B5EF4-FFF2-40B4-BE49-F238E27FC236}">
                    <a16:creationId xmlns:a16="http://schemas.microsoft.com/office/drawing/2014/main" id="{8A3314AF-E470-4C3B-BB87-C7CE94E4BC2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 rot="13230410">
                <a:off x="3121149" y="3079740"/>
                <a:ext cx="523577" cy="958597"/>
              </a:xfrm>
              <a:prstGeom prst="rect">
                <a:avLst/>
              </a:prstGeom>
            </p:spPr>
          </p:pic>
        </mc:Fallback>
      </mc:AlternateContent>
      <p:pic>
        <p:nvPicPr>
          <p:cNvPr id="20" name="Afbeelding 19" descr="Afbeelding met tekst&#10;&#10;Automatisch gegenereerde beschrijving">
            <a:extLst>
              <a:ext uri="{FF2B5EF4-FFF2-40B4-BE49-F238E27FC236}">
                <a16:creationId xmlns:a16="http://schemas.microsoft.com/office/drawing/2014/main" id="{2D8B88E1-8606-4ED1-BB99-65665F75A5E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731" y="4370480"/>
            <a:ext cx="4103308" cy="2320598"/>
          </a:xfrm>
          <a:prstGeom prst="rect">
            <a:avLst/>
          </a:prstGeom>
        </p:spPr>
      </p:pic>
      <p:sp>
        <p:nvSpPr>
          <p:cNvPr id="22" name="Tekstvak 21">
            <a:extLst>
              <a:ext uri="{FF2B5EF4-FFF2-40B4-BE49-F238E27FC236}">
                <a16:creationId xmlns:a16="http://schemas.microsoft.com/office/drawing/2014/main" id="{9AB3527F-FEB7-44ED-AA4B-EAD87E42A8BA}"/>
              </a:ext>
            </a:extLst>
          </p:cNvPr>
          <p:cNvSpPr txBox="1"/>
          <p:nvPr/>
        </p:nvSpPr>
        <p:spPr>
          <a:xfrm>
            <a:off x="1899734" y="6092765"/>
            <a:ext cx="388648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Met sleep klinken achter elkaar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3" name="Inkt 22">
                <a:extLst>
                  <a:ext uri="{FF2B5EF4-FFF2-40B4-BE49-F238E27FC236}">
                    <a16:creationId xmlns:a16="http://schemas.microsoft.com/office/drawing/2014/main" id="{961469EC-3B42-45B8-8298-DF5113921B71}"/>
                  </a:ext>
                </a:extLst>
              </p14:cNvPr>
              <p14:cNvContentPartPr/>
              <p14:nvPr/>
            </p14:nvContentPartPr>
            <p14:xfrm rot="2919288">
              <a:off x="6270385" y="5389676"/>
              <a:ext cx="443520" cy="1237093"/>
            </p14:xfrm>
          </p:contentPart>
        </mc:Choice>
        <mc:Fallback xmlns="">
          <p:pic>
            <p:nvPicPr>
              <p:cNvPr id="23" name="Inkt 22">
                <a:extLst>
                  <a:ext uri="{FF2B5EF4-FFF2-40B4-BE49-F238E27FC236}">
                    <a16:creationId xmlns:a16="http://schemas.microsoft.com/office/drawing/2014/main" id="{961469EC-3B42-45B8-8298-DF5113921B71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 rot="2919288">
                <a:off x="6234385" y="5353672"/>
                <a:ext cx="515160" cy="130874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9656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6AE1A2D3-96C8-4AAD-B696-174024223E0B}"/>
              </a:ext>
            </a:extLst>
          </p:cNvPr>
          <p:cNvSpPr/>
          <p:nvPr/>
        </p:nvSpPr>
        <p:spPr>
          <a:xfrm>
            <a:off x="384699" y="6097610"/>
            <a:ext cx="107745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C566AD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https://maken.wikiwijs.nl/177408/Programmeerlessen_met_muziek</a:t>
            </a:r>
            <a:endParaRPr lang="nl-NL" dirty="0">
              <a:solidFill>
                <a:srgbClr val="C566AD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B8C95FEF-3416-44FF-8983-337705A30324}"/>
              </a:ext>
            </a:extLst>
          </p:cNvPr>
          <p:cNvSpPr txBox="1">
            <a:spLocks/>
          </p:cNvSpPr>
          <p:nvPr/>
        </p:nvSpPr>
        <p:spPr>
          <a:xfrm>
            <a:off x="587211" y="502058"/>
            <a:ext cx="3173482" cy="7406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Lesmateriaal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t 5">
                <a:extLst>
                  <a:ext uri="{FF2B5EF4-FFF2-40B4-BE49-F238E27FC236}">
                    <a16:creationId xmlns:a16="http://schemas.microsoft.com/office/drawing/2014/main" id="{192AE5A9-EC85-42CD-A3FF-247ED191AF28}"/>
                  </a:ext>
                </a:extLst>
              </p14:cNvPr>
              <p14:cNvContentPartPr/>
              <p14:nvPr/>
            </p14:nvContentPartPr>
            <p14:xfrm rot="2489261">
              <a:off x="2053924" y="3286950"/>
              <a:ext cx="443520" cy="870480"/>
            </p14:xfrm>
          </p:contentPart>
        </mc:Choice>
        <mc:Fallback xmlns="">
          <p:pic>
            <p:nvPicPr>
              <p:cNvPr id="6" name="Inkt 5">
                <a:extLst>
                  <a:ext uri="{FF2B5EF4-FFF2-40B4-BE49-F238E27FC236}">
                    <a16:creationId xmlns:a16="http://schemas.microsoft.com/office/drawing/2014/main" id="{192AE5A9-EC85-42CD-A3FF-247ED191AF2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rot="2489261">
                <a:off x="2017924" y="3250950"/>
                <a:ext cx="515160" cy="94212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kstvak 6">
            <a:extLst>
              <a:ext uri="{FF2B5EF4-FFF2-40B4-BE49-F238E27FC236}">
                <a16:creationId xmlns:a16="http://schemas.microsoft.com/office/drawing/2014/main" id="{1FF7E75A-1D0C-458D-B1FD-4A06ABF4FCCB}"/>
              </a:ext>
            </a:extLst>
          </p:cNvPr>
          <p:cNvSpPr txBox="1"/>
          <p:nvPr/>
        </p:nvSpPr>
        <p:spPr>
          <a:xfrm>
            <a:off x="384699" y="3795025"/>
            <a:ext cx="203226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vandaag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5D791DF-A768-46A8-837B-3913F8F2745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96" t="14528" r="24552" b="17811"/>
          <a:stretch/>
        </p:blipFill>
        <p:spPr>
          <a:xfrm>
            <a:off x="2730133" y="1388982"/>
            <a:ext cx="8979646" cy="4640238"/>
          </a:xfrm>
          <a:prstGeom prst="rect">
            <a:avLst/>
          </a:prstGeom>
          <a:ln>
            <a:solidFill>
              <a:srgbClr val="C566AD"/>
            </a:solidFill>
          </a:ln>
        </p:spPr>
      </p:pic>
    </p:spTree>
    <p:extLst>
      <p:ext uri="{BB962C8B-B14F-4D97-AF65-F5344CB8AC3E}">
        <p14:creationId xmlns:p14="http://schemas.microsoft.com/office/powerpoint/2010/main" val="231029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62066-F14B-4F73-A220-42A2FAAB5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30B3BE-DCCE-4F14-B7CF-1FEB53CDB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eigen griezelige versie van een kinderliedje</a:t>
            </a:r>
          </a:p>
          <a:p>
            <a:r>
              <a:rPr lang="nl-NL" dirty="0"/>
              <a:t>Wat ga je er mee doen?</a:t>
            </a:r>
          </a:p>
        </p:txBody>
      </p:sp>
    </p:spTree>
    <p:extLst>
      <p:ext uri="{BB962C8B-B14F-4D97-AF65-F5344CB8AC3E}">
        <p14:creationId xmlns:p14="http://schemas.microsoft.com/office/powerpoint/2010/main" val="2451623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889484-94BC-470B-92EF-313511439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8339" y="1122363"/>
            <a:ext cx="10213075" cy="2479675"/>
          </a:xfrm>
        </p:spPr>
        <p:txBody>
          <a:bodyPr>
            <a:normAutofit fontScale="90000"/>
          </a:bodyPr>
          <a:lstStyle/>
          <a:p>
            <a:r>
              <a:rPr lang="nl-NL" dirty="0"/>
              <a:t>Je eigen versie van Mamma mia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720102C-EA5E-43A3-BE3C-74293C1AA9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Programmeren met </a:t>
            </a:r>
            <a:r>
              <a:rPr lang="nl-NL"/>
              <a:t>muziek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0078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A3951D31-FC2A-4821-AA60-EE59D0DA05E8}"/>
              </a:ext>
            </a:extLst>
          </p:cNvPr>
          <p:cNvSpPr txBox="1">
            <a:spLocks/>
          </p:cNvSpPr>
          <p:nvPr/>
        </p:nvSpPr>
        <p:spPr>
          <a:xfrm>
            <a:off x="633483" y="5976368"/>
            <a:ext cx="10052713" cy="8816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nl-NL" dirty="0"/>
              <a:t>https://youtu.be/DUjB9LTtzGg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7D84475-1DC9-43E1-9E4D-F13C59664D82}"/>
              </a:ext>
            </a:extLst>
          </p:cNvPr>
          <p:cNvPicPr/>
          <p:nvPr/>
        </p:nvPicPr>
        <p:blipFill rotWithShape="1">
          <a:blip r:embed="rId3"/>
          <a:srcRect l="6607" t="23689" r="38246" b="16148"/>
          <a:stretch/>
        </p:blipFill>
        <p:spPr bwMode="auto">
          <a:xfrm>
            <a:off x="2099128" y="1355770"/>
            <a:ext cx="6072415" cy="41464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555242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onicPI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onicPiSjabloon.potx" id="{6EAEAF6B-02E6-4974-89D2-BA39213DB060}" vid="{119FFE9F-306A-4B07-A85C-75FC51163E8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287</Words>
  <Application>Microsoft Office PowerPoint</Application>
  <PresentationFormat>Breedbeeld</PresentationFormat>
  <Paragraphs>58</Paragraphs>
  <Slides>14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Tahoma</vt:lpstr>
      <vt:lpstr>Verdana</vt:lpstr>
      <vt:lpstr>Kantoorthema</vt:lpstr>
      <vt:lpstr>Programmeren met Muziek</vt:lpstr>
      <vt:lpstr>Een griezelig kinderliedje </vt:lpstr>
      <vt:lpstr>PowerPoint-presentatie</vt:lpstr>
      <vt:lpstr>Leerdoelen</vt:lpstr>
      <vt:lpstr>Opfrissen</vt:lpstr>
      <vt:lpstr>PowerPoint-presentatie</vt:lpstr>
      <vt:lpstr>Afsluiten</vt:lpstr>
      <vt:lpstr>Je eigen versie van Mamma mia </vt:lpstr>
      <vt:lpstr>PowerPoint-presentatie</vt:lpstr>
      <vt:lpstr>Leerdoelen</vt:lpstr>
      <vt:lpstr>Opfrissen</vt:lpstr>
      <vt:lpstr>Opfrissen</vt:lpstr>
      <vt:lpstr>PowerPoint-presentatie</vt:lpstr>
      <vt:lpstr>Afsluiten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Martens Avila</dc:creator>
  <cp:lastModifiedBy>Martens Avila</cp:lastModifiedBy>
  <cp:revision>6</cp:revision>
  <dcterms:created xsi:type="dcterms:W3CDTF">2021-06-03T07:55:13Z</dcterms:created>
  <dcterms:modified xsi:type="dcterms:W3CDTF">2021-06-17T18:00:58Z</dcterms:modified>
</cp:coreProperties>
</file>