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BA55B3A6-58A3-4658-8B13-9C90D871D859}"/>
    <pc:docChg chg="custSel modSld">
      <pc:chgData name="Marieke Drabbe" userId="b9b1a049-6b87-453c-9d4e-1b3ea0ffd634" providerId="ADAL" clId="{BA55B3A6-58A3-4658-8B13-9C90D871D859}" dt="2021-08-29T18:16:34.514" v="1776" actId="20577"/>
      <pc:docMkLst>
        <pc:docMk/>
      </pc:docMkLst>
      <pc:sldChg chg="delSp modSp mod">
        <pc:chgData name="Marieke Drabbe" userId="b9b1a049-6b87-453c-9d4e-1b3ea0ffd634" providerId="ADAL" clId="{BA55B3A6-58A3-4658-8B13-9C90D871D859}" dt="2021-08-29T18:16:34.514" v="1776" actId="20577"/>
        <pc:sldMkLst>
          <pc:docMk/>
          <pc:sldMk cId="1823581371" sldId="256"/>
        </pc:sldMkLst>
        <pc:spChg chg="mod">
          <ac:chgData name="Marieke Drabbe" userId="b9b1a049-6b87-453c-9d4e-1b3ea0ffd634" providerId="ADAL" clId="{BA55B3A6-58A3-4658-8B13-9C90D871D859}" dt="2021-08-29T18:13:41.019" v="1456" actId="1076"/>
          <ac:spMkLst>
            <pc:docMk/>
            <pc:sldMk cId="1823581371" sldId="256"/>
            <ac:spMk id="4" creationId="{28F6BA3C-9B25-405F-B249-C6787B6669C6}"/>
          </ac:spMkLst>
        </pc:spChg>
        <pc:spChg chg="mod">
          <ac:chgData name="Marieke Drabbe" userId="b9b1a049-6b87-453c-9d4e-1b3ea0ffd634" providerId="ADAL" clId="{BA55B3A6-58A3-4658-8B13-9C90D871D859}" dt="2021-08-29T18:14:09.601" v="1561" actId="20577"/>
          <ac:spMkLst>
            <pc:docMk/>
            <pc:sldMk cId="1823581371" sldId="256"/>
            <ac:spMk id="5" creationId="{A1E662C2-3279-42A9-8DD7-117EC9EF914F}"/>
          </ac:spMkLst>
        </pc:spChg>
        <pc:spChg chg="mod">
          <ac:chgData name="Marieke Drabbe" userId="b9b1a049-6b87-453c-9d4e-1b3ea0ffd634" providerId="ADAL" clId="{BA55B3A6-58A3-4658-8B13-9C90D871D859}" dt="2021-08-29T18:15:52.406" v="1772" actId="20577"/>
          <ac:spMkLst>
            <pc:docMk/>
            <pc:sldMk cId="1823581371" sldId="256"/>
            <ac:spMk id="6" creationId="{E9C31F5D-3EAD-4EFE-9211-94908843DA03}"/>
          </ac:spMkLst>
        </pc:spChg>
        <pc:spChg chg="mod">
          <ac:chgData name="Marieke Drabbe" userId="b9b1a049-6b87-453c-9d4e-1b3ea0ffd634" providerId="ADAL" clId="{BA55B3A6-58A3-4658-8B13-9C90D871D859}" dt="2021-08-29T18:15:01.550" v="1766" actId="20577"/>
          <ac:spMkLst>
            <pc:docMk/>
            <pc:sldMk cId="1823581371" sldId="256"/>
            <ac:spMk id="7" creationId="{D6F48DCF-595A-4BCA-BC9F-708C8545E9A1}"/>
          </ac:spMkLst>
        </pc:spChg>
        <pc:spChg chg="mod">
          <ac:chgData name="Marieke Drabbe" userId="b9b1a049-6b87-453c-9d4e-1b3ea0ffd634" providerId="ADAL" clId="{BA55B3A6-58A3-4658-8B13-9C90D871D859}" dt="2021-08-29T18:16:34.514" v="1776" actId="20577"/>
          <ac:spMkLst>
            <pc:docMk/>
            <pc:sldMk cId="1823581371" sldId="256"/>
            <ac:spMk id="8" creationId="{D0CDA07E-4529-4BD5-8EA0-677AC63CAACD}"/>
          </ac:spMkLst>
        </pc:spChg>
        <pc:spChg chg="del">
          <ac:chgData name="Marieke Drabbe" userId="b9b1a049-6b87-453c-9d4e-1b3ea0ffd634" providerId="ADAL" clId="{BA55B3A6-58A3-4658-8B13-9C90D871D859}" dt="2021-08-29T18:03:26.266" v="30" actId="478"/>
          <ac:spMkLst>
            <pc:docMk/>
            <pc:sldMk cId="1823581371" sldId="256"/>
            <ac:spMk id="11" creationId="{D274754A-8DB2-4499-97E1-BBEB70D76C7F}"/>
          </ac:spMkLst>
        </pc:spChg>
        <pc:spChg chg="mod">
          <ac:chgData name="Marieke Drabbe" userId="b9b1a049-6b87-453c-9d4e-1b3ea0ffd634" providerId="ADAL" clId="{BA55B3A6-58A3-4658-8B13-9C90D871D859}" dt="2021-08-29T18:03:23.612" v="29" actId="20577"/>
          <ac:spMkLst>
            <pc:docMk/>
            <pc:sldMk cId="1823581371" sldId="256"/>
            <ac:spMk id="13" creationId="{E088D057-99F4-4D3B-A556-A2562A78FACB}"/>
          </ac:spMkLst>
        </pc:spChg>
        <pc:spChg chg="mod">
          <ac:chgData name="Marieke Drabbe" userId="b9b1a049-6b87-453c-9d4e-1b3ea0ffd634" providerId="ADAL" clId="{BA55B3A6-58A3-4658-8B13-9C90D871D859}" dt="2021-08-29T18:13:36.451" v="1455" actId="20577"/>
          <ac:spMkLst>
            <pc:docMk/>
            <pc:sldMk cId="1823581371" sldId="256"/>
            <ac:spMk id="14" creationId="{6DEB9258-0FDF-4D2D-A268-1D8DEB4BFFDB}"/>
          </ac:spMkLst>
        </pc:spChg>
        <pc:picChg chg="del">
          <ac:chgData name="Marieke Drabbe" userId="b9b1a049-6b87-453c-9d4e-1b3ea0ffd634" providerId="ADAL" clId="{BA55B3A6-58A3-4658-8B13-9C90D871D859}" dt="2021-08-29T18:03:28.815" v="31" actId="478"/>
          <ac:picMkLst>
            <pc:docMk/>
            <pc:sldMk cId="1823581371" sldId="256"/>
            <ac:picMk id="12" creationId="{3EC3A216-E40E-427A-A5A5-FBDE7E1AE7FA}"/>
          </ac:picMkLst>
        </pc:picChg>
      </pc:sldChg>
    </pc:docChg>
  </pc:docChgLst>
  <pc:docChgLst>
    <pc:chgData name="Steven Linkels" userId="82b2834b-7373-49b3-b259-2f89722ff704" providerId="ADAL" clId="{35604299-C746-425C-9015-E465AF9FE163}"/>
    <pc:docChg chg="modSld">
      <pc:chgData name="Steven Linkels" userId="82b2834b-7373-49b3-b259-2f89722ff704" providerId="ADAL" clId="{35604299-C746-425C-9015-E465AF9FE163}" dt="2022-07-04T13:19:39.543" v="21" actId="20577"/>
      <pc:docMkLst>
        <pc:docMk/>
      </pc:docMkLst>
      <pc:sldChg chg="modSp mod">
        <pc:chgData name="Steven Linkels" userId="82b2834b-7373-49b3-b259-2f89722ff704" providerId="ADAL" clId="{35604299-C746-425C-9015-E465AF9FE163}" dt="2022-07-04T13:19:39.543" v="21" actId="20577"/>
        <pc:sldMkLst>
          <pc:docMk/>
          <pc:sldMk cId="1823581371" sldId="256"/>
        </pc:sldMkLst>
        <pc:spChg chg="mod">
          <ac:chgData name="Steven Linkels" userId="82b2834b-7373-49b3-b259-2f89722ff704" providerId="ADAL" clId="{35604299-C746-425C-9015-E465AF9FE163}" dt="2022-07-04T13:19:30.770" v="17" actId="20577"/>
          <ac:spMkLst>
            <pc:docMk/>
            <pc:sldMk cId="1823581371" sldId="256"/>
            <ac:spMk id="8" creationId="{D0CDA07E-4529-4BD5-8EA0-677AC63CAACD}"/>
          </ac:spMkLst>
        </pc:spChg>
        <pc:spChg chg="mod">
          <ac:chgData name="Steven Linkels" userId="82b2834b-7373-49b3-b259-2f89722ff704" providerId="ADAL" clId="{35604299-C746-425C-9015-E465AF9FE163}" dt="2022-07-04T13:19:39.543" v="21" actId="20577"/>
          <ac:spMkLst>
            <pc:docMk/>
            <pc:sldMk cId="1823581371" sldId="256"/>
            <ac:spMk id="13" creationId="{E088D057-99F4-4D3B-A556-A2562A78FAC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E177D4-EE84-4C90-BD68-2CD7B4E46F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9B1F18C-3DA8-4478-ACD1-7E0DE0C564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A08416-A6BC-417F-B170-DCC30CE3D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4-7-2022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64A811-8D3F-4370-A41F-BD1B0FB43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29A954-A09E-4352-8495-9F7FB1926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664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B64B6F-DAF3-44F1-BBA7-55C9AE6E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BEB3636-5FE8-41B9-BD96-A9B098737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A75EAA-CD87-4F7F-9D10-A3F68EC38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4-7-2022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DDB38A-7FC8-45DC-9466-14B4C33CC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8A7CF0-2C0B-44BD-A0F0-859251AA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621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DE6765C-E461-4E26-809A-0480AD696A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F067D86-E9D3-4400-A976-785937758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3589FF-2F34-44C3-A672-73A2FE982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4-7-2022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17837D-61A8-4FC7-8175-C5EAF2F8A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0D5365-1D8A-4B72-A7FC-15AD77650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753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BA8983-4614-41BE-89AF-63523C6F6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321D42-5105-4333-BE18-82A5DA6B3F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ECA1699-D6BA-4F9A-89D8-A1DD9EDB2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4-7-2022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221984-7732-4023-82B3-96F21BAE8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EFB037-56D7-4505-96EA-A47C0BE49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437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6B22DA-5169-4AC8-A2EC-2BD778A02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9D8C7D-B5CC-4D4D-94B7-9FC3E420F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60E10F-7581-4128-98BC-A2581C4B2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4-7-2022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31962-AC35-4B43-BE51-5C666B3F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F350E9-D46D-47A2-AB8A-C2085FD5E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481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0E5D0B-2FBB-410D-A476-988DA6E12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929C77-539F-4A13-9990-8DA7105229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4E9D67F-DF4B-42E9-8C0F-F7340826F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A6C484-8AB6-494A-B61A-E603D7328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4-7-2022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AC8C9B3-ED26-4817-A170-CA5D188E3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DD5B14-6CEA-40D9-BCA3-54D495BFC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126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2BB5C2-9FA2-49D2-9763-088B4D45A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BD803C-21AB-41D0-9F5E-BBC103847B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BB00A2E-757B-471C-9A50-846B718AF5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5DA5EC3-D859-4195-9DC3-5D904882D9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23DBD04-7540-4CD6-9784-F1E5B03DFF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F0FB006-B174-4576-86A2-9113B67E4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4-7-2022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779C61B-FB26-45E9-A889-615B7073C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0EFF803-53A6-494D-ABC0-79EBDC2E3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3833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F517C5-8F4E-481E-AD28-B8804FAD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297238C-94DB-4EE1-89D5-341E65F74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4-7-2022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D5D70B3-F599-46D4-8EB1-32F64A6BA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DD17500-6077-4B3C-8A09-1EF8525C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59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C758E10-351A-4D5E-B860-DCE5FF23A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4-7-2022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85B1713-8266-43E4-AA3D-D7AFEDF50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94376F3-AEF1-48F6-AD01-426A73C15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933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9ADAC-08D2-4642-A113-FACA5C777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7C9EEE-717F-4941-BB07-0536854DC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997B907-848A-4412-8188-CB596629F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7EFD6DB-8DAE-4BF3-AD4B-B09266BA6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4-7-2022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1652044-7946-4C59-AA36-944805165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AC0A9E0-50D1-4ED5-9DF0-DAD2A42B2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91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999ED-3313-44D4-BD53-DAC8A630D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5F665B4-C8EF-48AF-A55C-3866D6F9DB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9D5D79E-CAC7-4956-B4B5-225BCB942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1BF2DB8-55EE-4631-A380-F451169F5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9BE4-8150-4B5C-B350-49695E6DC3AF}" type="datetimeFigureOut">
              <a:rPr lang="nl-NL" smtClean="0"/>
              <a:t>4-7-2022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3BFEA6-4569-4143-AB1F-F399B2C5F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99E87D1-EAF9-4449-B985-25ED6AA64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79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EE562DE-2D6E-4CC4-8E9C-442192EF4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726D4FB-8957-4840-8D29-45066E2CA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151CF3A-BF82-4F9E-95AE-BA35659D86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49BE4-8150-4B5C-B350-49695E6DC3AF}" type="datetimeFigureOut">
              <a:rPr lang="nl-NL" smtClean="0"/>
              <a:t>4-7-2022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561653E-BD5D-4A28-917D-5E39E79034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FFEEA7-9DF0-4E75-844F-69ACBA024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FF9E1-8BEE-470D-8013-AB106C3E79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753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ondernemersplein.kvk.nl/branche-informatie/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s://www.scribbr.nl/onderzoeksmethoden/interviewtechnieken/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>
            <a:extLst>
              <a:ext uri="{FF2B5EF4-FFF2-40B4-BE49-F238E27FC236}">
                <a16:creationId xmlns:a16="http://schemas.microsoft.com/office/drawing/2014/main" id="{28F6BA3C-9B25-405F-B249-C6787B6669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952" y="1726798"/>
            <a:ext cx="4586840" cy="22929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solidFill>
                  <a:srgbClr val="FF2F00"/>
                </a:solidFill>
                <a:ea typeface="Calibri" pitchFamily="34" charset="0"/>
                <a:cs typeface="Arial" charset="0"/>
              </a:rPr>
              <a:t>Leerproduct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Een visuele weergave (bijv. </a:t>
            </a:r>
            <a:r>
              <a:rPr lang="nl-NL" sz="1200" dirty="0" err="1">
                <a:latin typeface="+mn-lt"/>
                <a:ea typeface="Calibri" pitchFamily="34" charset="0"/>
                <a:cs typeface="Arial" panose="020B0604020202020204" pitchFamily="34" charset="0"/>
              </a:rPr>
              <a:t>infographic</a:t>
            </a: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 of poster) met informatie over een professional binnen je specialisatie.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Laat minimaal de volgende onderdelen aan bod komen: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De (duurzame) ontwikkelingen in de branche van het stagebedrijf/de professional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De toekomst van de branche.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De werkzaamheden/taken/verantwoordelijkheden van de professional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De motieven van de professional voor het beroep/de werkzaamheden.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Opleidingen/werkachtergrond van de professional. 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A1E662C2-3279-42A9-8DD7-117EC9EF91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952" y="4144651"/>
            <a:ext cx="4586840" cy="21082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lvl="0" indent="0" fontAlgn="base">
              <a:spcBef>
                <a:spcPct val="0"/>
              </a:spcBef>
              <a:spcAft>
                <a:spcPct val="0"/>
              </a:spcAft>
              <a:tabLst/>
            </a:pPr>
            <a:r>
              <a:rPr lang="nl-NL" sz="1100" b="1" dirty="0" err="1">
                <a:solidFill>
                  <a:srgbClr val="FF2F00"/>
                </a:solidFill>
                <a:ea typeface="Calibri" pitchFamily="34" charset="0"/>
                <a:cs typeface="Arial" charset="0"/>
              </a:rPr>
              <a:t>Leerpad</a:t>
            </a:r>
            <a:r>
              <a:rPr lang="nl-NL" sz="1100" b="1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		         	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Verdiep je in de branche van je stageplek.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Kies één of meerdere professional(s) waarvan je de werkzaamheden/functie leuk lijkt.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Stel vragen op om je interview voor te bereiden.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/>
              </a:rPr>
              <a:t>Loop een dag met de professional mee wanneer er werkzaamheden zijn die jou leuk lijken.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/>
              </a:rPr>
              <a:t>Neem het interview af.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/>
              </a:rPr>
              <a:t>Maak foto’s/beeldmateriaal.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Geef de informatie beeldend weer op een manier die jou leuk lijkt.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Denk aan de juiste bronvermelding. </a:t>
            </a:r>
          </a:p>
        </p:txBody>
      </p:sp>
      <p:sp>
        <p:nvSpPr>
          <p:cNvPr id="6" name="Text Box 14">
            <a:extLst>
              <a:ext uri="{FF2B5EF4-FFF2-40B4-BE49-F238E27FC236}">
                <a16:creationId xmlns:a16="http://schemas.microsoft.com/office/drawing/2014/main" id="{E9C31F5D-3EAD-4EFE-9211-94908843D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418" y="3203507"/>
            <a:ext cx="4552379" cy="7017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100" b="1" dirty="0">
                <a:solidFill>
                  <a:srgbClr val="FF2F00"/>
                </a:solidFill>
              </a:rPr>
              <a:t>Bronnen</a:t>
            </a:r>
          </a:p>
          <a:p>
            <a:pPr marL="176213" indent="-176213" defTabSz="457200">
              <a:lnSpc>
                <a:spcPct val="80000"/>
              </a:lnSpc>
              <a:spcBef>
                <a:spcPct val="50000"/>
              </a:spcBef>
              <a:buFontTx/>
              <a:buChar char="•"/>
              <a:tabLst>
                <a:tab pos="176213" algn="l"/>
                <a:tab pos="1163638" algn="l"/>
              </a:tabLst>
            </a:pPr>
            <a:r>
              <a:rPr lang="nl-NL" sz="1100" dirty="0">
                <a:solidFill>
                  <a:prstClr val="black"/>
                </a:solidFill>
                <a:hlinkClick r:id="rId3"/>
              </a:rPr>
              <a:t>https://ondernemersplein.kvk.nl/branche-informatie/</a:t>
            </a:r>
            <a:endParaRPr lang="nl-NL" sz="1100" dirty="0">
              <a:solidFill>
                <a:prstClr val="black"/>
              </a:solidFill>
            </a:endParaRPr>
          </a:p>
          <a:p>
            <a:pPr marL="176213" indent="-176213" defTabSz="457200">
              <a:lnSpc>
                <a:spcPct val="80000"/>
              </a:lnSpc>
              <a:spcBef>
                <a:spcPct val="50000"/>
              </a:spcBef>
              <a:buFontTx/>
              <a:buChar char="•"/>
              <a:tabLst>
                <a:tab pos="176213" algn="l"/>
                <a:tab pos="1163638" algn="l"/>
              </a:tabLst>
            </a:pPr>
            <a:r>
              <a:rPr lang="nl-NL" sz="1100" dirty="0">
                <a:solidFill>
                  <a:prstClr val="black"/>
                </a:solidFill>
                <a:hlinkClick r:id="rId4"/>
              </a:rPr>
              <a:t>https://www.scribbr.nl/onderzoeksmethoden/interviewtechnieken/</a:t>
            </a:r>
            <a:endParaRPr lang="nl-NL" sz="1100" dirty="0">
              <a:solidFill>
                <a:prstClr val="black"/>
              </a:solidFill>
            </a:endParaRPr>
          </a:p>
        </p:txBody>
      </p:sp>
      <p:sp>
        <p:nvSpPr>
          <p:cNvPr id="7" name="Text Box 14">
            <a:extLst>
              <a:ext uri="{FF2B5EF4-FFF2-40B4-BE49-F238E27FC236}">
                <a16:creationId xmlns:a16="http://schemas.microsoft.com/office/drawing/2014/main" id="{D6F48DCF-595A-4BCA-BC9F-708C8545E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418" y="2426989"/>
            <a:ext cx="4552379" cy="4462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100" b="1" dirty="0">
                <a:solidFill>
                  <a:srgbClr val="FF2F00"/>
                </a:solidFill>
              </a:rPr>
              <a:t>Bijeenkomsten </a:t>
            </a:r>
          </a:p>
          <a:p>
            <a:pPr marL="0" indent="-17145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Online vragenuurtjes. </a:t>
            </a:r>
          </a:p>
        </p:txBody>
      </p:sp>
      <p:sp>
        <p:nvSpPr>
          <p:cNvPr id="8" name="Text Box 17">
            <a:extLst>
              <a:ext uri="{FF2B5EF4-FFF2-40B4-BE49-F238E27FC236}">
                <a16:creationId xmlns:a16="http://schemas.microsoft.com/office/drawing/2014/main" id="{D0CDA07E-4529-4BD5-8EA0-677AC63CA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9418" y="773099"/>
            <a:ext cx="4552379" cy="13696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solidFill>
                  <a:srgbClr val="FF2F00"/>
                </a:solidFill>
                <a:latin typeface="Arial" charset="0"/>
                <a:ea typeface="Calibri" pitchFamily="34" charset="0"/>
                <a:cs typeface="Arial" charset="0"/>
              </a:rPr>
              <a:t>Samenwerken</a:t>
            </a:r>
            <a:r>
              <a:rPr lang="nl-NL" sz="1100" b="1" dirty="0">
                <a:solidFill>
                  <a:prstClr val="black"/>
                </a:solidFill>
                <a:latin typeface="Arial" charset="0"/>
                <a:ea typeface="Calibri" pitchFamily="34" charset="0"/>
                <a:cs typeface="Arial" charset="0"/>
              </a:rPr>
              <a:t>	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cs typeface="Arial" panose="020B0604020202020204" pitchFamily="34" charset="0"/>
              </a:rPr>
              <a:t>Tijdens de stage periode worden er geen feedback bijeenkomsten georganiseerd. Je hoeft dus geen feedback te geven.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nl-NL" sz="1200" dirty="0"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 sz="1200" dirty="0">
                <a:cs typeface="Arial" panose="020B0604020202020204" pitchFamily="34" charset="0"/>
              </a:rPr>
              <a:t>Deadline product: </a:t>
            </a:r>
            <a:r>
              <a:rPr lang="nl-NL" sz="1200" b="1" dirty="0">
                <a:cs typeface="Arial" panose="020B0604020202020204" pitchFamily="34" charset="0"/>
              </a:rPr>
              <a:t>14 oktober 2022</a:t>
            </a:r>
            <a:endParaRPr lang="nl-NL" sz="12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BC2191CA-D16F-419A-AE08-E79F67CE84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467" y="1957196"/>
            <a:ext cx="263290" cy="321303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1F3DD174-0D9D-4F07-97DD-38695F9509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132" y="4057170"/>
            <a:ext cx="266283" cy="416301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E088D057-99F4-4D3B-A556-A2562A78FACB}"/>
              </a:ext>
            </a:extLst>
          </p:cNvPr>
          <p:cNvSpPr txBox="1"/>
          <p:nvPr/>
        </p:nvSpPr>
        <p:spPr>
          <a:xfrm>
            <a:off x="995004" y="164096"/>
            <a:ext cx="7894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2400">
                <a:solidFill>
                  <a:prstClr val="black"/>
                </a:solidFill>
                <a:latin typeface="Arial" charset="0"/>
                <a:cs typeface="Arial" charset="0"/>
              </a:rPr>
              <a:t>2223 </a:t>
            </a:r>
            <a:r>
              <a:rPr lang="nl-NL" sz="2400" dirty="0">
                <a:solidFill>
                  <a:prstClr val="black"/>
                </a:solidFill>
                <a:latin typeface="Arial" charset="0"/>
                <a:cs typeface="Arial" charset="0"/>
              </a:rPr>
              <a:t>ST LA1 Specialisatie in de praktijk</a:t>
            </a: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6DEB9258-0FDF-4D2D-A268-1D8DEB4BF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004" y="786272"/>
            <a:ext cx="4586841" cy="8156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solidFill>
                  <a:srgbClr val="FF2F00"/>
                </a:solidFill>
                <a:ea typeface="Calibri" pitchFamily="34" charset="0"/>
                <a:cs typeface="Arial" charset="0"/>
              </a:rPr>
              <a:t>Leerdoelen</a:t>
            </a: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kunt een informatie verzamelen.</a:t>
            </a: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kunt een interview afnemen.</a:t>
            </a: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kunt informatie beeldend weergeven. </a:t>
            </a:r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1A54A59D-20C9-40C0-B8C0-A7B5078D65A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805" r="10840"/>
          <a:stretch/>
        </p:blipFill>
        <p:spPr>
          <a:xfrm>
            <a:off x="621445" y="781285"/>
            <a:ext cx="299335" cy="412425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97CAA81A-091F-4F58-938A-12FD49C50A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30606" y="868892"/>
            <a:ext cx="385812" cy="263054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EEBCA26C-BB86-447A-8A29-26725E2510E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7050" t="33024" r="61669" b="30375"/>
          <a:stretch/>
        </p:blipFill>
        <p:spPr>
          <a:xfrm>
            <a:off x="5930606" y="2734759"/>
            <a:ext cx="350275" cy="338696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8501C6E1-C974-49AF-BD85-7BA53DFABA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17193" y="3493299"/>
            <a:ext cx="299225" cy="29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58137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808146-943A-4591-8778-FBBF9ED5A0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4C19B45-3226-4685-B86B-01DC0E83F686}">
  <ds:schemaRefs>
    <ds:schemaRef ds:uri="http://schemas.microsoft.com/office/2006/metadata/properties"/>
    <ds:schemaRef ds:uri="http://schemas.microsoft.com/office/infopath/2007/PartnerControls"/>
    <ds:schemaRef ds:uri="c6f82ce1-f6df-49a5-8b49-cf8409a27aa4"/>
    <ds:schemaRef ds:uri="2c4f0c93-2979-4f27-aab2-70de95932352"/>
  </ds:schemaRefs>
</ds:datastoreItem>
</file>

<file path=customXml/itemProps3.xml><?xml version="1.0" encoding="utf-8"?>
<ds:datastoreItem xmlns:ds="http://schemas.openxmlformats.org/officeDocument/2006/customXml" ds:itemID="{1617361D-4DED-4C41-86DC-C916D3E424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255</Words>
  <Application>Microsoft Office PowerPoint</Application>
  <PresentationFormat>Breedbeeld</PresentationFormat>
  <Paragraphs>33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Steven Linkels</cp:lastModifiedBy>
  <cp:revision>4</cp:revision>
  <dcterms:created xsi:type="dcterms:W3CDTF">2021-08-08T18:39:46Z</dcterms:created>
  <dcterms:modified xsi:type="dcterms:W3CDTF">2022-07-04T13:19:42Z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_ExtendedDescription">
    <vt:lpwstr/>
  </property>
  <property fmtid="{D5CDD505-2E9C-101B-9397-08002B2CF9AE}" pid="4" name="TriggerFlowInfo">
    <vt:lpwstr/>
  </property>
</Properties>
</file>