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77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5EE87-5E33-D130-71B8-F6726B28C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A0B5B0-21B5-F259-5511-5C7E68883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BAE5A8-BBCC-E63F-DEFC-D752AF552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2ED84D-C5BF-EE3A-2B7B-3CE6DB42C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897238-1A68-2380-2EE8-D7DA5C393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83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C65361-0258-0F6B-58B8-AE1408587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EFFB4A9-B9DC-8450-FF52-65B58AA56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44DFB1-2BCD-A3A1-9CDD-88D4CDA7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FE5514-1AD5-F453-F0C1-C92C246EC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0DD197-BC3A-D0CA-6680-0862107CA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98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27634CA-B16D-015D-1686-0BCB03124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6AE080-6CC6-017D-B4B7-2081E5479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7C2CEF-C21A-3FF1-D43C-60D0D54A8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B2252C-F5E2-9A08-030D-4C7DD221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7E914B-19F1-9598-BCAB-037EFDC7E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577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E7323-F14F-719F-1452-A183B9D9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9926C9-38A8-4C3A-4DC5-5679F9BB00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11DE9B-75BA-9E07-902E-9D3BFDB04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F839F3-6415-701C-0509-D0893CD36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AFA69D-49DA-8D85-F6EE-E058660A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25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018E2E-5251-9865-E4B7-F8AA14CAB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7EA5DB-E960-3284-6337-EEA004FDF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0523D8-B607-70F1-29DC-003A43728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AD38B7-EAB1-5C76-FC45-C899B918C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D5DD45-9525-3D69-6ADF-D1C337CBF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66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F8E7F-8065-70B3-76E8-A0D3964F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368776-02C8-9F5A-A92D-E428739255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2E5CC65-A22D-E182-CCBB-B849D8709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FE3E88-340C-42DC-C6B3-5A5EA2026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957224-713D-0AB0-C0C1-2D6D22D92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211BCC-1FE6-0E7B-83ED-D36355348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97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7DC833-FC4E-F389-8B0F-5AECB21DA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1E4ADF5-D47E-1367-7B2E-DDFC53B9B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8B5C99F-4634-6726-13B1-7C1694689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A1F2D4E-C1CA-CADB-4F0D-706578AA6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29F6744-567A-C795-E395-98CEA3EFF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6E34F94-158F-DE36-2BEC-24328DDDE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2E868B4-5CB7-5E45-3E9F-1E21762A8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802E2D5-CE5B-12C5-E3F2-014E8E46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09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3BCEB-B1D0-E1B3-0D35-611422455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12CE77-97A2-B925-C284-7166F4719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102FA09-0178-4EEA-1C1E-52CB75BA0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F2537C9-E497-D2B6-B29B-E0C2DBCD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3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218AFB1-34B5-C5F3-B2AF-3B4D13501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4E3731F-95CC-6E28-FAB0-E22352AA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95F934-9FBB-FA5A-35B9-74C55868D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644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98728-0905-1551-4CC2-56374BA0D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86A9FA-3626-B452-6E75-80A722C6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9AA01AB-57CC-E562-5AC4-43132BAF6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23CE9D9-B03A-E74A-0DE7-7DEF5BBE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47BD45-CFC8-DBEB-C63E-C3BC2C9D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048BC5-57D9-82FE-5C2C-E359547C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68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C7E0A4-7B36-ED1A-6BE1-2C87B457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9563D9B-2747-7F20-903B-55489C0658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E8A1A26-FCC8-2AD7-1958-096752911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1303B0-1ABE-3110-E2D0-01ACE05F3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63AC306-9814-2321-9DAB-79EDF930A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B5606B-C1CE-9F3D-25F4-056E95A8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8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90E3BDE-DAD9-A453-56F9-A9EBDF4E5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3C48D2-992C-A36D-0455-D26EBDF43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E244CC5-90E3-B049-B706-0A2807E716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9F6D9-B6ED-43E5-BD59-FC227B8B12DA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39CB47-5BA5-C0D0-9624-0F4C339351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25CCD2-722C-994C-9839-AABD56223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C96E0-3E8A-4A30-B169-7E4E2D74AA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11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tagemarkt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s.linkels@yuverta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8537B233-9CDD-4A90-AABB-A8963DEE4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C5363E-7F85-CBBC-DFD9-DC1B2BFB5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818457"/>
            <a:ext cx="3322317" cy="2975876"/>
          </a:xfrm>
        </p:spPr>
        <p:txBody>
          <a:bodyPr anchor="b">
            <a:normAutofit/>
          </a:bodyPr>
          <a:lstStyle/>
          <a:p>
            <a:pPr algn="l"/>
            <a:r>
              <a:rPr lang="nl-NL" sz="6600" dirty="0"/>
              <a:t>BPV les 30-9-2022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0C38B82-FE4E-04B4-B5F5-C27C88DFF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3948158"/>
            <a:ext cx="3322316" cy="1692066"/>
          </a:xfrm>
        </p:spPr>
        <p:txBody>
          <a:bodyPr anchor="t">
            <a:normAutofit/>
          </a:bodyPr>
          <a:lstStyle/>
          <a:p>
            <a:pPr algn="l"/>
            <a:r>
              <a:rPr lang="nl-NL" sz="1700"/>
              <a:t>Op het programma vandaag:</a:t>
            </a:r>
          </a:p>
          <a:p>
            <a:pPr algn="l"/>
            <a:r>
              <a:rPr lang="nl-NL" sz="1700"/>
              <a:t>Pippie (oud-student) komt spreken over haar ervaringen</a:t>
            </a:r>
          </a:p>
          <a:p>
            <a:pPr marL="342900" indent="-342900" algn="l">
              <a:buFontTx/>
              <a:buChar char="-"/>
            </a:pPr>
            <a:r>
              <a:rPr lang="nl-NL" sz="1700"/>
              <a:t>Eisen stage op een rijtje</a:t>
            </a:r>
          </a:p>
          <a:p>
            <a:pPr marL="342900" indent="-342900" algn="l">
              <a:buFontTx/>
              <a:buChar char="-"/>
            </a:pPr>
            <a:r>
              <a:rPr lang="nl-NL" sz="1700"/>
              <a:t>Stages benaderen</a:t>
            </a: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040575EE-C594-4566-BC00-663004E52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63566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tage, het einde is nabij">
            <a:extLst>
              <a:ext uri="{FF2B5EF4-FFF2-40B4-BE49-F238E27FC236}">
                <a16:creationId xmlns:a16="http://schemas.microsoft.com/office/drawing/2014/main" id="{BB0992E7-5CD3-F4C7-EF01-44E799CC9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4678" y="1024760"/>
            <a:ext cx="6436548" cy="480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90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845193-2C45-F9C9-F469-209B4E319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nl-NL" b="1"/>
              <a:t>Eisen BPV LJ1 – P3 op een rijtje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F81118-3B4E-C60B-EBEF-7E73A8CF2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384"/>
            <a:ext cx="10515600" cy="4351338"/>
          </a:xfrm>
        </p:spPr>
        <p:txBody>
          <a:bodyPr/>
          <a:lstStyle/>
          <a:p>
            <a:endParaRPr lang="nl-NL"/>
          </a:p>
          <a:p>
            <a:endParaRPr lang="nl-NL"/>
          </a:p>
          <a:p>
            <a:pPr marL="0" indent="0">
              <a:buNone/>
            </a:pPr>
            <a:r>
              <a:rPr lang="nl-NL" sz="1800" b="1"/>
              <a:t>Dus concreet:</a:t>
            </a:r>
          </a:p>
          <a:p>
            <a:r>
              <a:rPr lang="nl-NL" sz="1800"/>
              <a:t>Het bedrijf staat op het Crebo nummer 26009 op </a:t>
            </a:r>
            <a:r>
              <a:rPr lang="nl-NL" sz="1800">
                <a:hlinkClick r:id="rId2"/>
              </a:rPr>
              <a:t>www.stagemarkt.nl</a:t>
            </a:r>
            <a:endParaRPr lang="nl-NL" sz="1800"/>
          </a:p>
          <a:p>
            <a:r>
              <a:rPr lang="nl-NL" sz="1800"/>
              <a:t>De startdatum van de stage is 6 februari 2023 en de einddatum is 14 april 2023</a:t>
            </a:r>
          </a:p>
          <a:p>
            <a:r>
              <a:rPr lang="nl-NL" sz="1800"/>
              <a:t>In totaal loop je dus 312 uur stage</a:t>
            </a:r>
          </a:p>
          <a:p>
            <a:r>
              <a:rPr lang="nl-NL" sz="1800"/>
              <a:t>Tijdens deze periode loop je stage op dinsdag, woensdag, donderdag en vrijdag. Op maandag is er een terugkomdag waar je uitleg krijgt over de LA’s</a:t>
            </a:r>
          </a:p>
          <a:p>
            <a:pPr marL="0" indent="0">
              <a:buNone/>
            </a:pPr>
            <a:endParaRPr lang="nl-NL" sz="1800"/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B9AC84A-5C39-404C-5AE8-6654ED715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567315"/>
            <a:ext cx="6096000" cy="2091161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E9E2BA1A-EDEF-C51F-30EB-1CB06B18B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21278"/>
            <a:ext cx="12192000" cy="12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01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B04564-152C-CA71-0AF4-CE79372B0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3400" b="1">
                <a:solidFill>
                  <a:srgbClr val="FFFFFF"/>
                </a:solidFill>
              </a:rPr>
              <a:t>Werkzaamheden op stage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9B7B5E-A311-9B10-BCB9-669F6E41C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116958"/>
            <a:ext cx="6906491" cy="606000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 b="1" dirty="0"/>
              <a:t>Wat voor werkzaamheden mag je uitvoeren op stage?</a:t>
            </a:r>
          </a:p>
          <a:p>
            <a:r>
              <a:rPr lang="nl-NL" sz="2000" dirty="0"/>
              <a:t>Meewerken in het bedrijf</a:t>
            </a:r>
          </a:p>
          <a:p>
            <a:r>
              <a:rPr lang="nl-NL" sz="2000" dirty="0"/>
              <a:t>(Helpen) organiseren van evenementen/activiteiten</a:t>
            </a:r>
          </a:p>
          <a:p>
            <a:r>
              <a:rPr lang="nl-NL" sz="2000" dirty="0" err="1"/>
              <a:t>Social</a:t>
            </a:r>
            <a:r>
              <a:rPr lang="nl-NL" sz="2000" dirty="0"/>
              <a:t> media accounts beheren, content posten en/of opzetten</a:t>
            </a:r>
          </a:p>
          <a:p>
            <a:r>
              <a:rPr lang="nl-NL" sz="2000" dirty="0"/>
              <a:t>Enzovoort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/>
              <a:t>Vooral van belang</a:t>
            </a:r>
          </a:p>
          <a:p>
            <a:pPr marL="0" indent="0">
              <a:buNone/>
            </a:pPr>
            <a:r>
              <a:rPr lang="nl-NL" sz="2000" dirty="0"/>
              <a:t>Spreek goed af met je praktijkbegeleider wat je werkzaamheden kunnen zijn. Geef zelf ook aan wat je graag zou willen doen en/of wat je zou kunnen doen. Tevens moet je tijdens je stage ook opdrachten voor school doen. Maak een planning/afspraak met je praktijkbegeleider over het werken aan school tijdens stage.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1928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E4D835B-52DC-D866-4F02-0BCE53503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 b="1"/>
              <a:t>Opdracht voor vandaag</a:t>
            </a:r>
          </a:p>
        </p:txBody>
      </p:sp>
      <p:sp>
        <p:nvSpPr>
          <p:cNvPr id="2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5E6FA8-B551-661D-3AE5-6EF874FE6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500" b="1"/>
              <a:t>Opdracht:</a:t>
            </a:r>
          </a:p>
          <a:p>
            <a:r>
              <a:rPr lang="nl-NL" sz="1500"/>
              <a:t>Kies één bedrijf op stagemarkt.nl die het Crebo nummer 26009 heeft waar je stage zou willen lopen.</a:t>
            </a:r>
          </a:p>
          <a:p>
            <a:pPr marL="0" indent="0">
              <a:buNone/>
            </a:pPr>
            <a:endParaRPr lang="nl-NL" sz="1500"/>
          </a:p>
          <a:p>
            <a:pPr marL="0" indent="0">
              <a:buNone/>
            </a:pPr>
            <a:r>
              <a:rPr lang="nl-NL" sz="1500"/>
              <a:t>2 opties bij solliciteren:</a:t>
            </a:r>
          </a:p>
          <a:p>
            <a:r>
              <a:rPr lang="nl-NL" sz="1500" b="1"/>
              <a:t>Mail sturen: </a:t>
            </a:r>
            <a:r>
              <a:rPr lang="nl-NL" sz="1500"/>
              <a:t>Schrijf een oefen sollicitatiemail naar het bedrijf toe. Deze verstuur je naar </a:t>
            </a:r>
            <a:r>
              <a:rPr lang="nl-NL" sz="1500">
                <a:hlinkClick r:id="rId2"/>
              </a:rPr>
              <a:t>s.linkels@yuverta.nl</a:t>
            </a:r>
            <a:r>
              <a:rPr lang="nl-NL" sz="1500"/>
              <a:t>. </a:t>
            </a:r>
          </a:p>
          <a:p>
            <a:r>
              <a:rPr lang="nl-NL" sz="1500" b="1"/>
              <a:t>Bellen: </a:t>
            </a:r>
            <a:r>
              <a:rPr lang="nl-NL" sz="1500"/>
              <a:t>Maak een transcript van een gesprek dat je zou voeren als je zou bellen. Stuur dit transcript op naar </a:t>
            </a:r>
            <a:r>
              <a:rPr lang="nl-NL" sz="1500">
                <a:hlinkClick r:id="rId2"/>
              </a:rPr>
              <a:t>s.linkels@yuverta.nl</a:t>
            </a:r>
            <a:r>
              <a:rPr lang="nl-NL" sz="1500"/>
              <a:t>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E90DCF-03CF-6986-8D6B-23FD7BB99D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67" r="2326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62432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283</Words>
  <Application>Microsoft Office PowerPoint</Application>
  <PresentationFormat>Breedbeeld</PresentationFormat>
  <Paragraphs>31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Tw Cen MT</vt:lpstr>
      <vt:lpstr>Kantoorthema</vt:lpstr>
      <vt:lpstr>BPV les 30-9-2022</vt:lpstr>
      <vt:lpstr>Eisen BPV LJ1 – P3 op een rijtje</vt:lpstr>
      <vt:lpstr>Werkzaamheden op stage</vt:lpstr>
      <vt:lpstr>Opdracht voor vandaag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BPV les 30-9-2022</dc:title>
  <dc:creator>Steven Linkels</dc:creator>
  <cp:lastModifiedBy>Steven Linkels</cp:lastModifiedBy>
  <cp:revision>1</cp:revision>
  <dcterms:created xsi:type="dcterms:W3CDTF">2022-09-26T08:44:19Z</dcterms:created>
  <dcterms:modified xsi:type="dcterms:W3CDTF">2022-09-26T09:40:09Z</dcterms:modified>
</cp:coreProperties>
</file>