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9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FF00"/>
    <a:srgbClr val="000644"/>
    <a:srgbClr val="B8A1FF"/>
    <a:srgbClr val="431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43522B-FCBC-4337-B428-5A69BF7C8DCA}" v="73" dt="2022-10-06T13:49:17.190"/>
  </p1510:revLst>
</p1510:revInfo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Stijl, licht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n Linkels" userId="82b2834b-7373-49b3-b259-2f89722ff704" providerId="ADAL" clId="{A343522B-FCBC-4337-B428-5A69BF7C8DCA}"/>
    <pc:docChg chg="undo custSel addSld delSld modSld sldOrd">
      <pc:chgData name="Steven Linkels" userId="82b2834b-7373-49b3-b259-2f89722ff704" providerId="ADAL" clId="{A343522B-FCBC-4337-B428-5A69BF7C8DCA}" dt="2022-10-14T11:41:20.342" v="4818" actId="47"/>
      <pc:docMkLst>
        <pc:docMk/>
      </pc:docMkLst>
      <pc:sldChg chg="addSp delSp modSp mod">
        <pc:chgData name="Steven Linkels" userId="82b2834b-7373-49b3-b259-2f89722ff704" providerId="ADAL" clId="{A343522B-FCBC-4337-B428-5A69BF7C8DCA}" dt="2022-10-06T13:21:05.800" v="3622" actId="313"/>
        <pc:sldMkLst>
          <pc:docMk/>
          <pc:sldMk cId="1914404811" sldId="256"/>
        </pc:sldMkLst>
        <pc:spChg chg="mod">
          <ac:chgData name="Steven Linkels" userId="82b2834b-7373-49b3-b259-2f89722ff704" providerId="ADAL" clId="{A343522B-FCBC-4337-B428-5A69BF7C8DCA}" dt="2022-10-04T07:23:28.286" v="532" actId="313"/>
          <ac:spMkLst>
            <pc:docMk/>
            <pc:sldMk cId="1914404811" sldId="256"/>
            <ac:spMk id="4" creationId="{7E256807-68E5-45A0-8DD0-5696A7E4E94A}"/>
          </ac:spMkLst>
        </pc:spChg>
        <pc:spChg chg="add del mod">
          <ac:chgData name="Steven Linkels" userId="82b2834b-7373-49b3-b259-2f89722ff704" providerId="ADAL" clId="{A343522B-FCBC-4337-B428-5A69BF7C8DCA}" dt="2022-10-04T07:22:54.554" v="479" actId="478"/>
          <ac:spMkLst>
            <pc:docMk/>
            <pc:sldMk cId="1914404811" sldId="256"/>
            <ac:spMk id="5" creationId="{238A12B0-5C9A-5C10-ADE0-E0F39274483A}"/>
          </ac:spMkLst>
        </pc:spChg>
        <pc:spChg chg="mod">
          <ac:chgData name="Steven Linkels" userId="82b2834b-7373-49b3-b259-2f89722ff704" providerId="ADAL" clId="{A343522B-FCBC-4337-B428-5A69BF7C8DCA}" dt="2022-10-06T13:21:05.800" v="3622" actId="313"/>
          <ac:spMkLst>
            <pc:docMk/>
            <pc:sldMk cId="1914404811" sldId="256"/>
            <ac:spMk id="6" creationId="{81B96BA2-902A-4078-8942-E8A2417A9A29}"/>
          </ac:spMkLst>
        </pc:spChg>
        <pc:spChg chg="add mod">
          <ac:chgData name="Steven Linkels" userId="82b2834b-7373-49b3-b259-2f89722ff704" providerId="ADAL" clId="{A343522B-FCBC-4337-B428-5A69BF7C8DCA}" dt="2022-10-06T13:20:57.941" v="3616" actId="1076"/>
          <ac:spMkLst>
            <pc:docMk/>
            <pc:sldMk cId="1914404811" sldId="256"/>
            <ac:spMk id="8" creationId="{93959EDD-BABF-03ED-5FB8-3C99530E4567}"/>
          </ac:spMkLst>
        </pc:spChg>
        <pc:spChg chg="mod">
          <ac:chgData name="Steven Linkels" userId="82b2834b-7373-49b3-b259-2f89722ff704" providerId="ADAL" clId="{A343522B-FCBC-4337-B428-5A69BF7C8DCA}" dt="2022-10-03T12:02:14.185" v="15" actId="20577"/>
          <ac:spMkLst>
            <pc:docMk/>
            <pc:sldMk cId="1914404811" sldId="256"/>
            <ac:spMk id="11" creationId="{5EE0F054-A7F1-4A05-967D-E5A1727AF1BE}"/>
          </ac:spMkLst>
        </pc:spChg>
        <pc:spChg chg="mod">
          <ac:chgData name="Steven Linkels" userId="82b2834b-7373-49b3-b259-2f89722ff704" providerId="ADAL" clId="{A343522B-FCBC-4337-B428-5A69BF7C8DCA}" dt="2022-10-03T12:02:16.317" v="17" actId="20577"/>
          <ac:spMkLst>
            <pc:docMk/>
            <pc:sldMk cId="1914404811" sldId="256"/>
            <ac:spMk id="12" creationId="{F7D7D343-C446-4269-9CDA-8F6FACD7F614}"/>
          </ac:spMkLst>
        </pc:spChg>
        <pc:graphicFrameChg chg="modGraphic">
          <ac:chgData name="Steven Linkels" userId="82b2834b-7373-49b3-b259-2f89722ff704" providerId="ADAL" clId="{A343522B-FCBC-4337-B428-5A69BF7C8DCA}" dt="2022-10-03T12:02:23.686" v="20" actId="207"/>
          <ac:graphicFrameMkLst>
            <pc:docMk/>
            <pc:sldMk cId="1914404811" sldId="256"/>
            <ac:graphicFrameMk id="7" creationId="{E301E4D4-09EB-42FE-AC70-36D3DFBAE62B}"/>
          </ac:graphicFrameMkLst>
        </pc:graphicFrameChg>
        <pc:picChg chg="add mod">
          <ac:chgData name="Steven Linkels" userId="82b2834b-7373-49b3-b259-2f89722ff704" providerId="ADAL" clId="{A343522B-FCBC-4337-B428-5A69BF7C8DCA}" dt="2022-10-06T13:20:55.364" v="3615" actId="1076"/>
          <ac:picMkLst>
            <pc:docMk/>
            <pc:sldMk cId="1914404811" sldId="256"/>
            <ac:picMk id="2" creationId="{C0414EA2-44F1-7C4E-E272-606B21B7D6D6}"/>
          </ac:picMkLst>
        </pc:picChg>
        <pc:picChg chg="del">
          <ac:chgData name="Steven Linkels" userId="82b2834b-7373-49b3-b259-2f89722ff704" providerId="ADAL" clId="{A343522B-FCBC-4337-B428-5A69BF7C8DCA}" dt="2022-10-03T12:02:14.606" v="16" actId="478"/>
          <ac:picMkLst>
            <pc:docMk/>
            <pc:sldMk cId="1914404811" sldId="256"/>
            <ac:picMk id="8" creationId="{BD89C826-1CCB-42CB-B51C-EF919B67740C}"/>
          </ac:picMkLst>
        </pc:picChg>
        <pc:picChg chg="del">
          <ac:chgData name="Steven Linkels" userId="82b2834b-7373-49b3-b259-2f89722ff704" providerId="ADAL" clId="{A343522B-FCBC-4337-B428-5A69BF7C8DCA}" dt="2022-10-03T12:02:26.533" v="22" actId="478"/>
          <ac:picMkLst>
            <pc:docMk/>
            <pc:sldMk cId="1914404811" sldId="256"/>
            <ac:picMk id="9" creationId="{D97B8CFA-CDB8-40FD-96FE-27726BF102A7}"/>
          </ac:picMkLst>
        </pc:picChg>
        <pc:picChg chg="del">
          <ac:chgData name="Steven Linkels" userId="82b2834b-7373-49b3-b259-2f89722ff704" providerId="ADAL" clId="{A343522B-FCBC-4337-B428-5A69BF7C8DCA}" dt="2022-10-03T12:02:16.789" v="18" actId="478"/>
          <ac:picMkLst>
            <pc:docMk/>
            <pc:sldMk cId="1914404811" sldId="256"/>
            <ac:picMk id="10" creationId="{C428977F-8D2E-43A9-A7BF-8CBFBC46CBFB}"/>
          </ac:picMkLst>
        </pc:picChg>
      </pc:sldChg>
      <pc:sldChg chg="addSp delSp modSp new del mod setBg modAnim">
        <pc:chgData name="Steven Linkels" userId="82b2834b-7373-49b3-b259-2f89722ff704" providerId="ADAL" clId="{A343522B-FCBC-4337-B428-5A69BF7C8DCA}" dt="2022-10-14T11:41:20.342" v="4818" actId="47"/>
        <pc:sldMkLst>
          <pc:docMk/>
          <pc:sldMk cId="1817462092" sldId="257"/>
        </pc:sldMkLst>
        <pc:spChg chg="mod">
          <ac:chgData name="Steven Linkels" userId="82b2834b-7373-49b3-b259-2f89722ff704" providerId="ADAL" clId="{A343522B-FCBC-4337-B428-5A69BF7C8DCA}" dt="2022-10-05T14:11:34.377" v="3488" actId="1076"/>
          <ac:spMkLst>
            <pc:docMk/>
            <pc:sldMk cId="1817462092" sldId="257"/>
            <ac:spMk id="2" creationId="{4ADE3378-C535-F654-0E62-55B1D66587E0}"/>
          </ac:spMkLst>
        </pc:spChg>
        <pc:spChg chg="add del mod">
          <ac:chgData name="Steven Linkels" userId="82b2834b-7373-49b3-b259-2f89722ff704" providerId="ADAL" clId="{A343522B-FCBC-4337-B428-5A69BF7C8DCA}" dt="2022-10-04T07:32:19.214" v="561" actId="478"/>
          <ac:spMkLst>
            <pc:docMk/>
            <pc:sldMk cId="1817462092" sldId="257"/>
            <ac:spMk id="3" creationId="{119CDA86-DDA0-4A6F-DA8B-72E7CD7CF472}"/>
          </ac:spMkLst>
        </pc:spChg>
        <pc:spChg chg="add mod">
          <ac:chgData name="Steven Linkels" userId="82b2834b-7373-49b3-b259-2f89722ff704" providerId="ADAL" clId="{A343522B-FCBC-4337-B428-5A69BF7C8DCA}" dt="2022-10-06T13:52:21.793" v="4817" actId="1076"/>
          <ac:spMkLst>
            <pc:docMk/>
            <pc:sldMk cId="1817462092" sldId="257"/>
            <ac:spMk id="3" creationId="{9BBF78FF-CB9F-BFA8-A6E8-8AB5118BF9E0}"/>
          </ac:spMkLst>
        </pc:spChg>
        <pc:spChg chg="add mod">
          <ac:chgData name="Steven Linkels" userId="82b2834b-7373-49b3-b259-2f89722ff704" providerId="ADAL" clId="{A343522B-FCBC-4337-B428-5A69BF7C8DCA}" dt="2022-10-06T13:52:17.834" v="4816" actId="1076"/>
          <ac:spMkLst>
            <pc:docMk/>
            <pc:sldMk cId="1817462092" sldId="257"/>
            <ac:spMk id="4" creationId="{BBCF938A-AB47-E1AF-CAE8-CA79D259A4B8}"/>
          </ac:spMkLst>
        </pc:spChg>
        <pc:spChg chg="add del mod">
          <ac:chgData name="Steven Linkels" userId="82b2834b-7373-49b3-b259-2f89722ff704" providerId="ADAL" clId="{A343522B-FCBC-4337-B428-5A69BF7C8DCA}" dt="2022-10-04T07:33:26.369" v="666"/>
          <ac:spMkLst>
            <pc:docMk/>
            <pc:sldMk cId="1817462092" sldId="257"/>
            <ac:spMk id="4" creationId="{D987D44F-B572-4725-4AA9-6DA9BCE82A61}"/>
          </ac:spMkLst>
        </pc:spChg>
        <pc:spChg chg="add mod">
          <ac:chgData name="Steven Linkels" userId="82b2834b-7373-49b3-b259-2f89722ff704" providerId="ADAL" clId="{A343522B-FCBC-4337-B428-5A69BF7C8DCA}" dt="2022-10-05T14:06:08.385" v="3420" actId="20577"/>
          <ac:spMkLst>
            <pc:docMk/>
            <pc:sldMk cId="1817462092" sldId="257"/>
            <ac:spMk id="6" creationId="{C1EAD9DD-B7BF-9EC8-03C2-B4D9D1CD84C6}"/>
          </ac:spMkLst>
        </pc:spChg>
        <pc:spChg chg="add">
          <ac:chgData name="Steven Linkels" userId="82b2834b-7373-49b3-b259-2f89722ff704" providerId="ADAL" clId="{A343522B-FCBC-4337-B428-5A69BF7C8DCA}" dt="2022-10-04T07:38:38.102" v="1383" actId="26606"/>
          <ac:spMkLst>
            <pc:docMk/>
            <pc:sldMk cId="1817462092" sldId="257"/>
            <ac:spMk id="11" creationId="{2EB492CD-616E-47F8-933B-5E2D952A0593}"/>
          </ac:spMkLst>
        </pc:spChg>
        <pc:spChg chg="add">
          <ac:chgData name="Steven Linkels" userId="82b2834b-7373-49b3-b259-2f89722ff704" providerId="ADAL" clId="{A343522B-FCBC-4337-B428-5A69BF7C8DCA}" dt="2022-10-04T07:38:38.102" v="1383" actId="26606"/>
          <ac:spMkLst>
            <pc:docMk/>
            <pc:sldMk cId="1817462092" sldId="257"/>
            <ac:spMk id="13" creationId="{59383CF9-23B5-4335-9B21-1791C4CF1C75}"/>
          </ac:spMkLst>
        </pc:spChg>
        <pc:spChg chg="add">
          <ac:chgData name="Steven Linkels" userId="82b2834b-7373-49b3-b259-2f89722ff704" providerId="ADAL" clId="{A343522B-FCBC-4337-B428-5A69BF7C8DCA}" dt="2022-10-04T07:38:38.102" v="1383" actId="26606"/>
          <ac:spMkLst>
            <pc:docMk/>
            <pc:sldMk cId="1817462092" sldId="257"/>
            <ac:spMk id="15" creationId="{0007FE00-9498-4706-B255-6437B0252C02}"/>
          </ac:spMkLst>
        </pc:spChg>
        <pc:graphicFrameChg chg="add mod ord modGraphic">
          <ac:chgData name="Steven Linkels" userId="82b2834b-7373-49b3-b259-2f89722ff704" providerId="ADAL" clId="{A343522B-FCBC-4337-B428-5A69BF7C8DCA}" dt="2022-10-05T14:11:30.821" v="3487" actId="1076"/>
          <ac:graphicFrameMkLst>
            <pc:docMk/>
            <pc:sldMk cId="1817462092" sldId="257"/>
            <ac:graphicFrameMk id="5" creationId="{12100EF5-6A75-091F-2E56-54941A7FB562}"/>
          </ac:graphicFrameMkLst>
        </pc:graphicFrameChg>
      </pc:sldChg>
      <pc:sldChg chg="addSp delSp modSp new mod ord">
        <pc:chgData name="Steven Linkels" userId="82b2834b-7373-49b3-b259-2f89722ff704" providerId="ADAL" clId="{A343522B-FCBC-4337-B428-5A69BF7C8DCA}" dt="2022-10-05T14:05:26.730" v="3384" actId="20577"/>
        <pc:sldMkLst>
          <pc:docMk/>
          <pc:sldMk cId="567332620" sldId="258"/>
        </pc:sldMkLst>
        <pc:spChg chg="mod">
          <ac:chgData name="Steven Linkels" userId="82b2834b-7373-49b3-b259-2f89722ff704" providerId="ADAL" clId="{A343522B-FCBC-4337-B428-5A69BF7C8DCA}" dt="2022-10-04T08:31:15.014" v="1957" actId="20577"/>
          <ac:spMkLst>
            <pc:docMk/>
            <pc:sldMk cId="567332620" sldId="258"/>
            <ac:spMk id="2" creationId="{E1699C07-B72D-3947-F96F-950A88127D21}"/>
          </ac:spMkLst>
        </pc:spChg>
        <pc:spChg chg="add mod">
          <ac:chgData name="Steven Linkels" userId="82b2834b-7373-49b3-b259-2f89722ff704" providerId="ADAL" clId="{A343522B-FCBC-4337-B428-5A69BF7C8DCA}" dt="2022-10-05T14:04:03.176" v="3383" actId="1076"/>
          <ac:spMkLst>
            <pc:docMk/>
            <pc:sldMk cId="567332620" sldId="258"/>
            <ac:spMk id="3" creationId="{39CB98BB-AB74-6A87-A2A6-90ABB2C52AE6}"/>
          </ac:spMkLst>
        </pc:spChg>
        <pc:spChg chg="add del mod">
          <ac:chgData name="Steven Linkels" userId="82b2834b-7373-49b3-b259-2f89722ff704" providerId="ADAL" clId="{A343522B-FCBC-4337-B428-5A69BF7C8DCA}" dt="2022-10-04T08:54:37.838" v="2382"/>
          <ac:spMkLst>
            <pc:docMk/>
            <pc:sldMk cId="567332620" sldId="258"/>
            <ac:spMk id="3" creationId="{F4F92869-B03B-A059-F8B6-2D11BD8CE421}"/>
          </ac:spMkLst>
        </pc:spChg>
        <pc:graphicFrameChg chg="add mod modGraphic">
          <ac:chgData name="Steven Linkels" userId="82b2834b-7373-49b3-b259-2f89722ff704" providerId="ADAL" clId="{A343522B-FCBC-4337-B428-5A69BF7C8DCA}" dt="2022-10-05T14:05:26.730" v="3384" actId="20577"/>
          <ac:graphicFrameMkLst>
            <pc:docMk/>
            <pc:sldMk cId="567332620" sldId="258"/>
            <ac:graphicFrameMk id="4" creationId="{768B707B-164E-BEEA-AD29-65B8AED508D3}"/>
          </ac:graphicFrameMkLst>
        </pc:graphicFrameChg>
        <pc:picChg chg="add mod">
          <ac:chgData name="Steven Linkels" userId="82b2834b-7373-49b3-b259-2f89722ff704" providerId="ADAL" clId="{A343522B-FCBC-4337-B428-5A69BF7C8DCA}" dt="2022-10-05T13:58:53.117" v="3100" actId="1076"/>
          <ac:picMkLst>
            <pc:docMk/>
            <pc:sldMk cId="567332620" sldId="258"/>
            <ac:picMk id="6" creationId="{F28AFE5D-C6A7-4FAC-6D9C-F50F76616AF2}"/>
          </ac:picMkLst>
        </pc:picChg>
        <pc:picChg chg="add mod">
          <ac:chgData name="Steven Linkels" userId="82b2834b-7373-49b3-b259-2f89722ff704" providerId="ADAL" clId="{A343522B-FCBC-4337-B428-5A69BF7C8DCA}" dt="2022-10-05T13:58:56.009" v="3101" actId="1076"/>
          <ac:picMkLst>
            <pc:docMk/>
            <pc:sldMk cId="567332620" sldId="258"/>
            <ac:picMk id="8" creationId="{498DDADE-A6FE-8697-D8C9-91363F546A47}"/>
          </ac:picMkLst>
        </pc:picChg>
      </pc:sldChg>
      <pc:sldChg chg="add del">
        <pc:chgData name="Steven Linkels" userId="82b2834b-7373-49b3-b259-2f89722ff704" providerId="ADAL" clId="{A343522B-FCBC-4337-B428-5A69BF7C8DCA}" dt="2022-10-04T07:20:12.539" v="313"/>
        <pc:sldMkLst>
          <pc:docMk/>
          <pc:sldMk cId="3032601519" sldId="258"/>
        </pc:sldMkLst>
      </pc:sldChg>
      <pc:sldChg chg="addSp delSp modSp new mod setBg addAnim">
        <pc:chgData name="Steven Linkels" userId="82b2834b-7373-49b3-b259-2f89722ff704" providerId="ADAL" clId="{A343522B-FCBC-4337-B428-5A69BF7C8DCA}" dt="2022-10-06T13:38:38.139" v="4188" actId="20577"/>
        <pc:sldMkLst>
          <pc:docMk/>
          <pc:sldMk cId="2324731191" sldId="259"/>
        </pc:sldMkLst>
        <pc:spChg chg="mod ord">
          <ac:chgData name="Steven Linkels" userId="82b2834b-7373-49b3-b259-2f89722ff704" providerId="ADAL" clId="{A343522B-FCBC-4337-B428-5A69BF7C8DCA}" dt="2022-10-06T13:27:36.147" v="3855" actId="1076"/>
          <ac:spMkLst>
            <pc:docMk/>
            <pc:sldMk cId="2324731191" sldId="259"/>
            <ac:spMk id="2" creationId="{0B8F2721-C328-7FE6-1F96-2D2655C41028}"/>
          </ac:spMkLst>
        </pc:spChg>
        <pc:spChg chg="add mod">
          <ac:chgData name="Steven Linkels" userId="82b2834b-7373-49b3-b259-2f89722ff704" providerId="ADAL" clId="{A343522B-FCBC-4337-B428-5A69BF7C8DCA}" dt="2022-10-06T13:38:38.139" v="4188" actId="20577"/>
          <ac:spMkLst>
            <pc:docMk/>
            <pc:sldMk cId="2324731191" sldId="259"/>
            <ac:spMk id="7" creationId="{36968B1B-9C82-6800-86FC-E535C96F609F}"/>
          </ac:spMkLst>
        </pc:spChg>
        <pc:spChg chg="add del">
          <ac:chgData name="Steven Linkels" userId="82b2834b-7373-49b3-b259-2f89722ff704" providerId="ADAL" clId="{A343522B-FCBC-4337-B428-5A69BF7C8DCA}" dt="2022-10-06T13:25:46.448" v="3654" actId="26606"/>
          <ac:spMkLst>
            <pc:docMk/>
            <pc:sldMk cId="2324731191" sldId="259"/>
            <ac:spMk id="11" creationId="{4845A0EE-C4C8-4AE1-B3C6-1261368AC036}"/>
          </ac:spMkLst>
        </pc:spChg>
        <pc:spChg chg="add del">
          <ac:chgData name="Steven Linkels" userId="82b2834b-7373-49b3-b259-2f89722ff704" providerId="ADAL" clId="{A343522B-FCBC-4337-B428-5A69BF7C8DCA}" dt="2022-10-06T13:25:47.463" v="3656" actId="26606"/>
          <ac:spMkLst>
            <pc:docMk/>
            <pc:sldMk cId="2324731191" sldId="259"/>
            <ac:spMk id="13" creationId="{99ED5833-B85B-4103-8A3B-CAB0308E6C15}"/>
          </ac:spMkLst>
        </pc:spChg>
        <pc:spChg chg="add">
          <ac:chgData name="Steven Linkels" userId="82b2834b-7373-49b3-b259-2f89722ff704" providerId="ADAL" clId="{A343522B-FCBC-4337-B428-5A69BF7C8DCA}" dt="2022-10-06T13:25:47.463" v="3657" actId="26606"/>
          <ac:spMkLst>
            <pc:docMk/>
            <pc:sldMk cId="2324731191" sldId="259"/>
            <ac:spMk id="15" creationId="{022BDE4A-8A20-4A69-9C5A-581C82036A4D}"/>
          </ac:spMkLst>
        </pc:spChg>
        <pc:picChg chg="add mod ord">
          <ac:chgData name="Steven Linkels" userId="82b2834b-7373-49b3-b259-2f89722ff704" providerId="ADAL" clId="{A343522B-FCBC-4337-B428-5A69BF7C8DCA}" dt="2022-10-06T13:29:18.204" v="4131" actId="14100"/>
          <ac:picMkLst>
            <pc:docMk/>
            <pc:sldMk cId="2324731191" sldId="259"/>
            <ac:picMk id="4" creationId="{DD2068CB-EE5D-80E9-D6A4-A435C6635104}"/>
          </ac:picMkLst>
        </pc:picChg>
        <pc:picChg chg="add mod">
          <ac:chgData name="Steven Linkels" userId="82b2834b-7373-49b3-b259-2f89722ff704" providerId="ADAL" clId="{A343522B-FCBC-4337-B428-5A69BF7C8DCA}" dt="2022-10-06T13:29:20.812" v="4132" actId="14100"/>
          <ac:picMkLst>
            <pc:docMk/>
            <pc:sldMk cId="2324731191" sldId="259"/>
            <ac:picMk id="6" creationId="{A82E8376-E85E-F27C-AA3E-018C31CDF9C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Vormentaal">
            <a:extLst>
              <a:ext uri="{FF2B5EF4-FFF2-40B4-BE49-F238E27FC236}">
                <a16:creationId xmlns:a16="http://schemas.microsoft.com/office/drawing/2014/main" id="{B1A8BD68-CFB7-4CE8-927C-EC6ABA7511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6C8E20B-A0BF-4CD6-AEE6-FAEAB7BE14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7894417-9658-4824-AB01-4E994083AE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824CAF-DF54-4A8A-A4C4-E08E0DB6F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A008C39-37FF-4EBA-8913-006DB03B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F78F163C-C938-43FA-A41C-FC704C35311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24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0591A0-60A4-4847-AF78-F5902E00D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837452B-0951-4A8E-A308-0F1DC67E4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75F331-83B5-4EAC-B87D-4CC6AA48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7201D60-3EB0-4848-9483-BA0B7A382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382EEA5-DFCC-4140-A4BA-7684F9CE9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4075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AC9D59A-D458-4DDF-94BA-24798633E0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9415F9B-FAA3-4C44-A97A-1464DEF44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7FD2AF-8CB4-45F1-97D8-4297B01B3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FFB73D-C98E-4D31-8992-B05E3E633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437391-13BE-45E9-AE69-B660F3A96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414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9F6768AA-6EFF-47EC-90A7-8C4D4510E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C041AC9-116B-4F01-8FC8-907E718B2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DFFB96-23F6-436F-B999-260145B38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ACEA7AC-038A-4FE9-8417-7A5B7BC14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2CD80BFB-C780-410E-B4A6-97DA0C4041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274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394600-9DAC-4D92-8597-8AB85823B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7AAB87-9E9D-4848-B01F-B686DFFC7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A525AA0-CCF7-4BA9-BE63-E4E6D9DD0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C6792A8-FDDC-4370-9B77-0D977ABEC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20C28A-39F5-413C-AEB2-CCA744B74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4882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2AB93F-D037-4CCB-8B21-F2F48F4AA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F5F613-CCBA-40B2-B2E2-8537C79A80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9D08B1D-4D0F-4632-B2CC-189A95048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AE51300-EA7D-4A03-B30C-EE3D97655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D438FE8-C55B-4E7D-820A-04DB0D9FB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23F88EC-826B-45A7-BCC1-8FF2569B3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6340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6FDB4A-0726-418D-AC69-D0382940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C7A7694-8529-4E68-B4C2-04052E31F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56FB180-AFE4-4D00-A208-D87655B56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FB310F7-6ED9-4016-BDEF-02F3CDCF2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D454CAF-1BDC-49F9-9A71-37EC6D1120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7CB9E7B-CA38-4CF5-B792-B9B9AD1D3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37B29A3-3C01-4965-B6F9-6264E15F6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0B58FCE-5190-4C2C-8297-252D9C3D2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6800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77D59E-AD22-4185-BBE5-357BA5A1D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07E239D-5E0C-449F-81DF-D7DBEFCB6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899C400-FC30-49B8-BAD9-C9B20D88B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4C94181-7815-4425-9624-A810A606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1005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418D205-BD52-4479-8D7B-5B94BF970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BB03264-8772-4C87-9873-46A5C58D7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0D3F510-7A1C-4D3A-9ACC-357B3B4FB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611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FA6BB1-BA56-4F7E-B5AC-FFAD68F2A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738D1A-8E36-4D4A-9AFD-A3796AEC9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4CD43AE-05A6-4D80-8524-F4B0D4692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EF1BEB8-B227-4DC2-88BD-9C784972D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9CBC929-F245-4389-9B94-033123B2E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B2DDE71-26EB-4B01-83B5-AD76F2896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9474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F891FD-1294-4E40-A4FA-045E31042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5C01C26-C661-4F67-B009-34A685856D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63F6712-826C-49AC-9801-0CE31E43C7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B48CC51-7422-46FC-A8DC-0AE2255F3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857513D-3F4D-4775-8EE5-7110300EC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7F1DF89-CDC4-4602-8256-373B2C0A3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6003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0B5335E-426E-4FF0-8BD0-AFA8ACBB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11905F-E1EF-40AB-9922-3DF6880C6E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34E063-366F-47A5-A903-1168B0A1F4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8D4D1-00C4-4E8E-99A5-8D1DF5379DBE}" type="datetimeFigureOut">
              <a:rPr lang="nl-NL" smtClean="0"/>
              <a:t>14-10-2022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8F1765-D70C-4E4A-B52C-213A0677F4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C37449-F706-428B-B279-352BF37C0A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6255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gemarkt.nl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>
            <a:extLst>
              <a:ext uri="{FF2B5EF4-FFF2-40B4-BE49-F238E27FC236}">
                <a16:creationId xmlns:a16="http://schemas.microsoft.com/office/drawing/2014/main" id="{7E256807-68E5-45A0-8DD0-5696A7E4E94A}"/>
              </a:ext>
            </a:extLst>
          </p:cNvPr>
          <p:cNvSpPr txBox="1">
            <a:spLocks/>
          </p:cNvSpPr>
          <p:nvPr/>
        </p:nvSpPr>
        <p:spPr>
          <a:xfrm>
            <a:off x="838200" y="0"/>
            <a:ext cx="9848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400" dirty="0">
                <a:solidFill>
                  <a:srgbClr val="B8A1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BPV les 7-10 Eisen stage en benaderen potentiële stage bedrijven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1B96BA2-902A-4078-8942-E8A2417A9A29}"/>
              </a:ext>
            </a:extLst>
          </p:cNvPr>
          <p:cNvSpPr txBox="1">
            <a:spLocks/>
          </p:cNvSpPr>
          <p:nvPr/>
        </p:nvSpPr>
        <p:spPr bwMode="auto">
          <a:xfrm>
            <a:off x="896515" y="1325563"/>
            <a:ext cx="9848850" cy="2032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1800" b="1" dirty="0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vandaag:</a:t>
            </a:r>
          </a:p>
          <a:p>
            <a:r>
              <a:rPr lang="nl-NL" sz="1800" dirty="0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Sollicitatiemails de Do’s </a:t>
            </a:r>
            <a:r>
              <a:rPr lang="nl-NL" sz="1800" dirty="0" err="1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1800" dirty="0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800" dirty="0" err="1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Don’ts</a:t>
            </a:r>
            <a:endParaRPr lang="nl-NL" sz="1800" dirty="0">
              <a:solidFill>
                <a:srgbClr val="00064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1800" dirty="0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Erkenning aanvragen </a:t>
            </a:r>
          </a:p>
          <a:p>
            <a:r>
              <a:rPr lang="nl-NL" sz="1800" dirty="0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benaderen van potentiële stage bedrijven </a:t>
            </a:r>
            <a:r>
              <a:rPr lang="nl-NL" sz="1800" dirty="0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nl-NL" sz="1800" b="1" dirty="0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Doen!</a:t>
            </a:r>
          </a:p>
          <a:p>
            <a:r>
              <a:rPr lang="nl-NL" sz="1800" b="1" dirty="0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“</a:t>
            </a:r>
            <a:r>
              <a:rPr lang="nl-NL" sz="1800" b="1" dirty="0" err="1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Mystery</a:t>
            </a:r>
            <a:r>
              <a:rPr lang="nl-NL" sz="1800" b="1" dirty="0">
                <a:solidFill>
                  <a:srgbClr val="000644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” opdracht</a:t>
            </a:r>
            <a:endParaRPr lang="nl-NL" sz="1800" b="1" dirty="0">
              <a:solidFill>
                <a:srgbClr val="00064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el 13">
            <a:extLst>
              <a:ext uri="{FF2B5EF4-FFF2-40B4-BE49-F238E27FC236}">
                <a16:creationId xmlns:a16="http://schemas.microsoft.com/office/drawing/2014/main" id="{E301E4D4-09EB-42FE-AC70-36D3DFBAE6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966928"/>
              </p:ext>
            </p:extLst>
          </p:nvPr>
        </p:nvGraphicFramePr>
        <p:xfrm>
          <a:off x="2032961" y="6161520"/>
          <a:ext cx="7459328" cy="48256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38909">
                  <a:extLst>
                    <a:ext uri="{9D8B030D-6E8A-4147-A177-3AD203B41FA5}">
                      <a16:colId xmlns:a16="http://schemas.microsoft.com/office/drawing/2014/main" val="64876989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6959719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458696249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04233705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03298566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256723198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73331059"/>
                    </a:ext>
                  </a:extLst>
                </a:gridCol>
                <a:gridCol w="726612">
                  <a:extLst>
                    <a:ext uri="{9D8B030D-6E8A-4147-A177-3AD203B41FA5}">
                      <a16:colId xmlns:a16="http://schemas.microsoft.com/office/drawing/2014/main" val="2175227633"/>
                    </a:ext>
                  </a:extLst>
                </a:gridCol>
                <a:gridCol w="713064">
                  <a:extLst>
                    <a:ext uri="{9D8B030D-6E8A-4147-A177-3AD203B41FA5}">
                      <a16:colId xmlns:a16="http://schemas.microsoft.com/office/drawing/2014/main" val="1428987022"/>
                    </a:ext>
                  </a:extLst>
                </a:gridCol>
                <a:gridCol w="847289">
                  <a:extLst>
                    <a:ext uri="{9D8B030D-6E8A-4147-A177-3AD203B41FA5}">
                      <a16:colId xmlns:a16="http://schemas.microsoft.com/office/drawing/2014/main" val="279876203"/>
                    </a:ext>
                  </a:extLst>
                </a:gridCol>
              </a:tblGrid>
              <a:tr h="482561"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Week 1</a:t>
                      </a:r>
                      <a:endParaRPr lang="nl-NL" sz="1200" b="1" kern="120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2</a:t>
                      </a:r>
                      <a:endParaRPr lang="nl-NL" sz="1200" b="1" kern="120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3</a:t>
                      </a:r>
                      <a:endParaRPr lang="nl-NL" sz="1200" b="1" kern="120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4</a:t>
                      </a:r>
                      <a:endParaRPr lang="nl-NL" sz="1200" b="1" kern="120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 dirty="0">
                          <a:solidFill>
                            <a:schemeClr val="tx1"/>
                          </a:solidFill>
                        </a:rPr>
                        <a:t>Week 5</a:t>
                      </a:r>
                      <a:endParaRPr lang="nl-NL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5624924"/>
                  </a:ext>
                </a:extLst>
              </a:tr>
            </a:tbl>
          </a:graphicData>
        </a:graphic>
      </p:graphicFrame>
      <p:sp>
        <p:nvSpPr>
          <p:cNvPr id="11" name="Tijdelijke aanduiding voor inhoud 5">
            <a:extLst>
              <a:ext uri="{FF2B5EF4-FFF2-40B4-BE49-F238E27FC236}">
                <a16:creationId xmlns:a16="http://schemas.microsoft.com/office/drawing/2014/main" id="{5EE0F054-A7F1-4A05-967D-E5A1727AF1BE}"/>
              </a:ext>
            </a:extLst>
          </p:cNvPr>
          <p:cNvSpPr txBox="1">
            <a:spLocks/>
          </p:cNvSpPr>
          <p:nvPr/>
        </p:nvSpPr>
        <p:spPr>
          <a:xfrm>
            <a:off x="8733347" y="1736252"/>
            <a:ext cx="2562138" cy="21562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nl-NL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Tijdelijke aanduiding voor inhoud 5">
            <a:extLst>
              <a:ext uri="{FF2B5EF4-FFF2-40B4-BE49-F238E27FC236}">
                <a16:creationId xmlns:a16="http://schemas.microsoft.com/office/drawing/2014/main" id="{F7D7D343-C446-4269-9CDA-8F6FACD7F614}"/>
              </a:ext>
            </a:extLst>
          </p:cNvPr>
          <p:cNvSpPr txBox="1">
            <a:spLocks/>
          </p:cNvSpPr>
          <p:nvPr/>
        </p:nvSpPr>
        <p:spPr bwMode="auto">
          <a:xfrm>
            <a:off x="8733347" y="4128719"/>
            <a:ext cx="2562138" cy="2032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endParaRPr lang="nl-NL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C0414EA2-44F1-7C4E-E272-606B21B7D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75902"/>
            <a:ext cx="12192000" cy="1269408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93959EDD-BABF-03ED-5FB8-3C99530E4567}"/>
              </a:ext>
            </a:extLst>
          </p:cNvPr>
          <p:cNvSpPr txBox="1"/>
          <p:nvPr/>
        </p:nvSpPr>
        <p:spPr>
          <a:xfrm>
            <a:off x="2032961" y="4808537"/>
            <a:ext cx="67003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Concreet: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Het bedrijf staat op het CREBO nummer 26009 op </a:t>
            </a:r>
            <a:r>
              <a:rPr lang="nl-NL" dirty="0">
                <a:hlinkClick r:id="rId3"/>
              </a:rPr>
              <a:t>www.stagemarkt.nl</a:t>
            </a: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In totaal loop je 312 uur stage</a:t>
            </a:r>
          </a:p>
        </p:txBody>
      </p:sp>
    </p:spTree>
    <p:extLst>
      <p:ext uri="{BB962C8B-B14F-4D97-AF65-F5344CB8AC3E}">
        <p14:creationId xmlns:p14="http://schemas.microsoft.com/office/powerpoint/2010/main" val="1914404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699C07-B72D-3947-F96F-950A88127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nl-NL" b="1" dirty="0"/>
              <a:t>Do’s &amp; </a:t>
            </a:r>
            <a:r>
              <a:rPr lang="nl-NL" b="1" dirty="0" err="1"/>
              <a:t>Don’ts</a:t>
            </a:r>
            <a:r>
              <a:rPr lang="nl-NL" b="1" dirty="0"/>
              <a:t> voor het schrijven van een sollicitatiemail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768B707B-164E-BEEA-AD29-65B8AED508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816326"/>
              </p:ext>
            </p:extLst>
          </p:nvPr>
        </p:nvGraphicFramePr>
        <p:xfrm>
          <a:off x="4064000" y="662781"/>
          <a:ext cx="8128000" cy="5212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297305239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4265056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Do’s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Don’ts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6912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Altijd de periode waarin je stage moet lopen benoemen. In jullie geval van 6 februari tot en met 13 april 2023.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De naam van het bedrijf verkeerd spellen</a:t>
                      </a: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6587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Hoeveel uur je stage (312 uur) moet lopen en op welke dagen je beschikbaar bent.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Nooit beginnen met: Mijn naam is </a:t>
                      </a: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9429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Richt je op het bedrijf, niet alleen op jezelf. Ga dus in op de kenmerken van de vacature of van het bedrijf.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Verwijzen naar de bijlage en daar staat vervolgens niks 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929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Geef voorbeelden van de vaardigheden die jij bezit, benoem niet alleen de vaardigheid maar geef dus ook een voorbeeld.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Contactgegevens vermelden zonder erbij te vermelden dat het contactgegevens zijn.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86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Ga altijd op zoek naar de persoon die je moet aanschrijven</a:t>
                      </a:r>
                      <a:r>
                        <a:rPr lang="nl-NL"/>
                        <a:t>, als je niks kan vinden </a:t>
                      </a:r>
                      <a:r>
                        <a:rPr lang="nl-NL" dirty="0"/>
                        <a:t>is het Geachte meneer/mevrouw,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Niet te lang, je bent niet de enige die een brief stuurt. Bedenk wat je Paarse koe is! Ideaal is één A4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6858783"/>
                  </a:ext>
                </a:extLst>
              </a:tr>
            </a:tbl>
          </a:graphicData>
        </a:graphic>
      </p:graphicFrame>
      <p:pic>
        <p:nvPicPr>
          <p:cNvPr id="6" name="Afbeelding 5">
            <a:extLst>
              <a:ext uri="{FF2B5EF4-FFF2-40B4-BE49-F238E27FC236}">
                <a16:creationId xmlns:a16="http://schemas.microsoft.com/office/drawing/2014/main" id="{F28AFE5D-C6A7-4FAC-6D9C-F50F76616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6544" y="1445235"/>
            <a:ext cx="2638425" cy="25717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498DDADE-A6FE-8697-D8C9-91363F546A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6544" y="2394376"/>
            <a:ext cx="781050" cy="180975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39CB98BB-AB74-6A87-A2A6-90ABB2C52AE6}"/>
              </a:ext>
            </a:extLst>
          </p:cNvPr>
          <p:cNvSpPr txBox="1"/>
          <p:nvPr/>
        </p:nvSpPr>
        <p:spPr>
          <a:xfrm>
            <a:off x="186612" y="1837660"/>
            <a:ext cx="37695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Opbouw motivatiebrief: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Maak meteen duidelijk wat je wilt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Maak je motivatiebrief meteen al persoonlijk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Stel jezelf kort voor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Koppel de gestelde eisen in de vacature aan voorbeelden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Wat is je doel en wat wil je nog leren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Sluit af</a:t>
            </a:r>
          </a:p>
        </p:txBody>
      </p:sp>
    </p:spTree>
    <p:extLst>
      <p:ext uri="{BB962C8B-B14F-4D97-AF65-F5344CB8AC3E}">
        <p14:creationId xmlns:p14="http://schemas.microsoft.com/office/powerpoint/2010/main" val="567332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0">
            <a:extLst>
              <a:ext uri="{FF2B5EF4-FFF2-40B4-BE49-F238E27FC236}">
                <a16:creationId xmlns:a16="http://schemas.microsoft.com/office/drawing/2014/main" id="{022BDE4A-8A20-4A69-9C5A-581C82036A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B8F2721-C328-7FE6-1F96-2D2655C41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028" y="-557603"/>
            <a:ext cx="10178934" cy="132873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Erkenning</a:t>
            </a:r>
            <a: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2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aanvragen</a:t>
            </a:r>
            <a:r>
              <a:rPr lang="en-US" sz="5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Stage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82E8376-E85E-F27C-AA3E-018C31CDF9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37" r="-2" b="4164"/>
          <a:stretch/>
        </p:blipFill>
        <p:spPr>
          <a:xfrm>
            <a:off x="6184873" y="2987748"/>
            <a:ext cx="5803323" cy="3699840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DD2068CB-EE5D-80E9-D6A4-A435C66351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966" r="16468" b="1"/>
          <a:stretch/>
        </p:blipFill>
        <p:spPr>
          <a:xfrm>
            <a:off x="180795" y="2987748"/>
            <a:ext cx="5803323" cy="3699839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36968B1B-9C82-6800-86FC-E535C96F609F}"/>
              </a:ext>
            </a:extLst>
          </p:cNvPr>
          <p:cNvSpPr txBox="1"/>
          <p:nvPr/>
        </p:nvSpPr>
        <p:spPr>
          <a:xfrm>
            <a:off x="180795" y="941539"/>
            <a:ext cx="1180740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Wil je ergens stage lopen maar het bedrijf is niet erkend voor 26009, dan is er een mogelijkheid om een erkenning aan te vragen. Hoe?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nl-NL" dirty="0">
                <a:sym typeface="Wingdings" panose="05000000000000000000" pitchFamily="2" charset="2"/>
              </a:rPr>
              <a:t>Laat het bedrijf op stagemarkt de aanvraag starten, zie de afbeelding links.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nl-NL" dirty="0">
                <a:sym typeface="Wingdings" panose="05000000000000000000" pitchFamily="2" charset="2"/>
              </a:rPr>
              <a:t>Het bedrijf moet dan gegevens aanleveren om een erkend leerbedrijf te worden. Het bedrijf moet dit doen, niet jij of de BPV-coördinator, het bedrijf!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nl-NL" dirty="0">
                <a:sym typeface="Wingdings" panose="05000000000000000000" pitchFamily="2" charset="2"/>
              </a:rPr>
              <a:t>Erkenning aanvragen duurt 2 á 3 weken, dus ben op tijd!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4731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3" ma:contentTypeDescription="Een nieuw document maken." ma:contentTypeScope="" ma:versionID="bd0271150be9f8e9bec974e355b2f8a7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59377b08247893b8b844217c25199b5d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0583B6F-241B-4752-BA3F-65607B61D5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5E5671-829B-4705-B02F-3713F75289F6}">
  <ds:schemaRefs>
    <ds:schemaRef ds:uri="2c4f0c93-2979-4f27-aab2-70de95932352"/>
    <ds:schemaRef ds:uri="c6f82ce1-f6df-49a5-8b49-cf8409a27aa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4F4FF143-0ABB-4CFF-A5DD-2BA0E6EC9068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385</Words>
  <Application>Microsoft Office PowerPoint</Application>
  <PresentationFormat>Breedbeeld</PresentationFormat>
  <Paragraphs>44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Kantoorthema</vt:lpstr>
      <vt:lpstr>PowerPoint-presentatie</vt:lpstr>
      <vt:lpstr>Do’s &amp; Don’ts voor het schrijven van een sollicitatiemail</vt:lpstr>
      <vt:lpstr>Erkenning aanvragen Stage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Steven Linkels</cp:lastModifiedBy>
  <cp:revision>3</cp:revision>
  <dcterms:created xsi:type="dcterms:W3CDTF">2021-07-07T07:37:45Z</dcterms:created>
  <dcterms:modified xsi:type="dcterms:W3CDTF">2022-10-14T11:41:21Z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_ExtendedDescription">
    <vt:lpwstr/>
  </property>
  <property fmtid="{D5CDD505-2E9C-101B-9397-08002B2CF9AE}" pid="4" name="TriggerFlowInfo">
    <vt:lpwstr/>
  </property>
</Properties>
</file>