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 id="257" r:id="rId6"/>
    <p:sldId id="258" r:id="rId7"/>
    <p:sldId id="259" r:id="rId8"/>
    <p:sldId id="260" r:id="rId9"/>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7FF00"/>
    <a:srgbClr val="000644"/>
    <a:srgbClr val="B8A1FF"/>
    <a:srgbClr val="431F1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BCADEE6-F605-479C-BF8B-F1AB53A25C0E}" v="358" dt="2023-01-26T13:31:35.394"/>
  </p1510:revLst>
</p1510:revInfo>
</file>

<file path=ppt/tableStyles.xml><?xml version="1.0" encoding="utf-8"?>
<a:tblStyleLst xmlns:a="http://schemas.openxmlformats.org/drawingml/2006/main" def="{5C22544A-7EE6-4342-B048-85BDC9FD1C3A}">
  <a:tblStyle styleId="{3B4B98B0-60AC-42C2-AFA5-B58CD77FA1E5}" styleName="Stijl, licht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54" d="100"/>
          <a:sy n="154" d="100"/>
        </p:scale>
        <p:origin x="2766" y="15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viewProps" Target="viewProps.xml"/><Relationship Id="rId5" Type="http://schemas.openxmlformats.org/officeDocument/2006/relationships/slide" Target="slides/slide1.xml"/><Relationship Id="rId15" Type="http://schemas.microsoft.com/office/2015/10/relationships/revisionInfo" Target="revisionInfo.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teven Linkels" userId="82b2834b-7373-49b3-b259-2f89722ff704" providerId="ADAL" clId="{0BCADEE6-F605-479C-BF8B-F1AB53A25C0E}"/>
    <pc:docChg chg="undo custSel addSld delSld modSld">
      <pc:chgData name="Steven Linkels" userId="82b2834b-7373-49b3-b259-2f89722ff704" providerId="ADAL" clId="{0BCADEE6-F605-479C-BF8B-F1AB53A25C0E}" dt="2023-01-26T14:46:15.511" v="4474" actId="20577"/>
      <pc:docMkLst>
        <pc:docMk/>
      </pc:docMkLst>
      <pc:sldChg chg="delSp modSp mod">
        <pc:chgData name="Steven Linkels" userId="82b2834b-7373-49b3-b259-2f89722ff704" providerId="ADAL" clId="{0BCADEE6-F605-479C-BF8B-F1AB53A25C0E}" dt="2023-01-26T14:46:15.511" v="4474" actId="20577"/>
        <pc:sldMkLst>
          <pc:docMk/>
          <pc:sldMk cId="1914404811" sldId="256"/>
        </pc:sldMkLst>
        <pc:spChg chg="mod">
          <ac:chgData name="Steven Linkels" userId="82b2834b-7373-49b3-b259-2f89722ff704" providerId="ADAL" clId="{0BCADEE6-F605-479C-BF8B-F1AB53A25C0E}" dt="2023-01-26T14:46:15.511" v="4474" actId="20577"/>
          <ac:spMkLst>
            <pc:docMk/>
            <pc:sldMk cId="1914404811" sldId="256"/>
            <ac:spMk id="4" creationId="{7E256807-68E5-45A0-8DD0-5696A7E4E94A}"/>
          </ac:spMkLst>
        </pc:spChg>
        <pc:spChg chg="mod">
          <ac:chgData name="Steven Linkels" userId="82b2834b-7373-49b3-b259-2f89722ff704" providerId="ADAL" clId="{0BCADEE6-F605-479C-BF8B-F1AB53A25C0E}" dt="2023-01-26T13:31:46.985" v="4472" actId="20577"/>
          <ac:spMkLst>
            <pc:docMk/>
            <pc:sldMk cId="1914404811" sldId="256"/>
            <ac:spMk id="6" creationId="{81B96BA2-902A-4078-8942-E8A2417A9A29}"/>
          </ac:spMkLst>
        </pc:spChg>
        <pc:spChg chg="del mod">
          <ac:chgData name="Steven Linkels" userId="82b2834b-7373-49b3-b259-2f89722ff704" providerId="ADAL" clId="{0BCADEE6-F605-479C-BF8B-F1AB53A25C0E}" dt="2023-01-19T10:49:05.471" v="58" actId="478"/>
          <ac:spMkLst>
            <pc:docMk/>
            <pc:sldMk cId="1914404811" sldId="256"/>
            <ac:spMk id="11" creationId="{5EE0F054-A7F1-4A05-967D-E5A1727AF1BE}"/>
          </ac:spMkLst>
        </pc:spChg>
        <pc:spChg chg="del">
          <ac:chgData name="Steven Linkels" userId="82b2834b-7373-49b3-b259-2f89722ff704" providerId="ADAL" clId="{0BCADEE6-F605-479C-BF8B-F1AB53A25C0E}" dt="2023-01-19T10:49:08.476" v="61" actId="478"/>
          <ac:spMkLst>
            <pc:docMk/>
            <pc:sldMk cId="1914404811" sldId="256"/>
            <ac:spMk id="12" creationId="{F7D7D343-C446-4269-9CDA-8F6FACD7F614}"/>
          </ac:spMkLst>
        </pc:spChg>
        <pc:graphicFrameChg chg="modGraphic">
          <ac:chgData name="Steven Linkels" userId="82b2834b-7373-49b3-b259-2f89722ff704" providerId="ADAL" clId="{0BCADEE6-F605-479C-BF8B-F1AB53A25C0E}" dt="2023-01-26T12:23:03.082" v="3366" actId="207"/>
          <ac:graphicFrameMkLst>
            <pc:docMk/>
            <pc:sldMk cId="1914404811" sldId="256"/>
            <ac:graphicFrameMk id="7" creationId="{E301E4D4-09EB-42FE-AC70-36D3DFBAE62B}"/>
          </ac:graphicFrameMkLst>
        </pc:graphicFrameChg>
        <pc:picChg chg="del">
          <ac:chgData name="Steven Linkels" userId="82b2834b-7373-49b3-b259-2f89722ff704" providerId="ADAL" clId="{0BCADEE6-F605-479C-BF8B-F1AB53A25C0E}" dt="2023-01-19T10:49:06.161" v="59" actId="478"/>
          <ac:picMkLst>
            <pc:docMk/>
            <pc:sldMk cId="1914404811" sldId="256"/>
            <ac:picMk id="8" creationId="{BD89C826-1CCB-42CB-B51C-EF919B67740C}"/>
          </ac:picMkLst>
        </pc:picChg>
        <pc:picChg chg="del">
          <ac:chgData name="Steven Linkels" userId="82b2834b-7373-49b3-b259-2f89722ff704" providerId="ADAL" clId="{0BCADEE6-F605-479C-BF8B-F1AB53A25C0E}" dt="2023-01-19T10:49:07.079" v="60" actId="478"/>
          <ac:picMkLst>
            <pc:docMk/>
            <pc:sldMk cId="1914404811" sldId="256"/>
            <ac:picMk id="10" creationId="{C428977F-8D2E-43A9-A7BF-8CBFBC46CBFB}"/>
          </ac:picMkLst>
        </pc:picChg>
      </pc:sldChg>
      <pc:sldChg chg="addSp modSp new mod modAnim">
        <pc:chgData name="Steven Linkels" userId="82b2834b-7373-49b3-b259-2f89722ff704" providerId="ADAL" clId="{0BCADEE6-F605-479C-BF8B-F1AB53A25C0E}" dt="2023-01-26T11:55:39.258" v="752" actId="20577"/>
        <pc:sldMkLst>
          <pc:docMk/>
          <pc:sldMk cId="1927309990" sldId="257"/>
        </pc:sldMkLst>
        <pc:spChg chg="mod">
          <ac:chgData name="Steven Linkels" userId="82b2834b-7373-49b3-b259-2f89722ff704" providerId="ADAL" clId="{0BCADEE6-F605-479C-BF8B-F1AB53A25C0E}" dt="2023-01-26T11:53:28.874" v="517" actId="20577"/>
          <ac:spMkLst>
            <pc:docMk/>
            <pc:sldMk cId="1927309990" sldId="257"/>
            <ac:spMk id="2" creationId="{9BF0FD42-F44F-72E7-C08C-05AE51C42EF6}"/>
          </ac:spMkLst>
        </pc:spChg>
        <pc:spChg chg="add mod">
          <ac:chgData name="Steven Linkels" userId="82b2834b-7373-49b3-b259-2f89722ff704" providerId="ADAL" clId="{0BCADEE6-F605-479C-BF8B-F1AB53A25C0E}" dt="2023-01-26T11:55:39.258" v="752" actId="20577"/>
          <ac:spMkLst>
            <pc:docMk/>
            <pc:sldMk cId="1927309990" sldId="257"/>
            <ac:spMk id="3" creationId="{EAA2875F-6893-9BF7-0A26-A82FEA4B9E47}"/>
          </ac:spMkLst>
        </pc:spChg>
      </pc:sldChg>
      <pc:sldChg chg="addSp delSp modSp new mod modAnim">
        <pc:chgData name="Steven Linkels" userId="82b2834b-7373-49b3-b259-2f89722ff704" providerId="ADAL" clId="{0BCADEE6-F605-479C-BF8B-F1AB53A25C0E}" dt="2023-01-26T13:31:35.394" v="4447"/>
        <pc:sldMkLst>
          <pc:docMk/>
          <pc:sldMk cId="2232591901" sldId="258"/>
        </pc:sldMkLst>
        <pc:spChg chg="mod">
          <ac:chgData name="Steven Linkels" userId="82b2834b-7373-49b3-b259-2f89722ff704" providerId="ADAL" clId="{0BCADEE6-F605-479C-BF8B-F1AB53A25C0E}" dt="2023-01-26T12:48:39.394" v="4313" actId="14100"/>
          <ac:spMkLst>
            <pc:docMk/>
            <pc:sldMk cId="2232591901" sldId="258"/>
            <ac:spMk id="2" creationId="{4A956591-472D-D643-5F1C-4B4501B3B05E}"/>
          </ac:spMkLst>
        </pc:spChg>
        <pc:spChg chg="add mod">
          <ac:chgData name="Steven Linkels" userId="82b2834b-7373-49b3-b259-2f89722ff704" providerId="ADAL" clId="{0BCADEE6-F605-479C-BF8B-F1AB53A25C0E}" dt="2023-01-26T13:31:31.588" v="4446" actId="20577"/>
          <ac:spMkLst>
            <pc:docMk/>
            <pc:sldMk cId="2232591901" sldId="258"/>
            <ac:spMk id="3" creationId="{12DB1374-2A21-0F25-790F-4B8161EF5408}"/>
          </ac:spMkLst>
        </pc:spChg>
        <pc:picChg chg="add del mod">
          <ac:chgData name="Steven Linkels" userId="82b2834b-7373-49b3-b259-2f89722ff704" providerId="ADAL" clId="{0BCADEE6-F605-479C-BF8B-F1AB53A25C0E}" dt="2023-01-26T12:09:55.056" v="2077" actId="478"/>
          <ac:picMkLst>
            <pc:docMk/>
            <pc:sldMk cId="2232591901" sldId="258"/>
            <ac:picMk id="1026" creationId="{F1D895AF-1CED-B837-2C80-35530D2F6511}"/>
          </ac:picMkLst>
        </pc:picChg>
      </pc:sldChg>
      <pc:sldChg chg="add del">
        <pc:chgData name="Steven Linkels" userId="82b2834b-7373-49b3-b259-2f89722ff704" providerId="ADAL" clId="{0BCADEE6-F605-479C-BF8B-F1AB53A25C0E}" dt="2023-01-26T12:08:11.935" v="1614" actId="47"/>
        <pc:sldMkLst>
          <pc:docMk/>
          <pc:sldMk cId="1673411027" sldId="259"/>
        </pc:sldMkLst>
      </pc:sldChg>
      <pc:sldChg chg="addSp modSp new mod">
        <pc:chgData name="Steven Linkels" userId="82b2834b-7373-49b3-b259-2f89722ff704" providerId="ADAL" clId="{0BCADEE6-F605-479C-BF8B-F1AB53A25C0E}" dt="2023-01-26T13:30:58.701" v="4352" actId="20577"/>
        <pc:sldMkLst>
          <pc:docMk/>
          <pc:sldMk cId="3751268609" sldId="259"/>
        </pc:sldMkLst>
        <pc:spChg chg="mod">
          <ac:chgData name="Steven Linkels" userId="82b2834b-7373-49b3-b259-2f89722ff704" providerId="ADAL" clId="{0BCADEE6-F605-479C-BF8B-F1AB53A25C0E}" dt="2023-01-26T12:12:04.215" v="2416" actId="113"/>
          <ac:spMkLst>
            <pc:docMk/>
            <pc:sldMk cId="3751268609" sldId="259"/>
            <ac:spMk id="2" creationId="{9FD7AB5F-530B-29E3-BBAD-5E30D426018B}"/>
          </ac:spMkLst>
        </pc:spChg>
        <pc:spChg chg="add mod">
          <ac:chgData name="Steven Linkels" userId="82b2834b-7373-49b3-b259-2f89722ff704" providerId="ADAL" clId="{0BCADEE6-F605-479C-BF8B-F1AB53A25C0E}" dt="2023-01-26T13:30:58.701" v="4352" actId="20577"/>
          <ac:spMkLst>
            <pc:docMk/>
            <pc:sldMk cId="3751268609" sldId="259"/>
            <ac:spMk id="3" creationId="{8910BBCB-B0D1-CC61-05E5-0C66247EF922}"/>
          </ac:spMkLst>
        </pc:spChg>
      </pc:sldChg>
      <pc:sldChg chg="addSp delSp modSp new mod modAnim">
        <pc:chgData name="Steven Linkels" userId="82b2834b-7373-49b3-b259-2f89722ff704" providerId="ADAL" clId="{0BCADEE6-F605-479C-BF8B-F1AB53A25C0E}" dt="2023-01-26T12:43:15.885" v="4065"/>
        <pc:sldMkLst>
          <pc:docMk/>
          <pc:sldMk cId="733972663" sldId="260"/>
        </pc:sldMkLst>
        <pc:spChg chg="mod">
          <ac:chgData name="Steven Linkels" userId="82b2834b-7373-49b3-b259-2f89722ff704" providerId="ADAL" clId="{0BCADEE6-F605-479C-BF8B-F1AB53A25C0E}" dt="2023-01-26T12:24:24.615" v="3566" actId="20577"/>
          <ac:spMkLst>
            <pc:docMk/>
            <pc:sldMk cId="733972663" sldId="260"/>
            <ac:spMk id="2" creationId="{9B647181-8502-E057-E1A2-D9B57546895A}"/>
          </ac:spMkLst>
        </pc:spChg>
        <pc:spChg chg="add del mod">
          <ac:chgData name="Steven Linkels" userId="82b2834b-7373-49b3-b259-2f89722ff704" providerId="ADAL" clId="{0BCADEE6-F605-479C-BF8B-F1AB53A25C0E}" dt="2023-01-26T12:24:27.669" v="3568"/>
          <ac:spMkLst>
            <pc:docMk/>
            <pc:sldMk cId="733972663" sldId="260"/>
            <ac:spMk id="3" creationId="{0FA07EE7-80DC-EBD6-F999-43CB2D08CA42}"/>
          </ac:spMkLst>
        </pc:spChg>
        <pc:spChg chg="add mod">
          <ac:chgData name="Steven Linkels" userId="82b2834b-7373-49b3-b259-2f89722ff704" providerId="ADAL" clId="{0BCADEE6-F605-479C-BF8B-F1AB53A25C0E}" dt="2023-01-26T12:43:06.155" v="4064" actId="113"/>
          <ac:spMkLst>
            <pc:docMk/>
            <pc:sldMk cId="733972663" sldId="260"/>
            <ac:spMk id="4" creationId="{030A7FEF-319D-0A94-E53A-C5EFA8941A95}"/>
          </ac:spMkLst>
        </pc:spChg>
      </pc:sldChg>
      <pc:sldChg chg="add del">
        <pc:chgData name="Steven Linkels" userId="82b2834b-7373-49b3-b259-2f89722ff704" providerId="ADAL" clId="{0BCADEE6-F605-479C-BF8B-F1AB53A25C0E}" dt="2023-01-26T12:08:12.213" v="1615" actId="47"/>
        <pc:sldMkLst>
          <pc:docMk/>
          <pc:sldMk cId="2233924790" sldId="260"/>
        </pc:sldMkLst>
      </pc:sldChg>
      <pc:sldChg chg="add del">
        <pc:chgData name="Steven Linkels" userId="82b2834b-7373-49b3-b259-2f89722ff704" providerId="ADAL" clId="{0BCADEE6-F605-479C-BF8B-F1AB53A25C0E}" dt="2023-01-26T12:08:12.452" v="1616" actId="47"/>
        <pc:sldMkLst>
          <pc:docMk/>
          <pc:sldMk cId="1139787004" sldId="261"/>
        </pc:sldMkLst>
      </pc:sldChg>
      <pc:sldChg chg="add del">
        <pc:chgData name="Steven Linkels" userId="82b2834b-7373-49b3-b259-2f89722ff704" providerId="ADAL" clId="{0BCADEE6-F605-479C-BF8B-F1AB53A25C0E}" dt="2023-01-26T12:08:12.684" v="1617" actId="47"/>
        <pc:sldMkLst>
          <pc:docMk/>
          <pc:sldMk cId="1850861022" sldId="262"/>
        </pc:sldMkLst>
      </pc:sldChg>
      <pc:sldChg chg="add del">
        <pc:chgData name="Steven Linkels" userId="82b2834b-7373-49b3-b259-2f89722ff704" providerId="ADAL" clId="{0BCADEE6-F605-479C-BF8B-F1AB53A25C0E}" dt="2023-01-26T12:08:12.899" v="1618" actId="47"/>
        <pc:sldMkLst>
          <pc:docMk/>
          <pc:sldMk cId="3449909864" sldId="263"/>
        </pc:sldMkLst>
      </pc:sldChg>
      <pc:sldChg chg="add del">
        <pc:chgData name="Steven Linkels" userId="82b2834b-7373-49b3-b259-2f89722ff704" providerId="ADAL" clId="{0BCADEE6-F605-479C-BF8B-F1AB53A25C0E}" dt="2023-01-26T12:08:13.385" v="1619" actId="47"/>
        <pc:sldMkLst>
          <pc:docMk/>
          <pc:sldMk cId="26755959" sldId="264"/>
        </pc:sldMkLst>
      </pc:sldChg>
      <pc:sldChg chg="add del">
        <pc:chgData name="Steven Linkels" userId="82b2834b-7373-49b3-b259-2f89722ff704" providerId="ADAL" clId="{0BCADEE6-F605-479C-BF8B-F1AB53A25C0E}" dt="2023-01-26T12:08:13.717" v="1620" actId="47"/>
        <pc:sldMkLst>
          <pc:docMk/>
          <pc:sldMk cId="3096801151" sldId="265"/>
        </pc:sldMkLst>
      </pc:sldChg>
      <pc:sldChg chg="add del">
        <pc:chgData name="Steven Linkels" userId="82b2834b-7373-49b3-b259-2f89722ff704" providerId="ADAL" clId="{0BCADEE6-F605-479C-BF8B-F1AB53A25C0E}" dt="2023-01-26T12:08:14.039" v="1621" actId="47"/>
        <pc:sldMkLst>
          <pc:docMk/>
          <pc:sldMk cId="2325610795" sldId="266"/>
        </pc:sldMkLst>
      </pc:sldChg>
      <pc:sldChg chg="add del">
        <pc:chgData name="Steven Linkels" userId="82b2834b-7373-49b3-b259-2f89722ff704" providerId="ADAL" clId="{0BCADEE6-F605-479C-BF8B-F1AB53A25C0E}" dt="2023-01-26T12:08:14.330" v="1622" actId="47"/>
        <pc:sldMkLst>
          <pc:docMk/>
          <pc:sldMk cId="3768060671" sldId="267"/>
        </pc:sldMkLst>
      </pc:sldChg>
    </pc:docChg>
  </pc:docChgLst>
</pc:chgInfo>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pic>
        <p:nvPicPr>
          <p:cNvPr id="9" name="Vormentaal">
            <a:extLst>
              <a:ext uri="{FF2B5EF4-FFF2-40B4-BE49-F238E27FC236}">
                <a16:creationId xmlns:a16="http://schemas.microsoft.com/office/drawing/2014/main" id="{B1A8BD68-CFB7-4CE8-927C-EC6ABA75118D}"/>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el 1">
            <a:extLst>
              <a:ext uri="{FF2B5EF4-FFF2-40B4-BE49-F238E27FC236}">
                <a16:creationId xmlns:a16="http://schemas.microsoft.com/office/drawing/2014/main" id="{56C8E20B-A0BF-4CD6-AEE6-FAEAB7BE140A}"/>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B7894417-9658-4824-AB01-4E994083AEF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7C824CAF-DF54-4A8A-A4C4-E08E0DB6F5BA}"/>
              </a:ext>
            </a:extLst>
          </p:cNvPr>
          <p:cNvSpPr>
            <a:spLocks noGrp="1"/>
          </p:cNvSpPr>
          <p:nvPr>
            <p:ph type="dt" sz="half" idx="10"/>
          </p:nvPr>
        </p:nvSpPr>
        <p:spPr/>
        <p:txBody>
          <a:bodyPr/>
          <a:lstStyle/>
          <a:p>
            <a:fld id="{B9E8D4D1-00C4-4E8E-99A5-8D1DF5379DBE}" type="datetimeFigureOut">
              <a:rPr lang="nl-NL" smtClean="0"/>
              <a:t>26-1-2023</a:t>
            </a:fld>
            <a:endParaRPr lang="nl-NL"/>
          </a:p>
        </p:txBody>
      </p:sp>
      <p:sp>
        <p:nvSpPr>
          <p:cNvPr id="5" name="Tijdelijke aanduiding voor voettekst 4">
            <a:extLst>
              <a:ext uri="{FF2B5EF4-FFF2-40B4-BE49-F238E27FC236}">
                <a16:creationId xmlns:a16="http://schemas.microsoft.com/office/drawing/2014/main" id="{9A008C39-37FF-4EBA-8913-006DB03BCACB}"/>
              </a:ext>
            </a:extLst>
          </p:cNvPr>
          <p:cNvSpPr>
            <a:spLocks noGrp="1"/>
          </p:cNvSpPr>
          <p:nvPr>
            <p:ph type="ftr" sz="quarter" idx="11"/>
          </p:nvPr>
        </p:nvSpPr>
        <p:spPr/>
        <p:txBody>
          <a:bodyPr/>
          <a:lstStyle/>
          <a:p>
            <a:endParaRPr lang="nl-NL"/>
          </a:p>
        </p:txBody>
      </p:sp>
      <p:pic>
        <p:nvPicPr>
          <p:cNvPr id="8" name="Afbeelding 7">
            <a:extLst>
              <a:ext uri="{FF2B5EF4-FFF2-40B4-BE49-F238E27FC236}">
                <a16:creationId xmlns:a16="http://schemas.microsoft.com/office/drawing/2014/main" id="{F78F163C-C938-43FA-A41C-FC704C353112}"/>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865565" y="6077948"/>
            <a:ext cx="2151868" cy="643527"/>
          </a:xfrm>
          <a:prstGeom prst="rect">
            <a:avLst/>
          </a:prstGeom>
        </p:spPr>
      </p:pic>
    </p:spTree>
    <p:extLst>
      <p:ext uri="{BB962C8B-B14F-4D97-AF65-F5344CB8AC3E}">
        <p14:creationId xmlns:p14="http://schemas.microsoft.com/office/powerpoint/2010/main" val="29052449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F0591A0-60A4-4847-AF78-F5902E00DA58}"/>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8837452B-0951-4A8E-A308-0F1DC67E45C9}"/>
              </a:ext>
            </a:extLst>
          </p:cNvPr>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DB75F331-83B5-4EAC-B87D-4CC6AA48B29E}"/>
              </a:ext>
            </a:extLst>
          </p:cNvPr>
          <p:cNvSpPr>
            <a:spLocks noGrp="1"/>
          </p:cNvSpPr>
          <p:nvPr>
            <p:ph type="dt" sz="half" idx="10"/>
          </p:nvPr>
        </p:nvSpPr>
        <p:spPr/>
        <p:txBody>
          <a:bodyPr/>
          <a:lstStyle/>
          <a:p>
            <a:fld id="{B9E8D4D1-00C4-4E8E-99A5-8D1DF5379DBE}" type="datetimeFigureOut">
              <a:rPr lang="nl-NL" smtClean="0"/>
              <a:t>26-1-2023</a:t>
            </a:fld>
            <a:endParaRPr lang="nl-NL"/>
          </a:p>
        </p:txBody>
      </p:sp>
      <p:sp>
        <p:nvSpPr>
          <p:cNvPr id="5" name="Tijdelijke aanduiding voor voettekst 4">
            <a:extLst>
              <a:ext uri="{FF2B5EF4-FFF2-40B4-BE49-F238E27FC236}">
                <a16:creationId xmlns:a16="http://schemas.microsoft.com/office/drawing/2014/main" id="{A7201D60-3EB0-4848-9483-BA0B7A382D1C}"/>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5382EEA5-DFCC-4140-A4BA-7684F9CE9E0B}"/>
              </a:ext>
            </a:extLst>
          </p:cNvPr>
          <p:cNvSpPr>
            <a:spLocks noGrp="1"/>
          </p:cNvSpPr>
          <p:nvPr>
            <p:ph type="sldNum" sz="quarter" idx="12"/>
          </p:nvPr>
        </p:nvSpPr>
        <p:spPr/>
        <p:txBody>
          <a:bodyPr/>
          <a:lstStyle/>
          <a:p>
            <a:fld id="{6C849FBB-A067-4825-A8EB-574C9C74C9D7}" type="slidenum">
              <a:rPr lang="nl-NL" smtClean="0"/>
              <a:t>‹nr.›</a:t>
            </a:fld>
            <a:endParaRPr lang="nl-NL"/>
          </a:p>
        </p:txBody>
      </p:sp>
    </p:spTree>
    <p:extLst>
      <p:ext uri="{BB962C8B-B14F-4D97-AF65-F5344CB8AC3E}">
        <p14:creationId xmlns:p14="http://schemas.microsoft.com/office/powerpoint/2010/main" val="36540753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9AC9D59A-D458-4DDF-94BA-24798633E07C}"/>
              </a:ext>
            </a:extLst>
          </p:cNvPr>
          <p:cNvSpPr>
            <a:spLocks noGrp="1"/>
          </p:cNvSpPr>
          <p:nvPr>
            <p:ph type="title" orient="vert"/>
          </p:nvPr>
        </p:nvSpPr>
        <p:spPr>
          <a:xfrm>
            <a:off x="8724900" y="365125"/>
            <a:ext cx="2628900"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09415F9B-FAA3-4C44-A97A-1464DEF448FD}"/>
              </a:ext>
            </a:extLst>
          </p:cNvPr>
          <p:cNvSpPr>
            <a:spLocks noGrp="1"/>
          </p:cNvSpPr>
          <p:nvPr>
            <p:ph type="body" orient="vert" idx="1"/>
          </p:nvPr>
        </p:nvSpPr>
        <p:spPr>
          <a:xfrm>
            <a:off x="838200" y="365125"/>
            <a:ext cx="7734300" cy="5811838"/>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A57FD2AF-8CB4-45F1-97D8-4297B01B38EC}"/>
              </a:ext>
            </a:extLst>
          </p:cNvPr>
          <p:cNvSpPr>
            <a:spLocks noGrp="1"/>
          </p:cNvSpPr>
          <p:nvPr>
            <p:ph type="dt" sz="half" idx="10"/>
          </p:nvPr>
        </p:nvSpPr>
        <p:spPr/>
        <p:txBody>
          <a:bodyPr/>
          <a:lstStyle/>
          <a:p>
            <a:fld id="{B9E8D4D1-00C4-4E8E-99A5-8D1DF5379DBE}" type="datetimeFigureOut">
              <a:rPr lang="nl-NL" smtClean="0"/>
              <a:t>26-1-2023</a:t>
            </a:fld>
            <a:endParaRPr lang="nl-NL"/>
          </a:p>
        </p:txBody>
      </p:sp>
      <p:sp>
        <p:nvSpPr>
          <p:cNvPr id="5" name="Tijdelijke aanduiding voor voettekst 4">
            <a:extLst>
              <a:ext uri="{FF2B5EF4-FFF2-40B4-BE49-F238E27FC236}">
                <a16:creationId xmlns:a16="http://schemas.microsoft.com/office/drawing/2014/main" id="{CFFFB73D-C98E-4D31-8992-B05E3E633850}"/>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A9437391-13BE-45E9-AE69-B660F3A9681D}"/>
              </a:ext>
            </a:extLst>
          </p:cNvPr>
          <p:cNvSpPr>
            <a:spLocks noGrp="1"/>
          </p:cNvSpPr>
          <p:nvPr>
            <p:ph type="sldNum" sz="quarter" idx="12"/>
          </p:nvPr>
        </p:nvSpPr>
        <p:spPr/>
        <p:txBody>
          <a:bodyPr/>
          <a:lstStyle/>
          <a:p>
            <a:fld id="{6C849FBB-A067-4825-A8EB-574C9C74C9D7}" type="slidenum">
              <a:rPr lang="nl-NL" smtClean="0"/>
              <a:t>‹nr.›</a:t>
            </a:fld>
            <a:endParaRPr lang="nl-NL"/>
          </a:p>
        </p:txBody>
      </p:sp>
    </p:spTree>
    <p:extLst>
      <p:ext uri="{BB962C8B-B14F-4D97-AF65-F5344CB8AC3E}">
        <p14:creationId xmlns:p14="http://schemas.microsoft.com/office/powerpoint/2010/main" val="34744145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en object">
    <p:spTree>
      <p:nvGrpSpPr>
        <p:cNvPr id="1" name=""/>
        <p:cNvGrpSpPr/>
        <p:nvPr/>
      </p:nvGrpSpPr>
      <p:grpSpPr>
        <a:xfrm>
          <a:off x="0" y="0"/>
          <a:ext cx="0" cy="0"/>
          <a:chOff x="0" y="0"/>
          <a:chExt cx="0" cy="0"/>
        </a:xfrm>
      </p:grpSpPr>
      <p:pic>
        <p:nvPicPr>
          <p:cNvPr id="7" name="Vormentaal">
            <a:extLst>
              <a:ext uri="{FF2B5EF4-FFF2-40B4-BE49-F238E27FC236}">
                <a16:creationId xmlns:a16="http://schemas.microsoft.com/office/drawing/2014/main" id="{9F6768AA-6EFF-47EC-90A7-8C4D4510EF59}"/>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el 1">
            <a:extLst>
              <a:ext uri="{FF2B5EF4-FFF2-40B4-BE49-F238E27FC236}">
                <a16:creationId xmlns:a16="http://schemas.microsoft.com/office/drawing/2014/main" id="{2C041AC9-116B-4F01-8FC8-907E718B2132}"/>
              </a:ext>
            </a:extLst>
          </p:cNvPr>
          <p:cNvSpPr>
            <a:spLocks noGrp="1"/>
          </p:cNvSpPr>
          <p:nvPr>
            <p:ph type="title"/>
          </p:nvPr>
        </p:nvSpPr>
        <p:spPr/>
        <p:txBody>
          <a:bodyPr/>
          <a:lstStyle/>
          <a:p>
            <a:r>
              <a:rPr lang="nl-NL"/>
              <a:t>Klik om stijl te bewerken</a:t>
            </a:r>
          </a:p>
        </p:txBody>
      </p:sp>
      <p:sp>
        <p:nvSpPr>
          <p:cNvPr id="4" name="Tijdelijke aanduiding voor datum 3">
            <a:extLst>
              <a:ext uri="{FF2B5EF4-FFF2-40B4-BE49-F238E27FC236}">
                <a16:creationId xmlns:a16="http://schemas.microsoft.com/office/drawing/2014/main" id="{ABDFFB96-23F6-436F-B999-260145B381AE}"/>
              </a:ext>
            </a:extLst>
          </p:cNvPr>
          <p:cNvSpPr>
            <a:spLocks noGrp="1"/>
          </p:cNvSpPr>
          <p:nvPr>
            <p:ph type="dt" sz="half" idx="10"/>
          </p:nvPr>
        </p:nvSpPr>
        <p:spPr/>
        <p:txBody>
          <a:bodyPr/>
          <a:lstStyle/>
          <a:p>
            <a:fld id="{B9E8D4D1-00C4-4E8E-99A5-8D1DF5379DBE}" type="datetimeFigureOut">
              <a:rPr lang="nl-NL" smtClean="0"/>
              <a:t>26-1-2023</a:t>
            </a:fld>
            <a:endParaRPr lang="nl-NL"/>
          </a:p>
        </p:txBody>
      </p:sp>
      <p:sp>
        <p:nvSpPr>
          <p:cNvPr id="5" name="Tijdelijke aanduiding voor voettekst 4">
            <a:extLst>
              <a:ext uri="{FF2B5EF4-FFF2-40B4-BE49-F238E27FC236}">
                <a16:creationId xmlns:a16="http://schemas.microsoft.com/office/drawing/2014/main" id="{2ACEA7AC-038A-4FE9-8417-7A5B7BC14899}"/>
              </a:ext>
            </a:extLst>
          </p:cNvPr>
          <p:cNvSpPr>
            <a:spLocks noGrp="1"/>
          </p:cNvSpPr>
          <p:nvPr>
            <p:ph type="ftr" sz="quarter" idx="11"/>
          </p:nvPr>
        </p:nvSpPr>
        <p:spPr/>
        <p:txBody>
          <a:bodyPr/>
          <a:lstStyle/>
          <a:p>
            <a:endParaRPr lang="nl-NL"/>
          </a:p>
        </p:txBody>
      </p:sp>
      <p:pic>
        <p:nvPicPr>
          <p:cNvPr id="12" name="Afbeelding 11">
            <a:extLst>
              <a:ext uri="{FF2B5EF4-FFF2-40B4-BE49-F238E27FC236}">
                <a16:creationId xmlns:a16="http://schemas.microsoft.com/office/drawing/2014/main" id="{2CD80BFB-C780-410E-B4A6-97DA0C404178}"/>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865565" y="6077948"/>
            <a:ext cx="2151868" cy="643527"/>
          </a:xfrm>
          <a:prstGeom prst="rect">
            <a:avLst/>
          </a:prstGeom>
        </p:spPr>
      </p:pic>
    </p:spTree>
    <p:extLst>
      <p:ext uri="{BB962C8B-B14F-4D97-AF65-F5344CB8AC3E}">
        <p14:creationId xmlns:p14="http://schemas.microsoft.com/office/powerpoint/2010/main" val="19202741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D394600-9DAC-4D92-8597-8AB85823B8AF}"/>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B17AAB87-9E9D-4848-B01F-B686DFFC712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Tijdelijke aanduiding voor datum 3">
            <a:extLst>
              <a:ext uri="{FF2B5EF4-FFF2-40B4-BE49-F238E27FC236}">
                <a16:creationId xmlns:a16="http://schemas.microsoft.com/office/drawing/2014/main" id="{EA525AA0-CCF7-4BA9-BE63-E4E6D9DD0874}"/>
              </a:ext>
            </a:extLst>
          </p:cNvPr>
          <p:cNvSpPr>
            <a:spLocks noGrp="1"/>
          </p:cNvSpPr>
          <p:nvPr>
            <p:ph type="dt" sz="half" idx="10"/>
          </p:nvPr>
        </p:nvSpPr>
        <p:spPr/>
        <p:txBody>
          <a:bodyPr/>
          <a:lstStyle/>
          <a:p>
            <a:fld id="{B9E8D4D1-00C4-4E8E-99A5-8D1DF5379DBE}" type="datetimeFigureOut">
              <a:rPr lang="nl-NL" smtClean="0"/>
              <a:t>26-1-2023</a:t>
            </a:fld>
            <a:endParaRPr lang="nl-NL"/>
          </a:p>
        </p:txBody>
      </p:sp>
      <p:sp>
        <p:nvSpPr>
          <p:cNvPr id="5" name="Tijdelijke aanduiding voor voettekst 4">
            <a:extLst>
              <a:ext uri="{FF2B5EF4-FFF2-40B4-BE49-F238E27FC236}">
                <a16:creationId xmlns:a16="http://schemas.microsoft.com/office/drawing/2014/main" id="{4C6792A8-FDDC-4370-9B77-0D977ABEC513}"/>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2620C28A-39F5-413C-AEB2-CCA744B7439E}"/>
              </a:ext>
            </a:extLst>
          </p:cNvPr>
          <p:cNvSpPr>
            <a:spLocks noGrp="1"/>
          </p:cNvSpPr>
          <p:nvPr>
            <p:ph type="sldNum" sz="quarter" idx="12"/>
          </p:nvPr>
        </p:nvSpPr>
        <p:spPr/>
        <p:txBody>
          <a:bodyPr/>
          <a:lstStyle/>
          <a:p>
            <a:fld id="{6C849FBB-A067-4825-A8EB-574C9C74C9D7}" type="slidenum">
              <a:rPr lang="nl-NL" smtClean="0"/>
              <a:t>‹nr.›</a:t>
            </a:fld>
            <a:endParaRPr lang="nl-NL"/>
          </a:p>
        </p:txBody>
      </p:sp>
    </p:spTree>
    <p:extLst>
      <p:ext uri="{BB962C8B-B14F-4D97-AF65-F5344CB8AC3E}">
        <p14:creationId xmlns:p14="http://schemas.microsoft.com/office/powerpoint/2010/main" val="5348825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22AB93F-D037-4CCB-8B21-F2F48F4AA78C}"/>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E4F5F613-CCBA-40B2-B2E2-8537C79A806E}"/>
              </a:ext>
            </a:extLst>
          </p:cNvPr>
          <p:cNvSpPr>
            <a:spLocks noGrp="1"/>
          </p:cNvSpPr>
          <p:nvPr>
            <p:ph sz="half" idx="1"/>
          </p:nvPr>
        </p:nvSpPr>
        <p:spPr>
          <a:xfrm>
            <a:off x="838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A9D08B1D-4D0F-4632-B2CC-189A95048E8A}"/>
              </a:ext>
            </a:extLst>
          </p:cNvPr>
          <p:cNvSpPr>
            <a:spLocks noGrp="1"/>
          </p:cNvSpPr>
          <p:nvPr>
            <p:ph sz="half" idx="2"/>
          </p:nvPr>
        </p:nvSpPr>
        <p:spPr>
          <a:xfrm>
            <a:off x="6172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5AE51300-EA7D-4A03-B30C-EE3D97655BBF}"/>
              </a:ext>
            </a:extLst>
          </p:cNvPr>
          <p:cNvSpPr>
            <a:spLocks noGrp="1"/>
          </p:cNvSpPr>
          <p:nvPr>
            <p:ph type="dt" sz="half" idx="10"/>
          </p:nvPr>
        </p:nvSpPr>
        <p:spPr/>
        <p:txBody>
          <a:bodyPr/>
          <a:lstStyle/>
          <a:p>
            <a:fld id="{B9E8D4D1-00C4-4E8E-99A5-8D1DF5379DBE}" type="datetimeFigureOut">
              <a:rPr lang="nl-NL" smtClean="0"/>
              <a:t>26-1-2023</a:t>
            </a:fld>
            <a:endParaRPr lang="nl-NL"/>
          </a:p>
        </p:txBody>
      </p:sp>
      <p:sp>
        <p:nvSpPr>
          <p:cNvPr id="6" name="Tijdelijke aanduiding voor voettekst 5">
            <a:extLst>
              <a:ext uri="{FF2B5EF4-FFF2-40B4-BE49-F238E27FC236}">
                <a16:creationId xmlns:a16="http://schemas.microsoft.com/office/drawing/2014/main" id="{5D438FE8-C55B-4E7D-820A-04DB0D9FBFB0}"/>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A23F88EC-826B-45A7-BCC1-8FF2569B35A8}"/>
              </a:ext>
            </a:extLst>
          </p:cNvPr>
          <p:cNvSpPr>
            <a:spLocks noGrp="1"/>
          </p:cNvSpPr>
          <p:nvPr>
            <p:ph type="sldNum" sz="quarter" idx="12"/>
          </p:nvPr>
        </p:nvSpPr>
        <p:spPr/>
        <p:txBody>
          <a:bodyPr/>
          <a:lstStyle/>
          <a:p>
            <a:fld id="{6C849FBB-A067-4825-A8EB-574C9C74C9D7}" type="slidenum">
              <a:rPr lang="nl-NL" smtClean="0"/>
              <a:t>‹nr.›</a:t>
            </a:fld>
            <a:endParaRPr lang="nl-NL"/>
          </a:p>
        </p:txBody>
      </p:sp>
    </p:spTree>
    <p:extLst>
      <p:ext uri="{BB962C8B-B14F-4D97-AF65-F5344CB8AC3E}">
        <p14:creationId xmlns:p14="http://schemas.microsoft.com/office/powerpoint/2010/main" val="18363409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56FDB4A-0726-418D-AC69-D0382940D385}"/>
              </a:ext>
            </a:extLst>
          </p:cNvPr>
          <p:cNvSpPr>
            <a:spLocks noGrp="1"/>
          </p:cNvSpPr>
          <p:nvPr>
            <p:ph type="title"/>
          </p:nvPr>
        </p:nvSpPr>
        <p:spPr>
          <a:xfrm>
            <a:off x="839788" y="365125"/>
            <a:ext cx="105156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5C7A7694-8529-4E68-B4C2-04052E31FA2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356FB180-AFE4-4D00-A208-D87655B567B1}"/>
              </a:ext>
            </a:extLst>
          </p:cNvPr>
          <p:cNvSpPr>
            <a:spLocks noGrp="1"/>
          </p:cNvSpPr>
          <p:nvPr>
            <p:ph sz="half" idx="2"/>
          </p:nvPr>
        </p:nvSpPr>
        <p:spPr>
          <a:xfrm>
            <a:off x="839788" y="2505075"/>
            <a:ext cx="5157787"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3FB310F7-6ED9-4016-BDEF-02F3CDCF288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BD454CAF-1BDC-49F9-9A71-37EC6D1120DD}"/>
              </a:ext>
            </a:extLst>
          </p:cNvPr>
          <p:cNvSpPr>
            <a:spLocks noGrp="1"/>
          </p:cNvSpPr>
          <p:nvPr>
            <p:ph sz="quarter" idx="4"/>
          </p:nvPr>
        </p:nvSpPr>
        <p:spPr>
          <a:xfrm>
            <a:off x="6172200" y="2505075"/>
            <a:ext cx="5183188"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D7CB9E7B-CA38-4CF5-B792-B9B9AD1D385B}"/>
              </a:ext>
            </a:extLst>
          </p:cNvPr>
          <p:cNvSpPr>
            <a:spLocks noGrp="1"/>
          </p:cNvSpPr>
          <p:nvPr>
            <p:ph type="dt" sz="half" idx="10"/>
          </p:nvPr>
        </p:nvSpPr>
        <p:spPr/>
        <p:txBody>
          <a:bodyPr/>
          <a:lstStyle/>
          <a:p>
            <a:fld id="{B9E8D4D1-00C4-4E8E-99A5-8D1DF5379DBE}" type="datetimeFigureOut">
              <a:rPr lang="nl-NL" smtClean="0"/>
              <a:t>26-1-2023</a:t>
            </a:fld>
            <a:endParaRPr lang="nl-NL"/>
          </a:p>
        </p:txBody>
      </p:sp>
      <p:sp>
        <p:nvSpPr>
          <p:cNvPr id="8" name="Tijdelijke aanduiding voor voettekst 7">
            <a:extLst>
              <a:ext uri="{FF2B5EF4-FFF2-40B4-BE49-F238E27FC236}">
                <a16:creationId xmlns:a16="http://schemas.microsoft.com/office/drawing/2014/main" id="{337B29A3-3C01-4965-B6F9-6264E15F6010}"/>
              </a:ext>
            </a:extLst>
          </p:cNvPr>
          <p:cNvSpPr>
            <a:spLocks noGrp="1"/>
          </p:cNvSpPr>
          <p:nvPr>
            <p:ph type="ftr" sz="quarter" idx="11"/>
          </p:nvPr>
        </p:nvSpPr>
        <p:spPr/>
        <p:txBody>
          <a:bodyPr/>
          <a:lstStyle/>
          <a:p>
            <a:endParaRPr lang="nl-NL"/>
          </a:p>
        </p:txBody>
      </p:sp>
      <p:sp>
        <p:nvSpPr>
          <p:cNvPr id="9" name="Tijdelijke aanduiding voor dianummer 8">
            <a:extLst>
              <a:ext uri="{FF2B5EF4-FFF2-40B4-BE49-F238E27FC236}">
                <a16:creationId xmlns:a16="http://schemas.microsoft.com/office/drawing/2014/main" id="{80B58FCE-5190-4C2C-8297-252D9C3D27C5}"/>
              </a:ext>
            </a:extLst>
          </p:cNvPr>
          <p:cNvSpPr>
            <a:spLocks noGrp="1"/>
          </p:cNvSpPr>
          <p:nvPr>
            <p:ph type="sldNum" sz="quarter" idx="12"/>
          </p:nvPr>
        </p:nvSpPr>
        <p:spPr/>
        <p:txBody>
          <a:bodyPr/>
          <a:lstStyle/>
          <a:p>
            <a:fld id="{6C849FBB-A067-4825-A8EB-574C9C74C9D7}" type="slidenum">
              <a:rPr lang="nl-NL" smtClean="0"/>
              <a:t>‹nr.›</a:t>
            </a:fld>
            <a:endParaRPr lang="nl-NL"/>
          </a:p>
        </p:txBody>
      </p:sp>
    </p:spTree>
    <p:extLst>
      <p:ext uri="{BB962C8B-B14F-4D97-AF65-F5344CB8AC3E}">
        <p14:creationId xmlns:p14="http://schemas.microsoft.com/office/powerpoint/2010/main" val="38768005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A77D59E-AD22-4185-BBE5-357BA5A1D778}"/>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C07E239D-5E0C-449F-81DF-D7DBEFCB6E9B}"/>
              </a:ext>
            </a:extLst>
          </p:cNvPr>
          <p:cNvSpPr>
            <a:spLocks noGrp="1"/>
          </p:cNvSpPr>
          <p:nvPr>
            <p:ph type="dt" sz="half" idx="10"/>
          </p:nvPr>
        </p:nvSpPr>
        <p:spPr/>
        <p:txBody>
          <a:bodyPr/>
          <a:lstStyle/>
          <a:p>
            <a:fld id="{B9E8D4D1-00C4-4E8E-99A5-8D1DF5379DBE}" type="datetimeFigureOut">
              <a:rPr lang="nl-NL" smtClean="0"/>
              <a:t>26-1-2023</a:t>
            </a:fld>
            <a:endParaRPr lang="nl-NL"/>
          </a:p>
        </p:txBody>
      </p:sp>
      <p:sp>
        <p:nvSpPr>
          <p:cNvPr id="4" name="Tijdelijke aanduiding voor voettekst 3">
            <a:extLst>
              <a:ext uri="{FF2B5EF4-FFF2-40B4-BE49-F238E27FC236}">
                <a16:creationId xmlns:a16="http://schemas.microsoft.com/office/drawing/2014/main" id="{8899C400-FC30-49B8-BAD9-C9B20D88B6E5}"/>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E4C94181-7815-4425-9624-A810A606F7C4}"/>
              </a:ext>
            </a:extLst>
          </p:cNvPr>
          <p:cNvSpPr>
            <a:spLocks noGrp="1"/>
          </p:cNvSpPr>
          <p:nvPr>
            <p:ph type="sldNum" sz="quarter" idx="12"/>
          </p:nvPr>
        </p:nvSpPr>
        <p:spPr/>
        <p:txBody>
          <a:bodyPr/>
          <a:lstStyle/>
          <a:p>
            <a:fld id="{6C849FBB-A067-4825-A8EB-574C9C74C9D7}" type="slidenum">
              <a:rPr lang="nl-NL" smtClean="0"/>
              <a:t>‹nr.›</a:t>
            </a:fld>
            <a:endParaRPr lang="nl-NL"/>
          </a:p>
        </p:txBody>
      </p:sp>
    </p:spTree>
    <p:extLst>
      <p:ext uri="{BB962C8B-B14F-4D97-AF65-F5344CB8AC3E}">
        <p14:creationId xmlns:p14="http://schemas.microsoft.com/office/powerpoint/2010/main" val="40010050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5418D205-BD52-4479-8D7B-5B94BF970562}"/>
              </a:ext>
            </a:extLst>
          </p:cNvPr>
          <p:cNvSpPr>
            <a:spLocks noGrp="1"/>
          </p:cNvSpPr>
          <p:nvPr>
            <p:ph type="dt" sz="half" idx="10"/>
          </p:nvPr>
        </p:nvSpPr>
        <p:spPr/>
        <p:txBody>
          <a:bodyPr/>
          <a:lstStyle/>
          <a:p>
            <a:fld id="{B9E8D4D1-00C4-4E8E-99A5-8D1DF5379DBE}" type="datetimeFigureOut">
              <a:rPr lang="nl-NL" smtClean="0"/>
              <a:t>26-1-2023</a:t>
            </a:fld>
            <a:endParaRPr lang="nl-NL"/>
          </a:p>
        </p:txBody>
      </p:sp>
      <p:sp>
        <p:nvSpPr>
          <p:cNvPr id="3" name="Tijdelijke aanduiding voor voettekst 2">
            <a:extLst>
              <a:ext uri="{FF2B5EF4-FFF2-40B4-BE49-F238E27FC236}">
                <a16:creationId xmlns:a16="http://schemas.microsoft.com/office/drawing/2014/main" id="{1BB03264-8772-4C87-9873-46A5C58D7989}"/>
              </a:ext>
            </a:extLst>
          </p:cNvPr>
          <p:cNvSpPr>
            <a:spLocks noGrp="1"/>
          </p:cNvSpPr>
          <p:nvPr>
            <p:ph type="ftr" sz="quarter" idx="11"/>
          </p:nvPr>
        </p:nvSpPr>
        <p:spPr/>
        <p:txBody>
          <a:bodyPr/>
          <a:lstStyle/>
          <a:p>
            <a:endParaRPr lang="nl-NL"/>
          </a:p>
        </p:txBody>
      </p:sp>
      <p:sp>
        <p:nvSpPr>
          <p:cNvPr id="4" name="Tijdelijke aanduiding voor dianummer 3">
            <a:extLst>
              <a:ext uri="{FF2B5EF4-FFF2-40B4-BE49-F238E27FC236}">
                <a16:creationId xmlns:a16="http://schemas.microsoft.com/office/drawing/2014/main" id="{40D3F510-7A1C-4D3A-9ACC-357B3B4FB1AE}"/>
              </a:ext>
            </a:extLst>
          </p:cNvPr>
          <p:cNvSpPr>
            <a:spLocks noGrp="1"/>
          </p:cNvSpPr>
          <p:nvPr>
            <p:ph type="sldNum" sz="quarter" idx="12"/>
          </p:nvPr>
        </p:nvSpPr>
        <p:spPr/>
        <p:txBody>
          <a:bodyPr/>
          <a:lstStyle/>
          <a:p>
            <a:fld id="{6C849FBB-A067-4825-A8EB-574C9C74C9D7}" type="slidenum">
              <a:rPr lang="nl-NL" smtClean="0"/>
              <a:t>‹nr.›</a:t>
            </a:fld>
            <a:endParaRPr lang="nl-NL"/>
          </a:p>
        </p:txBody>
      </p:sp>
    </p:spTree>
    <p:extLst>
      <p:ext uri="{BB962C8B-B14F-4D97-AF65-F5344CB8AC3E}">
        <p14:creationId xmlns:p14="http://schemas.microsoft.com/office/powerpoint/2010/main" val="19346112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7FA6BB1-BA56-4F7E-B5AC-FFAD68F2AB3B}"/>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46738D1A-8E36-4D4A-9AFD-A3796AEC9B3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14CD43AE-05A6-4D80-8524-F4B0D469273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AEF1BEB8-B227-4DC2-88BD-9C784972DD2E}"/>
              </a:ext>
            </a:extLst>
          </p:cNvPr>
          <p:cNvSpPr>
            <a:spLocks noGrp="1"/>
          </p:cNvSpPr>
          <p:nvPr>
            <p:ph type="dt" sz="half" idx="10"/>
          </p:nvPr>
        </p:nvSpPr>
        <p:spPr/>
        <p:txBody>
          <a:bodyPr/>
          <a:lstStyle/>
          <a:p>
            <a:fld id="{B9E8D4D1-00C4-4E8E-99A5-8D1DF5379DBE}" type="datetimeFigureOut">
              <a:rPr lang="nl-NL" smtClean="0"/>
              <a:t>26-1-2023</a:t>
            </a:fld>
            <a:endParaRPr lang="nl-NL"/>
          </a:p>
        </p:txBody>
      </p:sp>
      <p:sp>
        <p:nvSpPr>
          <p:cNvPr id="6" name="Tijdelijke aanduiding voor voettekst 5">
            <a:extLst>
              <a:ext uri="{FF2B5EF4-FFF2-40B4-BE49-F238E27FC236}">
                <a16:creationId xmlns:a16="http://schemas.microsoft.com/office/drawing/2014/main" id="{29CBC929-F245-4389-9B94-033123B2E620}"/>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6B2DDE71-26EB-4B01-83B5-AD76F289666D}"/>
              </a:ext>
            </a:extLst>
          </p:cNvPr>
          <p:cNvSpPr>
            <a:spLocks noGrp="1"/>
          </p:cNvSpPr>
          <p:nvPr>
            <p:ph type="sldNum" sz="quarter" idx="12"/>
          </p:nvPr>
        </p:nvSpPr>
        <p:spPr/>
        <p:txBody>
          <a:bodyPr/>
          <a:lstStyle/>
          <a:p>
            <a:fld id="{6C849FBB-A067-4825-A8EB-574C9C74C9D7}" type="slidenum">
              <a:rPr lang="nl-NL" smtClean="0"/>
              <a:t>‹nr.›</a:t>
            </a:fld>
            <a:endParaRPr lang="nl-NL"/>
          </a:p>
        </p:txBody>
      </p:sp>
    </p:spTree>
    <p:extLst>
      <p:ext uri="{BB962C8B-B14F-4D97-AF65-F5344CB8AC3E}">
        <p14:creationId xmlns:p14="http://schemas.microsoft.com/office/powerpoint/2010/main" val="27794742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4F891FD-1294-4E40-A4FA-045E310423E4}"/>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75C01C26-C661-4F67-B009-34A685856D7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F63F6712-826C-49AC-9801-0CE31E43C79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EB48CC51-7422-46FC-A8DC-0AE2255F3573}"/>
              </a:ext>
            </a:extLst>
          </p:cNvPr>
          <p:cNvSpPr>
            <a:spLocks noGrp="1"/>
          </p:cNvSpPr>
          <p:nvPr>
            <p:ph type="dt" sz="half" idx="10"/>
          </p:nvPr>
        </p:nvSpPr>
        <p:spPr/>
        <p:txBody>
          <a:bodyPr/>
          <a:lstStyle/>
          <a:p>
            <a:fld id="{B9E8D4D1-00C4-4E8E-99A5-8D1DF5379DBE}" type="datetimeFigureOut">
              <a:rPr lang="nl-NL" smtClean="0"/>
              <a:t>26-1-2023</a:t>
            </a:fld>
            <a:endParaRPr lang="nl-NL"/>
          </a:p>
        </p:txBody>
      </p:sp>
      <p:sp>
        <p:nvSpPr>
          <p:cNvPr id="6" name="Tijdelijke aanduiding voor voettekst 5">
            <a:extLst>
              <a:ext uri="{FF2B5EF4-FFF2-40B4-BE49-F238E27FC236}">
                <a16:creationId xmlns:a16="http://schemas.microsoft.com/office/drawing/2014/main" id="{7857513D-3F4D-4775-8EE5-7110300ECA1D}"/>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B7F1DF89-CDC4-4602-8256-373B2C0A3D22}"/>
              </a:ext>
            </a:extLst>
          </p:cNvPr>
          <p:cNvSpPr>
            <a:spLocks noGrp="1"/>
          </p:cNvSpPr>
          <p:nvPr>
            <p:ph type="sldNum" sz="quarter" idx="12"/>
          </p:nvPr>
        </p:nvSpPr>
        <p:spPr/>
        <p:txBody>
          <a:bodyPr/>
          <a:lstStyle/>
          <a:p>
            <a:fld id="{6C849FBB-A067-4825-A8EB-574C9C74C9D7}" type="slidenum">
              <a:rPr lang="nl-NL" smtClean="0"/>
              <a:t>‹nr.›</a:t>
            </a:fld>
            <a:endParaRPr lang="nl-NL"/>
          </a:p>
        </p:txBody>
      </p:sp>
    </p:spTree>
    <p:extLst>
      <p:ext uri="{BB962C8B-B14F-4D97-AF65-F5344CB8AC3E}">
        <p14:creationId xmlns:p14="http://schemas.microsoft.com/office/powerpoint/2010/main" val="19560037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00B5335E-426E-4FF0-8BD0-AFA8ACBBC7E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AB11905F-E1EF-40AB-9922-3DF6880C6E3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AE34E063-366F-47A5-A903-1168B0A1F44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9E8D4D1-00C4-4E8E-99A5-8D1DF5379DBE}" type="datetimeFigureOut">
              <a:rPr lang="nl-NL" smtClean="0"/>
              <a:t>26-1-2023</a:t>
            </a:fld>
            <a:endParaRPr lang="nl-NL"/>
          </a:p>
        </p:txBody>
      </p:sp>
      <p:sp>
        <p:nvSpPr>
          <p:cNvPr id="5" name="Tijdelijke aanduiding voor voettekst 4">
            <a:extLst>
              <a:ext uri="{FF2B5EF4-FFF2-40B4-BE49-F238E27FC236}">
                <a16:creationId xmlns:a16="http://schemas.microsoft.com/office/drawing/2014/main" id="{508F1765-D70C-4E4A-B52C-213A0677F47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a:extLst>
              <a:ext uri="{FF2B5EF4-FFF2-40B4-BE49-F238E27FC236}">
                <a16:creationId xmlns:a16="http://schemas.microsoft.com/office/drawing/2014/main" id="{92C37449-F706-428B-B279-352BF37C0A9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C849FBB-A067-4825-A8EB-574C9C74C9D7}" type="slidenum">
              <a:rPr lang="nl-NL" smtClean="0"/>
              <a:t>‹nr.›</a:t>
            </a:fld>
            <a:endParaRPr lang="nl-NL"/>
          </a:p>
        </p:txBody>
      </p:sp>
    </p:spTree>
    <p:extLst>
      <p:ext uri="{BB962C8B-B14F-4D97-AF65-F5344CB8AC3E}">
        <p14:creationId xmlns:p14="http://schemas.microsoft.com/office/powerpoint/2010/main" val="399625557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2">
            <a:extLst>
              <a:ext uri="{FF2B5EF4-FFF2-40B4-BE49-F238E27FC236}">
                <a16:creationId xmlns:a16="http://schemas.microsoft.com/office/drawing/2014/main" id="{7E256807-68E5-45A0-8DD0-5696A7E4E94A}"/>
              </a:ext>
            </a:extLst>
          </p:cNvPr>
          <p:cNvSpPr txBox="1">
            <a:spLocks/>
          </p:cNvSpPr>
          <p:nvPr/>
        </p:nvSpPr>
        <p:spPr>
          <a:xfrm>
            <a:off x="0" y="0"/>
            <a:ext cx="9848850" cy="1325563"/>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nl-NL" sz="4400" dirty="0">
                <a:solidFill>
                  <a:srgbClr val="B8A1FF"/>
                </a:solidFill>
                <a:latin typeface="Arial" panose="020B0604020202020204" pitchFamily="34" charset="0"/>
                <a:cs typeface="Arial" panose="020B0604020202020204" pitchFamily="34" charset="0"/>
              </a:rPr>
              <a:t>BPV </a:t>
            </a:r>
            <a:r>
              <a:rPr lang="nl-NL" sz="4400">
                <a:solidFill>
                  <a:srgbClr val="B8A1FF"/>
                </a:solidFill>
                <a:latin typeface="Arial" panose="020B0604020202020204" pitchFamily="34" charset="0"/>
                <a:cs typeface="Arial" panose="020B0604020202020204" pitchFamily="34" charset="0"/>
              </a:rPr>
              <a:t>les 27-1-2023 </a:t>
            </a:r>
            <a:r>
              <a:rPr lang="nl-NL" sz="4400" dirty="0">
                <a:solidFill>
                  <a:srgbClr val="B8A1FF"/>
                </a:solidFill>
                <a:latin typeface="Arial" panose="020B0604020202020204" pitchFamily="34" charset="0"/>
                <a:cs typeface="Arial" panose="020B0604020202020204" pitchFamily="34" charset="0"/>
              </a:rPr>
              <a:t>Voorbereiding Stage</a:t>
            </a:r>
          </a:p>
        </p:txBody>
      </p:sp>
      <p:sp>
        <p:nvSpPr>
          <p:cNvPr id="6" name="Tijdelijke aanduiding voor inhoud 5">
            <a:extLst>
              <a:ext uri="{FF2B5EF4-FFF2-40B4-BE49-F238E27FC236}">
                <a16:creationId xmlns:a16="http://schemas.microsoft.com/office/drawing/2014/main" id="{81B96BA2-902A-4078-8942-E8A2417A9A29}"/>
              </a:ext>
            </a:extLst>
          </p:cNvPr>
          <p:cNvSpPr txBox="1">
            <a:spLocks/>
          </p:cNvSpPr>
          <p:nvPr/>
        </p:nvSpPr>
        <p:spPr bwMode="auto">
          <a:xfrm>
            <a:off x="1773362" y="1727561"/>
            <a:ext cx="2562138" cy="203280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228600" indent="-228600" algn="l" rtl="0" eaLnBrk="1" fontAlgn="base" hangingPunct="1">
              <a:lnSpc>
                <a:spcPct val="90000"/>
              </a:lnSpc>
              <a:spcBef>
                <a:spcPts val="1000"/>
              </a:spcBef>
              <a:spcAft>
                <a:spcPct val="0"/>
              </a:spcAft>
              <a:buFont typeface="Arial" charset="0"/>
              <a:buChar char="•"/>
              <a:defRPr sz="2800" kern="1200">
                <a:solidFill>
                  <a:schemeClr val="tx1"/>
                </a:solidFill>
                <a:latin typeface="+mn-lt"/>
                <a:ea typeface="+mn-ea"/>
                <a:cs typeface="+mn-cs"/>
              </a:defRPr>
            </a:lvl1pPr>
            <a:lvl2pPr marL="685800" indent="-228600" algn="l" rtl="0" eaLnBrk="1" fontAlgn="base" hangingPunct="1">
              <a:lnSpc>
                <a:spcPct val="90000"/>
              </a:lnSpc>
              <a:spcBef>
                <a:spcPts val="500"/>
              </a:spcBef>
              <a:spcAft>
                <a:spcPct val="0"/>
              </a:spcAft>
              <a:buFont typeface="Arial" charset="0"/>
              <a:buChar char="•"/>
              <a:defRPr sz="2400" kern="1200">
                <a:solidFill>
                  <a:schemeClr val="tx1"/>
                </a:solidFill>
                <a:latin typeface="+mn-lt"/>
                <a:ea typeface="+mn-ea"/>
                <a:cs typeface="+mn-cs"/>
              </a:defRPr>
            </a:lvl2pPr>
            <a:lvl3pPr marL="1143000" indent="-228600" algn="l" rtl="0" eaLnBrk="1" fontAlgn="base" hangingPunct="1">
              <a:lnSpc>
                <a:spcPct val="90000"/>
              </a:lnSpc>
              <a:spcBef>
                <a:spcPts val="500"/>
              </a:spcBef>
              <a:spcAft>
                <a:spcPct val="0"/>
              </a:spcAft>
              <a:buFont typeface="Arial" charset="0"/>
              <a:buChar char="•"/>
              <a:defRPr sz="2000" kern="1200">
                <a:solidFill>
                  <a:schemeClr val="tx1"/>
                </a:solidFill>
                <a:latin typeface="+mn-lt"/>
                <a:ea typeface="+mn-ea"/>
                <a:cs typeface="+mn-cs"/>
              </a:defRPr>
            </a:lvl3pPr>
            <a:lvl4pPr marL="1600200" indent="-228600" algn="l" rtl="0" eaLnBrk="1" fontAlgn="base" hangingPunct="1">
              <a:lnSpc>
                <a:spcPct val="90000"/>
              </a:lnSpc>
              <a:spcBef>
                <a:spcPts val="500"/>
              </a:spcBef>
              <a:spcAft>
                <a:spcPct val="0"/>
              </a:spcAft>
              <a:buFont typeface="Arial" charset="0"/>
              <a:buChar char="•"/>
              <a:defRPr kern="1200">
                <a:solidFill>
                  <a:schemeClr val="tx1"/>
                </a:solidFill>
                <a:latin typeface="+mn-lt"/>
                <a:ea typeface="+mn-ea"/>
                <a:cs typeface="+mn-cs"/>
              </a:defRPr>
            </a:lvl4pPr>
            <a:lvl5pPr marL="2057400" indent="-228600" algn="l" rtl="0" eaLnBrk="1" fontAlgn="base" hangingPunct="1">
              <a:lnSpc>
                <a:spcPct val="90000"/>
              </a:lnSpc>
              <a:spcBef>
                <a:spcPts val="500"/>
              </a:spcBef>
              <a:spcAft>
                <a:spcPct val="0"/>
              </a:spcAft>
              <a:buFont typeface="Arial"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charset="0"/>
              <a:buNone/>
            </a:pPr>
            <a:r>
              <a:rPr lang="nl-NL" sz="1800" b="1" dirty="0">
                <a:solidFill>
                  <a:srgbClr val="000644"/>
                </a:solidFill>
                <a:latin typeface="Arial" panose="020B0604020202020204" pitchFamily="34" charset="0"/>
                <a:cs typeface="Arial" panose="020B0604020202020204" pitchFamily="34" charset="0"/>
              </a:rPr>
              <a:t>Planning voor vandaag:</a:t>
            </a:r>
          </a:p>
          <a:p>
            <a:r>
              <a:rPr lang="nl-NL" sz="1800" dirty="0" err="1">
                <a:solidFill>
                  <a:srgbClr val="000644"/>
                </a:solidFill>
                <a:latin typeface="Arial" panose="020B0604020202020204" pitchFamily="34" charset="0"/>
                <a:cs typeface="Arial" panose="020B0604020202020204" pitchFamily="34" charset="0"/>
              </a:rPr>
              <a:t>Deadline’s</a:t>
            </a:r>
            <a:r>
              <a:rPr lang="nl-NL" sz="1800" dirty="0">
                <a:solidFill>
                  <a:srgbClr val="000644"/>
                </a:solidFill>
                <a:latin typeface="Arial" panose="020B0604020202020204" pitchFamily="34" charset="0"/>
                <a:cs typeface="Arial" panose="020B0604020202020204" pitchFamily="34" charset="0"/>
              </a:rPr>
              <a:t> LA + Portofolio</a:t>
            </a:r>
          </a:p>
          <a:p>
            <a:r>
              <a:rPr lang="nl-NL" sz="1800" dirty="0">
                <a:solidFill>
                  <a:srgbClr val="000644"/>
                </a:solidFill>
                <a:latin typeface="Arial" panose="020B0604020202020204" pitchFamily="34" charset="0"/>
                <a:cs typeface="Arial" panose="020B0604020202020204" pitchFamily="34" charset="0"/>
              </a:rPr>
              <a:t>Do’s &amp; </a:t>
            </a:r>
            <a:r>
              <a:rPr lang="nl-NL" sz="1800" dirty="0" err="1">
                <a:solidFill>
                  <a:srgbClr val="000644"/>
                </a:solidFill>
                <a:latin typeface="Arial" panose="020B0604020202020204" pitchFamily="34" charset="0"/>
                <a:cs typeface="Arial" panose="020B0604020202020204" pitchFamily="34" charset="0"/>
              </a:rPr>
              <a:t>Dont’s</a:t>
            </a:r>
            <a:r>
              <a:rPr lang="nl-NL" sz="1800" dirty="0">
                <a:solidFill>
                  <a:srgbClr val="000644"/>
                </a:solidFill>
                <a:latin typeface="Arial" panose="020B0604020202020204" pitchFamily="34" charset="0"/>
                <a:cs typeface="Arial" panose="020B0604020202020204" pitchFamily="34" charset="0"/>
              </a:rPr>
              <a:t> op stage</a:t>
            </a:r>
          </a:p>
          <a:p>
            <a:r>
              <a:rPr lang="nl-NL" sz="1800" dirty="0">
                <a:solidFill>
                  <a:srgbClr val="000644"/>
                </a:solidFill>
                <a:latin typeface="Arial" panose="020B0604020202020204" pitchFamily="34" charset="0"/>
                <a:cs typeface="Arial" panose="020B0604020202020204" pitchFamily="34" charset="0"/>
              </a:rPr>
              <a:t>Contactpersonen op stage</a:t>
            </a:r>
          </a:p>
          <a:p>
            <a:r>
              <a:rPr lang="nl-NL" sz="1800" dirty="0">
                <a:solidFill>
                  <a:srgbClr val="000644"/>
                </a:solidFill>
                <a:latin typeface="Arial" panose="020B0604020202020204" pitchFamily="34" charset="0"/>
                <a:cs typeface="Arial" panose="020B0604020202020204" pitchFamily="34" charset="0"/>
              </a:rPr>
              <a:t>Kort verslag schrijven</a:t>
            </a:r>
          </a:p>
          <a:p>
            <a:endParaRPr lang="nl-NL" sz="1800" dirty="0">
              <a:solidFill>
                <a:srgbClr val="000644"/>
              </a:solidFill>
              <a:latin typeface="Arial" panose="020B0604020202020204" pitchFamily="34" charset="0"/>
              <a:cs typeface="Arial" panose="020B0604020202020204" pitchFamily="34" charset="0"/>
            </a:endParaRPr>
          </a:p>
          <a:p>
            <a:pPr>
              <a:buFont typeface="Wingdings" panose="05000000000000000000" pitchFamily="2" charset="2"/>
              <a:buChar char="§"/>
            </a:pPr>
            <a:endParaRPr lang="nl-NL" sz="1800" dirty="0">
              <a:latin typeface="Arial" panose="020B0604020202020204" pitchFamily="34" charset="0"/>
              <a:cs typeface="Arial" panose="020B0604020202020204" pitchFamily="34" charset="0"/>
            </a:endParaRPr>
          </a:p>
          <a:p>
            <a:pPr>
              <a:buFont typeface="Wingdings" panose="05000000000000000000" pitchFamily="2" charset="2"/>
              <a:buChar char="Ø"/>
            </a:pPr>
            <a:endParaRPr lang="nl-NL" sz="1800" b="1" dirty="0">
              <a:solidFill>
                <a:srgbClr val="000644"/>
              </a:solidFill>
              <a:latin typeface="Arial" panose="020B0604020202020204" pitchFamily="34" charset="0"/>
              <a:cs typeface="Arial" panose="020B0604020202020204" pitchFamily="34" charset="0"/>
            </a:endParaRPr>
          </a:p>
        </p:txBody>
      </p:sp>
      <p:graphicFrame>
        <p:nvGraphicFramePr>
          <p:cNvPr id="7" name="Tabel 13">
            <a:extLst>
              <a:ext uri="{FF2B5EF4-FFF2-40B4-BE49-F238E27FC236}">
                <a16:creationId xmlns:a16="http://schemas.microsoft.com/office/drawing/2014/main" id="{E301E4D4-09EB-42FE-AC70-36D3DFBAE62B}"/>
              </a:ext>
            </a:extLst>
          </p:cNvPr>
          <p:cNvGraphicFramePr>
            <a:graphicFrameLocks noGrp="1"/>
          </p:cNvGraphicFramePr>
          <p:nvPr>
            <p:extLst>
              <p:ext uri="{D42A27DB-BD31-4B8C-83A1-F6EECF244321}">
                <p14:modId xmlns:p14="http://schemas.microsoft.com/office/powerpoint/2010/main" val="1172988535"/>
              </p:ext>
            </p:extLst>
          </p:nvPr>
        </p:nvGraphicFramePr>
        <p:xfrm>
          <a:off x="2032961" y="6161520"/>
          <a:ext cx="7459328" cy="482561"/>
        </p:xfrm>
        <a:graphic>
          <a:graphicData uri="http://schemas.openxmlformats.org/drawingml/2006/table">
            <a:tbl>
              <a:tblPr firstRow="1" bandRow="1">
                <a:tableStyleId>{3B4B98B0-60AC-42C2-AFA5-B58CD77FA1E5}</a:tableStyleId>
              </a:tblPr>
              <a:tblGrid>
                <a:gridCol w="738909">
                  <a:extLst>
                    <a:ext uri="{9D8B030D-6E8A-4147-A177-3AD203B41FA5}">
                      <a16:colId xmlns:a16="http://schemas.microsoft.com/office/drawing/2014/main" val="648769890"/>
                    </a:ext>
                  </a:extLst>
                </a:gridCol>
                <a:gridCol w="738909">
                  <a:extLst>
                    <a:ext uri="{9D8B030D-6E8A-4147-A177-3AD203B41FA5}">
                      <a16:colId xmlns:a16="http://schemas.microsoft.com/office/drawing/2014/main" val="469597195"/>
                    </a:ext>
                  </a:extLst>
                </a:gridCol>
                <a:gridCol w="738909">
                  <a:extLst>
                    <a:ext uri="{9D8B030D-6E8A-4147-A177-3AD203B41FA5}">
                      <a16:colId xmlns:a16="http://schemas.microsoft.com/office/drawing/2014/main" val="1458696249"/>
                    </a:ext>
                  </a:extLst>
                </a:gridCol>
                <a:gridCol w="738909">
                  <a:extLst>
                    <a:ext uri="{9D8B030D-6E8A-4147-A177-3AD203B41FA5}">
                      <a16:colId xmlns:a16="http://schemas.microsoft.com/office/drawing/2014/main" val="4042337055"/>
                    </a:ext>
                  </a:extLst>
                </a:gridCol>
                <a:gridCol w="738909">
                  <a:extLst>
                    <a:ext uri="{9D8B030D-6E8A-4147-A177-3AD203B41FA5}">
                      <a16:colId xmlns:a16="http://schemas.microsoft.com/office/drawing/2014/main" val="1032985660"/>
                    </a:ext>
                  </a:extLst>
                </a:gridCol>
                <a:gridCol w="738909">
                  <a:extLst>
                    <a:ext uri="{9D8B030D-6E8A-4147-A177-3AD203B41FA5}">
                      <a16:colId xmlns:a16="http://schemas.microsoft.com/office/drawing/2014/main" val="2567231980"/>
                    </a:ext>
                  </a:extLst>
                </a:gridCol>
                <a:gridCol w="738909">
                  <a:extLst>
                    <a:ext uri="{9D8B030D-6E8A-4147-A177-3AD203B41FA5}">
                      <a16:colId xmlns:a16="http://schemas.microsoft.com/office/drawing/2014/main" val="73331059"/>
                    </a:ext>
                  </a:extLst>
                </a:gridCol>
                <a:gridCol w="726612">
                  <a:extLst>
                    <a:ext uri="{9D8B030D-6E8A-4147-A177-3AD203B41FA5}">
                      <a16:colId xmlns:a16="http://schemas.microsoft.com/office/drawing/2014/main" val="2175227633"/>
                    </a:ext>
                  </a:extLst>
                </a:gridCol>
                <a:gridCol w="713064">
                  <a:extLst>
                    <a:ext uri="{9D8B030D-6E8A-4147-A177-3AD203B41FA5}">
                      <a16:colId xmlns:a16="http://schemas.microsoft.com/office/drawing/2014/main" val="1428987022"/>
                    </a:ext>
                  </a:extLst>
                </a:gridCol>
                <a:gridCol w="847289">
                  <a:extLst>
                    <a:ext uri="{9D8B030D-6E8A-4147-A177-3AD203B41FA5}">
                      <a16:colId xmlns:a16="http://schemas.microsoft.com/office/drawing/2014/main" val="279876203"/>
                    </a:ext>
                  </a:extLst>
                </a:gridCol>
              </a:tblGrid>
              <a:tr h="482561">
                <a:tc>
                  <a:txBody>
                    <a:bodyPr/>
                    <a:lstStyle/>
                    <a:p>
                      <a:pPr algn="ctr"/>
                      <a:r>
                        <a:rPr lang="nl-NL" sz="1200" b="0" kern="1200" dirty="0">
                          <a:solidFill>
                            <a:schemeClr val="bg1">
                              <a:lumMod val="75000"/>
                            </a:schemeClr>
                          </a:solidFill>
                        </a:rPr>
                        <a:t>Week 1</a:t>
                      </a:r>
                      <a:endParaRPr lang="nl-NL" sz="1200" b="0" kern="1200" dirty="0">
                        <a:solidFill>
                          <a:schemeClr val="bg1">
                            <a:lumMod val="75000"/>
                          </a:schemeClr>
                        </a:solidFill>
                        <a:latin typeface="+mn-lt"/>
                        <a:ea typeface="+mn-ea"/>
                        <a:cs typeface="+mn-cs"/>
                      </a:endParaRPr>
                    </a:p>
                  </a:txBody>
                  <a:tcPr anchor="ctr"/>
                </a:tc>
                <a:tc>
                  <a:txBody>
                    <a:bodyPr/>
                    <a:lstStyle/>
                    <a:p>
                      <a:pPr marL="0" algn="ctr" defTabSz="914400" rtl="0" eaLnBrk="1" latinLnBrk="0" hangingPunct="1"/>
                      <a:r>
                        <a:rPr lang="nl-NL" sz="1200" b="1" kern="1200">
                          <a:solidFill>
                            <a:schemeClr val="bg1">
                              <a:lumMod val="85000"/>
                            </a:schemeClr>
                          </a:solidFill>
                        </a:rPr>
                        <a:t>Week 2</a:t>
                      </a:r>
                      <a:endParaRPr lang="nl-NL" sz="1200" b="1" kern="1200">
                        <a:solidFill>
                          <a:schemeClr val="bg1">
                            <a:lumMod val="85000"/>
                          </a:schemeClr>
                        </a:solidFill>
                        <a:latin typeface="+mn-lt"/>
                        <a:ea typeface="+mn-ea"/>
                        <a:cs typeface="+mn-cs"/>
                      </a:endParaRPr>
                    </a:p>
                  </a:txBody>
                  <a:tcPr anchor="ctr"/>
                </a:tc>
                <a:tc>
                  <a:txBody>
                    <a:bodyPr/>
                    <a:lstStyle/>
                    <a:p>
                      <a:pPr algn="ctr"/>
                      <a:r>
                        <a:rPr lang="nl-NL" sz="1200" b="1" kern="1200" dirty="0">
                          <a:solidFill>
                            <a:schemeClr val="bg1">
                              <a:lumMod val="85000"/>
                            </a:schemeClr>
                          </a:solidFill>
                        </a:rPr>
                        <a:t>Week 3</a:t>
                      </a:r>
                      <a:endParaRPr lang="nl-NL" sz="1200" b="1" kern="1200" dirty="0">
                        <a:solidFill>
                          <a:schemeClr val="bg1">
                            <a:lumMod val="85000"/>
                          </a:schemeClr>
                        </a:solidFill>
                        <a:latin typeface="+mn-lt"/>
                        <a:ea typeface="+mn-ea"/>
                        <a:cs typeface="+mn-cs"/>
                      </a:endParaRPr>
                    </a:p>
                  </a:txBody>
                  <a:tcPr anchor="ctr"/>
                </a:tc>
                <a:tc>
                  <a:txBody>
                    <a:bodyPr/>
                    <a:lstStyle/>
                    <a:p>
                      <a:pPr algn="ctr"/>
                      <a:r>
                        <a:rPr lang="nl-NL" sz="1200" b="1" kern="1200" dirty="0">
                          <a:solidFill>
                            <a:schemeClr val="bg1">
                              <a:lumMod val="85000"/>
                            </a:schemeClr>
                          </a:solidFill>
                        </a:rPr>
                        <a:t>Week 4</a:t>
                      </a:r>
                      <a:endParaRPr lang="nl-NL" sz="1200" b="1" kern="1200" dirty="0">
                        <a:solidFill>
                          <a:schemeClr val="bg1">
                            <a:lumMod val="85000"/>
                          </a:schemeClr>
                        </a:solidFill>
                        <a:latin typeface="+mn-lt"/>
                        <a:ea typeface="+mn-ea"/>
                        <a:cs typeface="+mn-cs"/>
                      </a:endParaRPr>
                    </a:p>
                  </a:txBody>
                  <a:tcPr anchor="ctr"/>
                </a:tc>
                <a:tc>
                  <a:txBody>
                    <a:bodyPr/>
                    <a:lstStyle/>
                    <a:p>
                      <a:pPr algn="ctr"/>
                      <a:r>
                        <a:rPr lang="nl-NL" sz="1200" b="0" kern="1200">
                          <a:solidFill>
                            <a:schemeClr val="bg1">
                              <a:lumMod val="75000"/>
                            </a:schemeClr>
                          </a:solidFill>
                        </a:rPr>
                        <a:t>Week 5</a:t>
                      </a:r>
                      <a:endParaRPr lang="nl-NL" sz="1200" b="0" kern="1200">
                        <a:solidFill>
                          <a:schemeClr val="bg1">
                            <a:lumMod val="75000"/>
                          </a:schemeClr>
                        </a:solidFill>
                        <a:latin typeface="+mn-lt"/>
                        <a:ea typeface="+mn-ea"/>
                        <a:cs typeface="+mn-cs"/>
                      </a:endParaRPr>
                    </a:p>
                  </a:txBody>
                  <a:tcPr anchor="ctr"/>
                </a:tc>
                <a:tc>
                  <a:txBody>
                    <a:bodyPr/>
                    <a:lstStyle/>
                    <a:p>
                      <a:pPr algn="ctr"/>
                      <a:r>
                        <a:rPr lang="nl-NL" sz="1200" b="1">
                          <a:solidFill>
                            <a:schemeClr val="bg1">
                              <a:lumMod val="85000"/>
                            </a:schemeClr>
                          </a:solidFill>
                        </a:rPr>
                        <a:t>Week 6</a:t>
                      </a:r>
                    </a:p>
                  </a:txBody>
                  <a:tcPr anchor="ctr"/>
                </a:tc>
                <a:tc>
                  <a:txBody>
                    <a:bodyPr/>
                    <a:lstStyle/>
                    <a:p>
                      <a:pPr algn="ctr"/>
                      <a:r>
                        <a:rPr lang="nl-NL" sz="1200">
                          <a:solidFill>
                            <a:schemeClr val="bg1">
                              <a:lumMod val="85000"/>
                            </a:schemeClr>
                          </a:solidFill>
                        </a:rPr>
                        <a:t>Week 7</a:t>
                      </a:r>
                    </a:p>
                  </a:txBody>
                  <a:tcPr anchor="ctr"/>
                </a:tc>
                <a:tc>
                  <a:txBody>
                    <a:bodyPr/>
                    <a:lstStyle/>
                    <a:p>
                      <a:pPr algn="ctr"/>
                      <a:r>
                        <a:rPr lang="nl-NL" sz="1200" dirty="0">
                          <a:solidFill>
                            <a:schemeClr val="tx1"/>
                          </a:solidFill>
                        </a:rPr>
                        <a:t>Week 8</a:t>
                      </a:r>
                    </a:p>
                  </a:txBody>
                  <a:tcPr anchor="ctr"/>
                </a:tc>
                <a:tc>
                  <a:txBody>
                    <a:bodyPr/>
                    <a:lstStyle/>
                    <a:p>
                      <a:pPr algn="ctr"/>
                      <a:r>
                        <a:rPr lang="nl-NL" sz="1200">
                          <a:solidFill>
                            <a:schemeClr val="bg1">
                              <a:lumMod val="85000"/>
                            </a:schemeClr>
                          </a:solidFill>
                        </a:rPr>
                        <a:t>Week 9</a:t>
                      </a:r>
                    </a:p>
                  </a:txBody>
                  <a:tcPr anchor="ctr"/>
                </a:tc>
                <a:tc>
                  <a:txBody>
                    <a:bodyPr/>
                    <a:lstStyle/>
                    <a:p>
                      <a:pPr algn="ctr"/>
                      <a:r>
                        <a:rPr lang="nl-NL" sz="1200" dirty="0">
                          <a:solidFill>
                            <a:schemeClr val="bg1">
                              <a:lumMod val="85000"/>
                            </a:schemeClr>
                          </a:solidFill>
                        </a:rPr>
                        <a:t>Week 10</a:t>
                      </a:r>
                    </a:p>
                  </a:txBody>
                  <a:tcPr anchor="ctr"/>
                </a:tc>
                <a:extLst>
                  <a:ext uri="{0D108BD9-81ED-4DB2-BD59-A6C34878D82A}">
                    <a16:rowId xmlns:a16="http://schemas.microsoft.com/office/drawing/2014/main" val="3245624924"/>
                  </a:ext>
                </a:extLst>
              </a:tr>
            </a:tbl>
          </a:graphicData>
        </a:graphic>
      </p:graphicFrame>
      <p:pic>
        <p:nvPicPr>
          <p:cNvPr id="9" name="Afbeelding 8">
            <a:extLst>
              <a:ext uri="{FF2B5EF4-FFF2-40B4-BE49-F238E27FC236}">
                <a16:creationId xmlns:a16="http://schemas.microsoft.com/office/drawing/2014/main" id="{D97B8CFA-CDB8-40FD-96FE-27726BF102A7}"/>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b="16112"/>
          <a:stretch/>
        </p:blipFill>
        <p:spPr>
          <a:xfrm>
            <a:off x="838200" y="1727561"/>
            <a:ext cx="836782" cy="701959"/>
          </a:xfrm>
          <a:prstGeom prst="rect">
            <a:avLst/>
          </a:prstGeom>
        </p:spPr>
      </p:pic>
    </p:spTree>
    <p:extLst>
      <p:ext uri="{BB962C8B-B14F-4D97-AF65-F5344CB8AC3E}">
        <p14:creationId xmlns:p14="http://schemas.microsoft.com/office/powerpoint/2010/main" val="19144048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BF0FD42-F44F-72E7-C08C-05AE51C42EF6}"/>
              </a:ext>
            </a:extLst>
          </p:cNvPr>
          <p:cNvSpPr>
            <a:spLocks noGrp="1"/>
          </p:cNvSpPr>
          <p:nvPr>
            <p:ph type="title"/>
          </p:nvPr>
        </p:nvSpPr>
        <p:spPr>
          <a:xfrm>
            <a:off x="0" y="0"/>
            <a:ext cx="10515600" cy="1325563"/>
          </a:xfrm>
        </p:spPr>
        <p:txBody>
          <a:bodyPr/>
          <a:lstStyle/>
          <a:p>
            <a:pPr algn="ctr"/>
            <a:r>
              <a:rPr lang="nl-NL" b="1" dirty="0"/>
              <a:t>Deadlines gedurende de BPV periode (Zet in je agenda, ook jij </a:t>
            </a:r>
            <a:r>
              <a:rPr lang="nl-NL" b="1" dirty="0" err="1"/>
              <a:t>Zenna</a:t>
            </a:r>
            <a:r>
              <a:rPr lang="nl-NL" b="1" dirty="0"/>
              <a:t>, </a:t>
            </a:r>
            <a:r>
              <a:rPr lang="nl-NL" b="1" dirty="0" err="1"/>
              <a:t>Louk</a:t>
            </a:r>
            <a:r>
              <a:rPr lang="nl-NL" b="1" dirty="0"/>
              <a:t> en Daan B.!)</a:t>
            </a:r>
          </a:p>
        </p:txBody>
      </p:sp>
      <p:sp>
        <p:nvSpPr>
          <p:cNvPr id="3" name="Tekstvak 2">
            <a:extLst>
              <a:ext uri="{FF2B5EF4-FFF2-40B4-BE49-F238E27FC236}">
                <a16:creationId xmlns:a16="http://schemas.microsoft.com/office/drawing/2014/main" id="{EAA2875F-6893-9BF7-0A26-A82FEA4B9E47}"/>
              </a:ext>
            </a:extLst>
          </p:cNvPr>
          <p:cNvSpPr txBox="1"/>
          <p:nvPr/>
        </p:nvSpPr>
        <p:spPr>
          <a:xfrm>
            <a:off x="0" y="1527786"/>
            <a:ext cx="11457992" cy="3970318"/>
          </a:xfrm>
          <a:prstGeom prst="rect">
            <a:avLst/>
          </a:prstGeom>
          <a:noFill/>
        </p:spPr>
        <p:txBody>
          <a:bodyPr wrap="square" rtlCol="0">
            <a:spAutoFit/>
          </a:bodyPr>
          <a:lstStyle/>
          <a:p>
            <a:pPr algn="ctr"/>
            <a:r>
              <a:rPr lang="nl-NL" dirty="0"/>
              <a:t>LA1 Leerdoelen voor je stage = 13 februari 2023</a:t>
            </a:r>
          </a:p>
          <a:p>
            <a:endParaRPr lang="nl-NL" dirty="0"/>
          </a:p>
          <a:p>
            <a:pPr algn="ctr"/>
            <a:r>
              <a:rPr lang="nl-NL" dirty="0"/>
              <a:t>LA2 Ken je werkplek + eigen werk = 17 maart 2023</a:t>
            </a:r>
          </a:p>
          <a:p>
            <a:endParaRPr lang="nl-NL" dirty="0"/>
          </a:p>
          <a:p>
            <a:pPr algn="ctr"/>
            <a:r>
              <a:rPr lang="nl-NL" dirty="0"/>
              <a:t>LA3 Bedrijfspresentatie = 31 maart 2023</a:t>
            </a:r>
          </a:p>
          <a:p>
            <a:endParaRPr lang="nl-NL" dirty="0"/>
          </a:p>
          <a:p>
            <a:pPr algn="ctr"/>
            <a:r>
              <a:rPr lang="nl-NL" dirty="0"/>
              <a:t>Deadline Portofolio </a:t>
            </a:r>
            <a:r>
              <a:rPr lang="nl-NL" dirty="0" err="1"/>
              <a:t>LA’s</a:t>
            </a:r>
            <a:r>
              <a:rPr lang="nl-NL" dirty="0"/>
              <a:t> = 14 april 2023</a:t>
            </a:r>
          </a:p>
          <a:p>
            <a:pPr algn="ctr"/>
            <a:endParaRPr lang="nl-NL" dirty="0"/>
          </a:p>
          <a:p>
            <a:pPr algn="ctr"/>
            <a:r>
              <a:rPr lang="nl-NL" dirty="0"/>
              <a:t>Uitleg van de </a:t>
            </a:r>
            <a:r>
              <a:rPr lang="nl-NL" dirty="0" err="1"/>
              <a:t>LA’s</a:t>
            </a:r>
            <a:r>
              <a:rPr lang="nl-NL" dirty="0"/>
              <a:t> komt elke maandag tijdens het stagebegeleiding uurtje!</a:t>
            </a:r>
          </a:p>
          <a:p>
            <a:pPr algn="ctr"/>
            <a:endParaRPr lang="nl-NL" dirty="0"/>
          </a:p>
          <a:p>
            <a:pPr algn="ctr"/>
            <a:endParaRPr lang="nl-NL" dirty="0"/>
          </a:p>
          <a:p>
            <a:pPr algn="ctr"/>
            <a:r>
              <a:rPr lang="nl-NL" b="1" dirty="0"/>
              <a:t>Minder leuk nieuws:</a:t>
            </a:r>
          </a:p>
          <a:p>
            <a:pPr algn="ctr"/>
            <a:endParaRPr lang="nl-NL" dirty="0"/>
          </a:p>
          <a:p>
            <a:pPr algn="ctr"/>
            <a:r>
              <a:rPr lang="nl-NL" dirty="0"/>
              <a:t>Tijdens de BPV-periode is er geen </a:t>
            </a:r>
            <a:r>
              <a:rPr lang="nl-NL" dirty="0" err="1"/>
              <a:t>Feedbackfriends</a:t>
            </a:r>
            <a:r>
              <a:rPr lang="nl-NL" dirty="0"/>
              <a:t>!</a:t>
            </a:r>
          </a:p>
        </p:txBody>
      </p:sp>
    </p:spTree>
    <p:extLst>
      <p:ext uri="{BB962C8B-B14F-4D97-AF65-F5344CB8AC3E}">
        <p14:creationId xmlns:p14="http://schemas.microsoft.com/office/powerpoint/2010/main" val="19273099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A956591-472D-D643-5F1C-4B4501B3B05E}"/>
              </a:ext>
            </a:extLst>
          </p:cNvPr>
          <p:cNvSpPr>
            <a:spLocks noGrp="1"/>
          </p:cNvSpPr>
          <p:nvPr>
            <p:ph type="title"/>
          </p:nvPr>
        </p:nvSpPr>
        <p:spPr>
          <a:xfrm>
            <a:off x="0" y="0"/>
            <a:ext cx="10515600" cy="995265"/>
          </a:xfrm>
        </p:spPr>
        <p:txBody>
          <a:bodyPr>
            <a:normAutofit/>
          </a:bodyPr>
          <a:lstStyle/>
          <a:p>
            <a:pPr algn="ctr"/>
            <a:r>
              <a:rPr lang="nl-NL" b="1" dirty="0"/>
              <a:t>Hoe handel je wel of niet op stage?</a:t>
            </a:r>
            <a:endParaRPr lang="nl-NL" dirty="0"/>
          </a:p>
        </p:txBody>
      </p:sp>
      <p:sp>
        <p:nvSpPr>
          <p:cNvPr id="3" name="Tekstvak 2">
            <a:extLst>
              <a:ext uri="{FF2B5EF4-FFF2-40B4-BE49-F238E27FC236}">
                <a16:creationId xmlns:a16="http://schemas.microsoft.com/office/drawing/2014/main" id="{12DB1374-2A21-0F25-790F-4B8161EF5408}"/>
              </a:ext>
            </a:extLst>
          </p:cNvPr>
          <p:cNvSpPr txBox="1"/>
          <p:nvPr/>
        </p:nvSpPr>
        <p:spPr>
          <a:xfrm>
            <a:off x="298580" y="1169437"/>
            <a:ext cx="10997681" cy="6186309"/>
          </a:xfrm>
          <a:prstGeom prst="rect">
            <a:avLst/>
          </a:prstGeom>
          <a:noFill/>
        </p:spPr>
        <p:txBody>
          <a:bodyPr wrap="square" rtlCol="0">
            <a:spAutoFit/>
          </a:bodyPr>
          <a:lstStyle/>
          <a:p>
            <a:pPr algn="ctr"/>
            <a:r>
              <a:rPr lang="nl-NL" b="1" dirty="0"/>
              <a:t>Hoe handel je het volgende af?</a:t>
            </a:r>
          </a:p>
          <a:p>
            <a:pPr algn="ctr"/>
            <a:endParaRPr lang="nl-NL" dirty="0"/>
          </a:p>
          <a:p>
            <a:pPr algn="ctr"/>
            <a:r>
              <a:rPr lang="nl-NL" dirty="0"/>
              <a:t>Je hebt je verslapen en je bent te laat op stage, wat doe je?</a:t>
            </a:r>
          </a:p>
          <a:p>
            <a:pPr algn="ctr"/>
            <a:r>
              <a:rPr lang="nl-NL" dirty="0"/>
              <a:t>De treinen rijden niet door omstandigheden en daarom ben je later, wat doe je?</a:t>
            </a:r>
          </a:p>
          <a:p>
            <a:pPr algn="ctr"/>
            <a:r>
              <a:rPr lang="nl-NL" dirty="0"/>
              <a:t>Is het vanzelfsprekend dat je carnavalsvakantie hebt?</a:t>
            </a:r>
          </a:p>
          <a:p>
            <a:pPr algn="ctr"/>
            <a:r>
              <a:rPr lang="nl-NL" dirty="0"/>
              <a:t>Je hebt het niet helemaal naar je zin op stage omdat je niet de werkzaamheden mag uitvoeren die je dacht, wat doe je?</a:t>
            </a:r>
          </a:p>
          <a:p>
            <a:pPr algn="ctr"/>
            <a:r>
              <a:rPr lang="nl-NL" dirty="0"/>
              <a:t>Je merkt dat je in week 8 al je uren hebt gehaald, de dag erna wil je vrij zijn, wat doe je?</a:t>
            </a:r>
          </a:p>
          <a:p>
            <a:pPr algn="ctr"/>
            <a:r>
              <a:rPr lang="nl-NL" dirty="0"/>
              <a:t>Hoe vaak in de 9 weken dat jullie stage lopen moet je je praktijkbegeleider spreken?</a:t>
            </a:r>
          </a:p>
          <a:p>
            <a:pPr algn="ctr"/>
            <a:r>
              <a:rPr lang="nl-NL" dirty="0"/>
              <a:t>Stel je hebt het te gemakkelijk op je stage, wat ga je doen?</a:t>
            </a:r>
          </a:p>
          <a:p>
            <a:pPr algn="ctr"/>
            <a:r>
              <a:rPr lang="nl-NL" dirty="0"/>
              <a:t>De stage begint om 09:00 uur, maar dankzij het OV kun je er pas om 09:02 zijn, wat doe je?</a:t>
            </a:r>
          </a:p>
          <a:p>
            <a:pPr algn="ctr"/>
            <a:r>
              <a:rPr lang="nl-NL" dirty="0"/>
              <a:t>Je moet de prullenbak leegmaken op stage, wat doe je?</a:t>
            </a:r>
          </a:p>
          <a:p>
            <a:pPr algn="ctr"/>
            <a:r>
              <a:rPr lang="nl-NL" dirty="0"/>
              <a:t>Je hebt toetsen en deadlines op school, hoe doe je dit?</a:t>
            </a:r>
          </a:p>
          <a:p>
            <a:pPr algn="ctr"/>
            <a:endParaRPr lang="nl-NL" dirty="0"/>
          </a:p>
          <a:p>
            <a:pPr algn="ctr"/>
            <a:endParaRPr lang="nl-NL" dirty="0"/>
          </a:p>
          <a:p>
            <a:pPr algn="ctr"/>
            <a:r>
              <a:rPr lang="nl-NL" dirty="0"/>
              <a:t>Het is ongelooflijk, maar stage is eigenlijk hetzelfde als werken. Je bent een professional vanuit onze opleiding, gedraag je hier dan ook naar! Bizar he?</a:t>
            </a:r>
          </a:p>
          <a:p>
            <a:pPr algn="ctr"/>
            <a:endParaRPr lang="nl-NL" dirty="0"/>
          </a:p>
          <a:p>
            <a:pPr algn="ctr"/>
            <a:endParaRPr lang="nl-NL" dirty="0"/>
          </a:p>
          <a:p>
            <a:pPr algn="ctr"/>
            <a:r>
              <a:rPr lang="nl-NL" dirty="0"/>
              <a:t> </a:t>
            </a:r>
          </a:p>
          <a:p>
            <a:pPr algn="ctr"/>
            <a:endParaRPr lang="nl-NL" dirty="0"/>
          </a:p>
          <a:p>
            <a:pPr algn="ctr"/>
            <a:endParaRPr lang="nl-NL" dirty="0"/>
          </a:p>
        </p:txBody>
      </p:sp>
    </p:spTree>
    <p:extLst>
      <p:ext uri="{BB962C8B-B14F-4D97-AF65-F5344CB8AC3E}">
        <p14:creationId xmlns:p14="http://schemas.microsoft.com/office/powerpoint/2010/main" val="22325919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wipe(down)">
                                      <p:cBhvr>
                                        <p:cTn id="7" dur="580">
                                          <p:stCondLst>
                                            <p:cond delay="0"/>
                                          </p:stCondLst>
                                        </p:cTn>
                                        <p:tgtEl>
                                          <p:spTgt spid="3">
                                            <p:txEl>
                                              <p:pRg st="2" end="2"/>
                                            </p:txEl>
                                          </p:spTgt>
                                        </p:tgtEl>
                                      </p:cBhvr>
                                    </p:animEffect>
                                    <p:anim calcmode="lin" valueType="num">
                                      <p:cBhvr>
                                        <p:cTn id="8"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2" end="2"/>
                                            </p:txEl>
                                          </p:spTgt>
                                        </p:tgtEl>
                                      </p:cBhvr>
                                      <p:to x="100000" y="60000"/>
                                    </p:animScale>
                                    <p:animScale>
                                      <p:cBhvr>
                                        <p:cTn id="14" dur="166" decel="50000">
                                          <p:stCondLst>
                                            <p:cond delay="676"/>
                                          </p:stCondLst>
                                        </p:cTn>
                                        <p:tgtEl>
                                          <p:spTgt spid="3">
                                            <p:txEl>
                                              <p:pRg st="2" end="2"/>
                                            </p:txEl>
                                          </p:spTgt>
                                        </p:tgtEl>
                                      </p:cBhvr>
                                      <p:to x="100000" y="100000"/>
                                    </p:animScale>
                                    <p:animScale>
                                      <p:cBhvr>
                                        <p:cTn id="15" dur="26">
                                          <p:stCondLst>
                                            <p:cond delay="1312"/>
                                          </p:stCondLst>
                                        </p:cTn>
                                        <p:tgtEl>
                                          <p:spTgt spid="3">
                                            <p:txEl>
                                              <p:pRg st="2" end="2"/>
                                            </p:txEl>
                                          </p:spTgt>
                                        </p:tgtEl>
                                      </p:cBhvr>
                                      <p:to x="100000" y="80000"/>
                                    </p:animScale>
                                    <p:animScale>
                                      <p:cBhvr>
                                        <p:cTn id="16" dur="166" decel="50000">
                                          <p:stCondLst>
                                            <p:cond delay="1338"/>
                                          </p:stCondLst>
                                        </p:cTn>
                                        <p:tgtEl>
                                          <p:spTgt spid="3">
                                            <p:txEl>
                                              <p:pRg st="2" end="2"/>
                                            </p:txEl>
                                          </p:spTgt>
                                        </p:tgtEl>
                                      </p:cBhvr>
                                      <p:to x="100000" y="100000"/>
                                    </p:animScale>
                                    <p:animScale>
                                      <p:cBhvr>
                                        <p:cTn id="17" dur="26">
                                          <p:stCondLst>
                                            <p:cond delay="1642"/>
                                          </p:stCondLst>
                                        </p:cTn>
                                        <p:tgtEl>
                                          <p:spTgt spid="3">
                                            <p:txEl>
                                              <p:pRg st="2" end="2"/>
                                            </p:txEl>
                                          </p:spTgt>
                                        </p:tgtEl>
                                      </p:cBhvr>
                                      <p:to x="100000" y="90000"/>
                                    </p:animScale>
                                    <p:animScale>
                                      <p:cBhvr>
                                        <p:cTn id="18" dur="166" decel="50000">
                                          <p:stCondLst>
                                            <p:cond delay="1668"/>
                                          </p:stCondLst>
                                        </p:cTn>
                                        <p:tgtEl>
                                          <p:spTgt spid="3">
                                            <p:txEl>
                                              <p:pRg st="2" end="2"/>
                                            </p:txEl>
                                          </p:spTgt>
                                        </p:tgtEl>
                                      </p:cBhvr>
                                      <p:to x="100000" y="100000"/>
                                    </p:animScale>
                                    <p:animScale>
                                      <p:cBhvr>
                                        <p:cTn id="19" dur="26">
                                          <p:stCondLst>
                                            <p:cond delay="1808"/>
                                          </p:stCondLst>
                                        </p:cTn>
                                        <p:tgtEl>
                                          <p:spTgt spid="3">
                                            <p:txEl>
                                              <p:pRg st="2" end="2"/>
                                            </p:txEl>
                                          </p:spTgt>
                                        </p:tgtEl>
                                      </p:cBhvr>
                                      <p:to x="100000" y="95000"/>
                                    </p:animScale>
                                    <p:animScale>
                                      <p:cBhvr>
                                        <p:cTn id="20" dur="166" decel="50000">
                                          <p:stCondLst>
                                            <p:cond delay="1834"/>
                                          </p:stCondLst>
                                        </p:cTn>
                                        <p:tgtEl>
                                          <p:spTgt spid="3">
                                            <p:txEl>
                                              <p:pRg st="2" end="2"/>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wipe(down)">
                                      <p:cBhvr>
                                        <p:cTn id="25" dur="580">
                                          <p:stCondLst>
                                            <p:cond delay="0"/>
                                          </p:stCondLst>
                                        </p:cTn>
                                        <p:tgtEl>
                                          <p:spTgt spid="3">
                                            <p:txEl>
                                              <p:pRg st="3" end="3"/>
                                            </p:txEl>
                                          </p:spTgt>
                                        </p:tgtEl>
                                      </p:cBhvr>
                                    </p:animEffect>
                                    <p:anim calcmode="lin" valueType="num">
                                      <p:cBhvr>
                                        <p:cTn id="26" dur="1822" tmFilter="0,0; 0.14,0.36; 0.43,0.73; 0.71,0.91; 1.0,1.0">
                                          <p:stCondLst>
                                            <p:cond delay="0"/>
                                          </p:stCondLst>
                                        </p:cTn>
                                        <p:tgtEl>
                                          <p:spTgt spid="3">
                                            <p:txEl>
                                              <p:pRg st="3" end="3"/>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3">
                                            <p:txEl>
                                              <p:pRg st="3" end="3"/>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3">
                                            <p:txEl>
                                              <p:pRg st="3" end="3"/>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3">
                                            <p:txEl>
                                              <p:pRg st="3" end="3"/>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3">
                                            <p:txEl>
                                              <p:pRg st="3" end="3"/>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3">
                                            <p:txEl>
                                              <p:pRg st="3" end="3"/>
                                            </p:txEl>
                                          </p:spTgt>
                                        </p:tgtEl>
                                      </p:cBhvr>
                                      <p:to x="100000" y="60000"/>
                                    </p:animScale>
                                    <p:animScale>
                                      <p:cBhvr>
                                        <p:cTn id="32" dur="166" decel="50000">
                                          <p:stCondLst>
                                            <p:cond delay="676"/>
                                          </p:stCondLst>
                                        </p:cTn>
                                        <p:tgtEl>
                                          <p:spTgt spid="3">
                                            <p:txEl>
                                              <p:pRg st="3" end="3"/>
                                            </p:txEl>
                                          </p:spTgt>
                                        </p:tgtEl>
                                      </p:cBhvr>
                                      <p:to x="100000" y="100000"/>
                                    </p:animScale>
                                    <p:animScale>
                                      <p:cBhvr>
                                        <p:cTn id="33" dur="26">
                                          <p:stCondLst>
                                            <p:cond delay="1312"/>
                                          </p:stCondLst>
                                        </p:cTn>
                                        <p:tgtEl>
                                          <p:spTgt spid="3">
                                            <p:txEl>
                                              <p:pRg st="3" end="3"/>
                                            </p:txEl>
                                          </p:spTgt>
                                        </p:tgtEl>
                                      </p:cBhvr>
                                      <p:to x="100000" y="80000"/>
                                    </p:animScale>
                                    <p:animScale>
                                      <p:cBhvr>
                                        <p:cTn id="34" dur="166" decel="50000">
                                          <p:stCondLst>
                                            <p:cond delay="1338"/>
                                          </p:stCondLst>
                                        </p:cTn>
                                        <p:tgtEl>
                                          <p:spTgt spid="3">
                                            <p:txEl>
                                              <p:pRg st="3" end="3"/>
                                            </p:txEl>
                                          </p:spTgt>
                                        </p:tgtEl>
                                      </p:cBhvr>
                                      <p:to x="100000" y="100000"/>
                                    </p:animScale>
                                    <p:animScale>
                                      <p:cBhvr>
                                        <p:cTn id="35" dur="26">
                                          <p:stCondLst>
                                            <p:cond delay="1642"/>
                                          </p:stCondLst>
                                        </p:cTn>
                                        <p:tgtEl>
                                          <p:spTgt spid="3">
                                            <p:txEl>
                                              <p:pRg st="3" end="3"/>
                                            </p:txEl>
                                          </p:spTgt>
                                        </p:tgtEl>
                                      </p:cBhvr>
                                      <p:to x="100000" y="90000"/>
                                    </p:animScale>
                                    <p:animScale>
                                      <p:cBhvr>
                                        <p:cTn id="36" dur="166" decel="50000">
                                          <p:stCondLst>
                                            <p:cond delay="1668"/>
                                          </p:stCondLst>
                                        </p:cTn>
                                        <p:tgtEl>
                                          <p:spTgt spid="3">
                                            <p:txEl>
                                              <p:pRg st="3" end="3"/>
                                            </p:txEl>
                                          </p:spTgt>
                                        </p:tgtEl>
                                      </p:cBhvr>
                                      <p:to x="100000" y="100000"/>
                                    </p:animScale>
                                    <p:animScale>
                                      <p:cBhvr>
                                        <p:cTn id="37" dur="26">
                                          <p:stCondLst>
                                            <p:cond delay="1808"/>
                                          </p:stCondLst>
                                        </p:cTn>
                                        <p:tgtEl>
                                          <p:spTgt spid="3">
                                            <p:txEl>
                                              <p:pRg st="3" end="3"/>
                                            </p:txEl>
                                          </p:spTgt>
                                        </p:tgtEl>
                                      </p:cBhvr>
                                      <p:to x="100000" y="95000"/>
                                    </p:animScale>
                                    <p:animScale>
                                      <p:cBhvr>
                                        <p:cTn id="38" dur="166" decel="50000">
                                          <p:stCondLst>
                                            <p:cond delay="1834"/>
                                          </p:stCondLst>
                                        </p:cTn>
                                        <p:tgtEl>
                                          <p:spTgt spid="3">
                                            <p:txEl>
                                              <p:pRg st="3" end="3"/>
                                            </p:txEl>
                                          </p:spTgt>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nodeType="clickEffect">
                                  <p:stCondLst>
                                    <p:cond delay="0"/>
                                  </p:stCondLst>
                                  <p:childTnLst>
                                    <p:set>
                                      <p:cBhvr>
                                        <p:cTn id="42" dur="1" fill="hold">
                                          <p:stCondLst>
                                            <p:cond delay="0"/>
                                          </p:stCondLst>
                                        </p:cTn>
                                        <p:tgtEl>
                                          <p:spTgt spid="3">
                                            <p:txEl>
                                              <p:pRg st="4" end="4"/>
                                            </p:txEl>
                                          </p:spTgt>
                                        </p:tgtEl>
                                        <p:attrNameLst>
                                          <p:attrName>style.visibility</p:attrName>
                                        </p:attrNameLst>
                                      </p:cBhvr>
                                      <p:to>
                                        <p:strVal val="visible"/>
                                      </p:to>
                                    </p:set>
                                    <p:animEffect transition="in" filter="wipe(down)">
                                      <p:cBhvr>
                                        <p:cTn id="43" dur="580">
                                          <p:stCondLst>
                                            <p:cond delay="0"/>
                                          </p:stCondLst>
                                        </p:cTn>
                                        <p:tgtEl>
                                          <p:spTgt spid="3">
                                            <p:txEl>
                                              <p:pRg st="4" end="4"/>
                                            </p:txEl>
                                          </p:spTgt>
                                        </p:tgtEl>
                                      </p:cBhvr>
                                    </p:animEffect>
                                    <p:anim calcmode="lin" valueType="num">
                                      <p:cBhvr>
                                        <p:cTn id="44" dur="1822" tmFilter="0,0; 0.14,0.36; 0.43,0.73; 0.71,0.91; 1.0,1.0">
                                          <p:stCondLst>
                                            <p:cond delay="0"/>
                                          </p:stCondLst>
                                        </p:cTn>
                                        <p:tgtEl>
                                          <p:spTgt spid="3">
                                            <p:txEl>
                                              <p:pRg st="4" end="4"/>
                                            </p:txEl>
                                          </p:spTgt>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3">
                                            <p:txEl>
                                              <p:pRg st="4" end="4"/>
                                            </p:txEl>
                                          </p:spTgt>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3">
                                            <p:txEl>
                                              <p:pRg st="4" end="4"/>
                                            </p:txEl>
                                          </p:spTgt>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3">
                                            <p:txEl>
                                              <p:pRg st="4" end="4"/>
                                            </p:txEl>
                                          </p:spTgt>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3">
                                            <p:txEl>
                                              <p:pRg st="4" end="4"/>
                                            </p:txEl>
                                          </p:spTgt>
                                        </p:tgtEl>
                                        <p:attrNameLst>
                                          <p:attrName>ppt_y</p:attrName>
                                        </p:attrNameLst>
                                      </p:cBhvr>
                                      <p:tavLst>
                                        <p:tav tm="0" fmla="#ppt_y-sin(pi*$)/81">
                                          <p:val>
                                            <p:fltVal val="0"/>
                                          </p:val>
                                        </p:tav>
                                        <p:tav tm="100000">
                                          <p:val>
                                            <p:fltVal val="1"/>
                                          </p:val>
                                        </p:tav>
                                      </p:tavLst>
                                    </p:anim>
                                    <p:animScale>
                                      <p:cBhvr>
                                        <p:cTn id="49" dur="26">
                                          <p:stCondLst>
                                            <p:cond delay="650"/>
                                          </p:stCondLst>
                                        </p:cTn>
                                        <p:tgtEl>
                                          <p:spTgt spid="3">
                                            <p:txEl>
                                              <p:pRg st="4" end="4"/>
                                            </p:txEl>
                                          </p:spTgt>
                                        </p:tgtEl>
                                      </p:cBhvr>
                                      <p:to x="100000" y="60000"/>
                                    </p:animScale>
                                    <p:animScale>
                                      <p:cBhvr>
                                        <p:cTn id="50" dur="166" decel="50000">
                                          <p:stCondLst>
                                            <p:cond delay="676"/>
                                          </p:stCondLst>
                                        </p:cTn>
                                        <p:tgtEl>
                                          <p:spTgt spid="3">
                                            <p:txEl>
                                              <p:pRg st="4" end="4"/>
                                            </p:txEl>
                                          </p:spTgt>
                                        </p:tgtEl>
                                      </p:cBhvr>
                                      <p:to x="100000" y="100000"/>
                                    </p:animScale>
                                    <p:animScale>
                                      <p:cBhvr>
                                        <p:cTn id="51" dur="26">
                                          <p:stCondLst>
                                            <p:cond delay="1312"/>
                                          </p:stCondLst>
                                        </p:cTn>
                                        <p:tgtEl>
                                          <p:spTgt spid="3">
                                            <p:txEl>
                                              <p:pRg st="4" end="4"/>
                                            </p:txEl>
                                          </p:spTgt>
                                        </p:tgtEl>
                                      </p:cBhvr>
                                      <p:to x="100000" y="80000"/>
                                    </p:animScale>
                                    <p:animScale>
                                      <p:cBhvr>
                                        <p:cTn id="52" dur="166" decel="50000">
                                          <p:stCondLst>
                                            <p:cond delay="1338"/>
                                          </p:stCondLst>
                                        </p:cTn>
                                        <p:tgtEl>
                                          <p:spTgt spid="3">
                                            <p:txEl>
                                              <p:pRg st="4" end="4"/>
                                            </p:txEl>
                                          </p:spTgt>
                                        </p:tgtEl>
                                      </p:cBhvr>
                                      <p:to x="100000" y="100000"/>
                                    </p:animScale>
                                    <p:animScale>
                                      <p:cBhvr>
                                        <p:cTn id="53" dur="26">
                                          <p:stCondLst>
                                            <p:cond delay="1642"/>
                                          </p:stCondLst>
                                        </p:cTn>
                                        <p:tgtEl>
                                          <p:spTgt spid="3">
                                            <p:txEl>
                                              <p:pRg st="4" end="4"/>
                                            </p:txEl>
                                          </p:spTgt>
                                        </p:tgtEl>
                                      </p:cBhvr>
                                      <p:to x="100000" y="90000"/>
                                    </p:animScale>
                                    <p:animScale>
                                      <p:cBhvr>
                                        <p:cTn id="54" dur="166" decel="50000">
                                          <p:stCondLst>
                                            <p:cond delay="1668"/>
                                          </p:stCondLst>
                                        </p:cTn>
                                        <p:tgtEl>
                                          <p:spTgt spid="3">
                                            <p:txEl>
                                              <p:pRg st="4" end="4"/>
                                            </p:txEl>
                                          </p:spTgt>
                                        </p:tgtEl>
                                      </p:cBhvr>
                                      <p:to x="100000" y="100000"/>
                                    </p:animScale>
                                    <p:animScale>
                                      <p:cBhvr>
                                        <p:cTn id="55" dur="26">
                                          <p:stCondLst>
                                            <p:cond delay="1808"/>
                                          </p:stCondLst>
                                        </p:cTn>
                                        <p:tgtEl>
                                          <p:spTgt spid="3">
                                            <p:txEl>
                                              <p:pRg st="4" end="4"/>
                                            </p:txEl>
                                          </p:spTgt>
                                        </p:tgtEl>
                                      </p:cBhvr>
                                      <p:to x="100000" y="95000"/>
                                    </p:animScale>
                                    <p:animScale>
                                      <p:cBhvr>
                                        <p:cTn id="56" dur="166" decel="50000">
                                          <p:stCondLst>
                                            <p:cond delay="1834"/>
                                          </p:stCondLst>
                                        </p:cTn>
                                        <p:tgtEl>
                                          <p:spTgt spid="3">
                                            <p:txEl>
                                              <p:pRg st="4" end="4"/>
                                            </p:txEl>
                                          </p:spTgt>
                                        </p:tgtEl>
                                      </p:cBhvr>
                                      <p:to x="100000" y="100000"/>
                                    </p:animScale>
                                  </p:childTnLst>
                                </p:cTn>
                              </p:par>
                            </p:childTnLst>
                          </p:cTn>
                        </p:par>
                      </p:childTnLst>
                    </p:cTn>
                  </p:par>
                  <p:par>
                    <p:cTn id="57" fill="hold">
                      <p:stCondLst>
                        <p:cond delay="indefinite"/>
                      </p:stCondLst>
                      <p:childTnLst>
                        <p:par>
                          <p:cTn id="58" fill="hold">
                            <p:stCondLst>
                              <p:cond delay="0"/>
                            </p:stCondLst>
                            <p:childTnLst>
                              <p:par>
                                <p:cTn id="59" presetID="26" presetClass="entr" presetSubtype="0" fill="hold" nodeType="clickEffect">
                                  <p:stCondLst>
                                    <p:cond delay="0"/>
                                  </p:stCondLst>
                                  <p:childTnLst>
                                    <p:set>
                                      <p:cBhvr>
                                        <p:cTn id="60" dur="1" fill="hold">
                                          <p:stCondLst>
                                            <p:cond delay="0"/>
                                          </p:stCondLst>
                                        </p:cTn>
                                        <p:tgtEl>
                                          <p:spTgt spid="3">
                                            <p:txEl>
                                              <p:pRg st="5" end="5"/>
                                            </p:txEl>
                                          </p:spTgt>
                                        </p:tgtEl>
                                        <p:attrNameLst>
                                          <p:attrName>style.visibility</p:attrName>
                                        </p:attrNameLst>
                                      </p:cBhvr>
                                      <p:to>
                                        <p:strVal val="visible"/>
                                      </p:to>
                                    </p:set>
                                    <p:animEffect transition="in" filter="wipe(down)">
                                      <p:cBhvr>
                                        <p:cTn id="61" dur="580">
                                          <p:stCondLst>
                                            <p:cond delay="0"/>
                                          </p:stCondLst>
                                        </p:cTn>
                                        <p:tgtEl>
                                          <p:spTgt spid="3">
                                            <p:txEl>
                                              <p:pRg st="5" end="5"/>
                                            </p:txEl>
                                          </p:spTgt>
                                        </p:tgtEl>
                                      </p:cBhvr>
                                    </p:animEffect>
                                    <p:anim calcmode="lin" valueType="num">
                                      <p:cBhvr>
                                        <p:cTn id="62" dur="1822" tmFilter="0,0; 0.14,0.36; 0.43,0.73; 0.71,0.91; 1.0,1.0">
                                          <p:stCondLst>
                                            <p:cond delay="0"/>
                                          </p:stCondLst>
                                        </p:cTn>
                                        <p:tgtEl>
                                          <p:spTgt spid="3">
                                            <p:txEl>
                                              <p:pRg st="5" end="5"/>
                                            </p:txEl>
                                          </p:spTgt>
                                        </p:tgtEl>
                                        <p:attrNameLst>
                                          <p:attrName>ppt_x</p:attrName>
                                        </p:attrNameLst>
                                      </p:cBhvr>
                                      <p:tavLst>
                                        <p:tav tm="0">
                                          <p:val>
                                            <p:strVal val="#ppt_x-0.25"/>
                                          </p:val>
                                        </p:tav>
                                        <p:tav tm="100000">
                                          <p:val>
                                            <p:strVal val="#ppt_x"/>
                                          </p:val>
                                        </p:tav>
                                      </p:tavLst>
                                    </p:anim>
                                    <p:anim calcmode="lin" valueType="num">
                                      <p:cBhvr>
                                        <p:cTn id="63" dur="664" tmFilter="0.0,0.0; 0.25,0.07; 0.50,0.2; 0.75,0.467; 1.0,1.0">
                                          <p:stCondLst>
                                            <p:cond delay="0"/>
                                          </p:stCondLst>
                                        </p:cTn>
                                        <p:tgtEl>
                                          <p:spTgt spid="3">
                                            <p:txEl>
                                              <p:pRg st="5" end="5"/>
                                            </p:txEl>
                                          </p:spTgt>
                                        </p:tgtEl>
                                        <p:attrNameLst>
                                          <p:attrName>ppt_y</p:attrName>
                                        </p:attrNameLst>
                                      </p:cBhvr>
                                      <p:tavLst>
                                        <p:tav tm="0" fmla="#ppt_y-sin(pi*$)/3">
                                          <p:val>
                                            <p:fltVal val="0.5"/>
                                          </p:val>
                                        </p:tav>
                                        <p:tav tm="100000">
                                          <p:val>
                                            <p:fltVal val="1"/>
                                          </p:val>
                                        </p:tav>
                                      </p:tavLst>
                                    </p:anim>
                                    <p:anim calcmode="lin" valueType="num">
                                      <p:cBhvr>
                                        <p:cTn id="64" dur="664" tmFilter="0, 0; 0.125,0.2665; 0.25,0.4; 0.375,0.465; 0.5,0.5;  0.625,0.535; 0.75,0.6; 0.875,0.7335; 1,1">
                                          <p:stCondLst>
                                            <p:cond delay="664"/>
                                          </p:stCondLst>
                                        </p:cTn>
                                        <p:tgtEl>
                                          <p:spTgt spid="3">
                                            <p:txEl>
                                              <p:pRg st="5" end="5"/>
                                            </p:txEl>
                                          </p:spTgt>
                                        </p:tgtEl>
                                        <p:attrNameLst>
                                          <p:attrName>ppt_y</p:attrName>
                                        </p:attrNameLst>
                                      </p:cBhvr>
                                      <p:tavLst>
                                        <p:tav tm="0" fmla="#ppt_y-sin(pi*$)/9">
                                          <p:val>
                                            <p:fltVal val="0"/>
                                          </p:val>
                                        </p:tav>
                                        <p:tav tm="100000">
                                          <p:val>
                                            <p:fltVal val="1"/>
                                          </p:val>
                                        </p:tav>
                                      </p:tavLst>
                                    </p:anim>
                                    <p:anim calcmode="lin" valueType="num">
                                      <p:cBhvr>
                                        <p:cTn id="65" dur="332" tmFilter="0, 0; 0.125,0.2665; 0.25,0.4; 0.375,0.465; 0.5,0.5;  0.625,0.535; 0.75,0.6; 0.875,0.7335; 1,1">
                                          <p:stCondLst>
                                            <p:cond delay="1324"/>
                                          </p:stCondLst>
                                        </p:cTn>
                                        <p:tgtEl>
                                          <p:spTgt spid="3">
                                            <p:txEl>
                                              <p:pRg st="5" end="5"/>
                                            </p:txEl>
                                          </p:spTgt>
                                        </p:tgtEl>
                                        <p:attrNameLst>
                                          <p:attrName>ppt_y</p:attrName>
                                        </p:attrNameLst>
                                      </p:cBhvr>
                                      <p:tavLst>
                                        <p:tav tm="0" fmla="#ppt_y-sin(pi*$)/27">
                                          <p:val>
                                            <p:fltVal val="0"/>
                                          </p:val>
                                        </p:tav>
                                        <p:tav tm="100000">
                                          <p:val>
                                            <p:fltVal val="1"/>
                                          </p:val>
                                        </p:tav>
                                      </p:tavLst>
                                    </p:anim>
                                    <p:anim calcmode="lin" valueType="num">
                                      <p:cBhvr>
                                        <p:cTn id="66" dur="164" tmFilter="0, 0; 0.125,0.2665; 0.25,0.4; 0.375,0.465; 0.5,0.5;  0.625,0.535; 0.75,0.6; 0.875,0.7335; 1,1">
                                          <p:stCondLst>
                                            <p:cond delay="1656"/>
                                          </p:stCondLst>
                                        </p:cTn>
                                        <p:tgtEl>
                                          <p:spTgt spid="3">
                                            <p:txEl>
                                              <p:pRg st="5" end="5"/>
                                            </p:txEl>
                                          </p:spTgt>
                                        </p:tgtEl>
                                        <p:attrNameLst>
                                          <p:attrName>ppt_y</p:attrName>
                                        </p:attrNameLst>
                                      </p:cBhvr>
                                      <p:tavLst>
                                        <p:tav tm="0" fmla="#ppt_y-sin(pi*$)/81">
                                          <p:val>
                                            <p:fltVal val="0"/>
                                          </p:val>
                                        </p:tav>
                                        <p:tav tm="100000">
                                          <p:val>
                                            <p:fltVal val="1"/>
                                          </p:val>
                                        </p:tav>
                                      </p:tavLst>
                                    </p:anim>
                                    <p:animScale>
                                      <p:cBhvr>
                                        <p:cTn id="67" dur="26">
                                          <p:stCondLst>
                                            <p:cond delay="650"/>
                                          </p:stCondLst>
                                        </p:cTn>
                                        <p:tgtEl>
                                          <p:spTgt spid="3">
                                            <p:txEl>
                                              <p:pRg st="5" end="5"/>
                                            </p:txEl>
                                          </p:spTgt>
                                        </p:tgtEl>
                                      </p:cBhvr>
                                      <p:to x="100000" y="60000"/>
                                    </p:animScale>
                                    <p:animScale>
                                      <p:cBhvr>
                                        <p:cTn id="68" dur="166" decel="50000">
                                          <p:stCondLst>
                                            <p:cond delay="676"/>
                                          </p:stCondLst>
                                        </p:cTn>
                                        <p:tgtEl>
                                          <p:spTgt spid="3">
                                            <p:txEl>
                                              <p:pRg st="5" end="5"/>
                                            </p:txEl>
                                          </p:spTgt>
                                        </p:tgtEl>
                                      </p:cBhvr>
                                      <p:to x="100000" y="100000"/>
                                    </p:animScale>
                                    <p:animScale>
                                      <p:cBhvr>
                                        <p:cTn id="69" dur="26">
                                          <p:stCondLst>
                                            <p:cond delay="1312"/>
                                          </p:stCondLst>
                                        </p:cTn>
                                        <p:tgtEl>
                                          <p:spTgt spid="3">
                                            <p:txEl>
                                              <p:pRg st="5" end="5"/>
                                            </p:txEl>
                                          </p:spTgt>
                                        </p:tgtEl>
                                      </p:cBhvr>
                                      <p:to x="100000" y="80000"/>
                                    </p:animScale>
                                    <p:animScale>
                                      <p:cBhvr>
                                        <p:cTn id="70" dur="166" decel="50000">
                                          <p:stCondLst>
                                            <p:cond delay="1338"/>
                                          </p:stCondLst>
                                        </p:cTn>
                                        <p:tgtEl>
                                          <p:spTgt spid="3">
                                            <p:txEl>
                                              <p:pRg st="5" end="5"/>
                                            </p:txEl>
                                          </p:spTgt>
                                        </p:tgtEl>
                                      </p:cBhvr>
                                      <p:to x="100000" y="100000"/>
                                    </p:animScale>
                                    <p:animScale>
                                      <p:cBhvr>
                                        <p:cTn id="71" dur="26">
                                          <p:stCondLst>
                                            <p:cond delay="1642"/>
                                          </p:stCondLst>
                                        </p:cTn>
                                        <p:tgtEl>
                                          <p:spTgt spid="3">
                                            <p:txEl>
                                              <p:pRg st="5" end="5"/>
                                            </p:txEl>
                                          </p:spTgt>
                                        </p:tgtEl>
                                      </p:cBhvr>
                                      <p:to x="100000" y="90000"/>
                                    </p:animScale>
                                    <p:animScale>
                                      <p:cBhvr>
                                        <p:cTn id="72" dur="166" decel="50000">
                                          <p:stCondLst>
                                            <p:cond delay="1668"/>
                                          </p:stCondLst>
                                        </p:cTn>
                                        <p:tgtEl>
                                          <p:spTgt spid="3">
                                            <p:txEl>
                                              <p:pRg st="5" end="5"/>
                                            </p:txEl>
                                          </p:spTgt>
                                        </p:tgtEl>
                                      </p:cBhvr>
                                      <p:to x="100000" y="100000"/>
                                    </p:animScale>
                                    <p:animScale>
                                      <p:cBhvr>
                                        <p:cTn id="73" dur="26">
                                          <p:stCondLst>
                                            <p:cond delay="1808"/>
                                          </p:stCondLst>
                                        </p:cTn>
                                        <p:tgtEl>
                                          <p:spTgt spid="3">
                                            <p:txEl>
                                              <p:pRg st="5" end="5"/>
                                            </p:txEl>
                                          </p:spTgt>
                                        </p:tgtEl>
                                      </p:cBhvr>
                                      <p:to x="100000" y="95000"/>
                                    </p:animScale>
                                    <p:animScale>
                                      <p:cBhvr>
                                        <p:cTn id="74" dur="166" decel="50000">
                                          <p:stCondLst>
                                            <p:cond delay="1834"/>
                                          </p:stCondLst>
                                        </p:cTn>
                                        <p:tgtEl>
                                          <p:spTgt spid="3">
                                            <p:txEl>
                                              <p:pRg st="5" end="5"/>
                                            </p:txEl>
                                          </p:spTgt>
                                        </p:tgtEl>
                                      </p:cBhvr>
                                      <p:to x="100000" y="100000"/>
                                    </p:animScale>
                                  </p:childTnLst>
                                </p:cTn>
                              </p:par>
                            </p:childTnLst>
                          </p:cTn>
                        </p:par>
                      </p:childTnLst>
                    </p:cTn>
                  </p:par>
                  <p:par>
                    <p:cTn id="75" fill="hold">
                      <p:stCondLst>
                        <p:cond delay="indefinite"/>
                      </p:stCondLst>
                      <p:childTnLst>
                        <p:par>
                          <p:cTn id="76" fill="hold">
                            <p:stCondLst>
                              <p:cond delay="0"/>
                            </p:stCondLst>
                            <p:childTnLst>
                              <p:par>
                                <p:cTn id="77" presetID="21" presetClass="entr" presetSubtype="1" fill="hold" nodeType="clickEffect">
                                  <p:stCondLst>
                                    <p:cond delay="0"/>
                                  </p:stCondLst>
                                  <p:childTnLst>
                                    <p:set>
                                      <p:cBhvr>
                                        <p:cTn id="78" dur="1" fill="hold">
                                          <p:stCondLst>
                                            <p:cond delay="0"/>
                                          </p:stCondLst>
                                        </p:cTn>
                                        <p:tgtEl>
                                          <p:spTgt spid="3">
                                            <p:txEl>
                                              <p:pRg st="6" end="6"/>
                                            </p:txEl>
                                          </p:spTgt>
                                        </p:tgtEl>
                                        <p:attrNameLst>
                                          <p:attrName>style.visibility</p:attrName>
                                        </p:attrNameLst>
                                      </p:cBhvr>
                                      <p:to>
                                        <p:strVal val="visible"/>
                                      </p:to>
                                    </p:set>
                                    <p:animEffect transition="in" filter="wheel(1)">
                                      <p:cBhvr>
                                        <p:cTn id="79" dur="2000"/>
                                        <p:tgtEl>
                                          <p:spTgt spid="3">
                                            <p:txEl>
                                              <p:pRg st="6" end="6"/>
                                            </p:txEl>
                                          </p:spTgt>
                                        </p:tgtEl>
                                      </p:cBhvr>
                                    </p:animEffect>
                                  </p:childTnLst>
                                </p:cTn>
                              </p:par>
                            </p:childTnLst>
                          </p:cTn>
                        </p:par>
                      </p:childTnLst>
                    </p:cTn>
                  </p:par>
                  <p:par>
                    <p:cTn id="80" fill="hold">
                      <p:stCondLst>
                        <p:cond delay="indefinite"/>
                      </p:stCondLst>
                      <p:childTnLst>
                        <p:par>
                          <p:cTn id="81" fill="hold">
                            <p:stCondLst>
                              <p:cond delay="0"/>
                            </p:stCondLst>
                            <p:childTnLst>
                              <p:par>
                                <p:cTn id="82" presetID="21" presetClass="entr" presetSubtype="1" fill="hold" nodeType="clickEffect">
                                  <p:stCondLst>
                                    <p:cond delay="0"/>
                                  </p:stCondLst>
                                  <p:childTnLst>
                                    <p:set>
                                      <p:cBhvr>
                                        <p:cTn id="83" dur="1" fill="hold">
                                          <p:stCondLst>
                                            <p:cond delay="0"/>
                                          </p:stCondLst>
                                        </p:cTn>
                                        <p:tgtEl>
                                          <p:spTgt spid="3">
                                            <p:txEl>
                                              <p:pRg st="7" end="7"/>
                                            </p:txEl>
                                          </p:spTgt>
                                        </p:tgtEl>
                                        <p:attrNameLst>
                                          <p:attrName>style.visibility</p:attrName>
                                        </p:attrNameLst>
                                      </p:cBhvr>
                                      <p:to>
                                        <p:strVal val="visible"/>
                                      </p:to>
                                    </p:set>
                                    <p:animEffect transition="in" filter="wheel(1)">
                                      <p:cBhvr>
                                        <p:cTn id="84" dur="2000"/>
                                        <p:tgtEl>
                                          <p:spTgt spid="3">
                                            <p:txEl>
                                              <p:pRg st="7" end="7"/>
                                            </p:txEl>
                                          </p:spTgt>
                                        </p:tgtEl>
                                      </p:cBhvr>
                                    </p:animEffect>
                                  </p:childTnLst>
                                </p:cTn>
                              </p:par>
                            </p:childTnLst>
                          </p:cTn>
                        </p:par>
                      </p:childTnLst>
                    </p:cTn>
                  </p:par>
                  <p:par>
                    <p:cTn id="85" fill="hold">
                      <p:stCondLst>
                        <p:cond delay="indefinite"/>
                      </p:stCondLst>
                      <p:childTnLst>
                        <p:par>
                          <p:cTn id="86" fill="hold">
                            <p:stCondLst>
                              <p:cond delay="0"/>
                            </p:stCondLst>
                            <p:childTnLst>
                              <p:par>
                                <p:cTn id="87" presetID="21" presetClass="entr" presetSubtype="1" fill="hold" nodeType="clickEffect">
                                  <p:stCondLst>
                                    <p:cond delay="0"/>
                                  </p:stCondLst>
                                  <p:childTnLst>
                                    <p:set>
                                      <p:cBhvr>
                                        <p:cTn id="88" dur="1" fill="hold">
                                          <p:stCondLst>
                                            <p:cond delay="0"/>
                                          </p:stCondLst>
                                        </p:cTn>
                                        <p:tgtEl>
                                          <p:spTgt spid="3">
                                            <p:txEl>
                                              <p:pRg st="8" end="8"/>
                                            </p:txEl>
                                          </p:spTgt>
                                        </p:tgtEl>
                                        <p:attrNameLst>
                                          <p:attrName>style.visibility</p:attrName>
                                        </p:attrNameLst>
                                      </p:cBhvr>
                                      <p:to>
                                        <p:strVal val="visible"/>
                                      </p:to>
                                    </p:set>
                                    <p:animEffect transition="in" filter="wheel(1)">
                                      <p:cBhvr>
                                        <p:cTn id="89" dur="2000"/>
                                        <p:tgtEl>
                                          <p:spTgt spid="3">
                                            <p:txEl>
                                              <p:pRg st="8" end="8"/>
                                            </p:txEl>
                                          </p:spTgt>
                                        </p:tgtEl>
                                      </p:cBhvr>
                                    </p:animEffect>
                                  </p:childTnLst>
                                </p:cTn>
                              </p:par>
                            </p:childTnLst>
                          </p:cTn>
                        </p:par>
                      </p:childTnLst>
                    </p:cTn>
                  </p:par>
                  <p:par>
                    <p:cTn id="90" fill="hold">
                      <p:stCondLst>
                        <p:cond delay="indefinite"/>
                      </p:stCondLst>
                      <p:childTnLst>
                        <p:par>
                          <p:cTn id="91" fill="hold">
                            <p:stCondLst>
                              <p:cond delay="0"/>
                            </p:stCondLst>
                            <p:childTnLst>
                              <p:par>
                                <p:cTn id="92" presetID="21" presetClass="entr" presetSubtype="1" fill="hold" nodeType="clickEffect">
                                  <p:stCondLst>
                                    <p:cond delay="0"/>
                                  </p:stCondLst>
                                  <p:childTnLst>
                                    <p:set>
                                      <p:cBhvr>
                                        <p:cTn id="93" dur="1" fill="hold">
                                          <p:stCondLst>
                                            <p:cond delay="0"/>
                                          </p:stCondLst>
                                        </p:cTn>
                                        <p:tgtEl>
                                          <p:spTgt spid="3">
                                            <p:txEl>
                                              <p:pRg st="9" end="9"/>
                                            </p:txEl>
                                          </p:spTgt>
                                        </p:tgtEl>
                                        <p:attrNameLst>
                                          <p:attrName>style.visibility</p:attrName>
                                        </p:attrNameLst>
                                      </p:cBhvr>
                                      <p:to>
                                        <p:strVal val="visible"/>
                                      </p:to>
                                    </p:set>
                                    <p:animEffect transition="in" filter="wheel(1)">
                                      <p:cBhvr>
                                        <p:cTn id="94" dur="2000"/>
                                        <p:tgtEl>
                                          <p:spTgt spid="3">
                                            <p:txEl>
                                              <p:pRg st="9" end="9"/>
                                            </p:txEl>
                                          </p:spTgt>
                                        </p:tgtEl>
                                      </p:cBhvr>
                                    </p:animEffect>
                                  </p:childTnLst>
                                </p:cTn>
                              </p:par>
                            </p:childTnLst>
                          </p:cTn>
                        </p:par>
                      </p:childTnLst>
                    </p:cTn>
                  </p:par>
                  <p:par>
                    <p:cTn id="95" fill="hold">
                      <p:stCondLst>
                        <p:cond delay="indefinite"/>
                      </p:stCondLst>
                      <p:childTnLst>
                        <p:par>
                          <p:cTn id="96" fill="hold">
                            <p:stCondLst>
                              <p:cond delay="0"/>
                            </p:stCondLst>
                            <p:childTnLst>
                              <p:par>
                                <p:cTn id="97" presetID="21" presetClass="entr" presetSubtype="1" fill="hold" nodeType="clickEffect">
                                  <p:stCondLst>
                                    <p:cond delay="0"/>
                                  </p:stCondLst>
                                  <p:childTnLst>
                                    <p:set>
                                      <p:cBhvr>
                                        <p:cTn id="98" dur="1" fill="hold">
                                          <p:stCondLst>
                                            <p:cond delay="0"/>
                                          </p:stCondLst>
                                        </p:cTn>
                                        <p:tgtEl>
                                          <p:spTgt spid="3">
                                            <p:txEl>
                                              <p:pRg st="10" end="10"/>
                                            </p:txEl>
                                          </p:spTgt>
                                        </p:tgtEl>
                                        <p:attrNameLst>
                                          <p:attrName>style.visibility</p:attrName>
                                        </p:attrNameLst>
                                      </p:cBhvr>
                                      <p:to>
                                        <p:strVal val="visible"/>
                                      </p:to>
                                    </p:set>
                                    <p:animEffect transition="in" filter="wheel(1)">
                                      <p:cBhvr>
                                        <p:cTn id="99" dur="2000"/>
                                        <p:tgtEl>
                                          <p:spTgt spid="3">
                                            <p:txEl>
                                              <p:pRg st="10" end="10"/>
                                            </p:txEl>
                                          </p:spTgt>
                                        </p:tgtEl>
                                      </p:cBhvr>
                                    </p:animEffect>
                                  </p:childTnLst>
                                </p:cTn>
                              </p:par>
                            </p:childTnLst>
                          </p:cTn>
                        </p:par>
                      </p:childTnLst>
                    </p:cTn>
                  </p:par>
                  <p:par>
                    <p:cTn id="100" fill="hold">
                      <p:stCondLst>
                        <p:cond delay="indefinite"/>
                      </p:stCondLst>
                      <p:childTnLst>
                        <p:par>
                          <p:cTn id="101" fill="hold">
                            <p:stCondLst>
                              <p:cond delay="0"/>
                            </p:stCondLst>
                            <p:childTnLst>
                              <p:par>
                                <p:cTn id="102" presetID="21" presetClass="entr" presetSubtype="1" fill="hold" nodeType="clickEffect">
                                  <p:stCondLst>
                                    <p:cond delay="0"/>
                                  </p:stCondLst>
                                  <p:childTnLst>
                                    <p:set>
                                      <p:cBhvr>
                                        <p:cTn id="103" dur="1" fill="hold">
                                          <p:stCondLst>
                                            <p:cond delay="0"/>
                                          </p:stCondLst>
                                        </p:cTn>
                                        <p:tgtEl>
                                          <p:spTgt spid="3">
                                            <p:txEl>
                                              <p:pRg st="11" end="11"/>
                                            </p:txEl>
                                          </p:spTgt>
                                        </p:tgtEl>
                                        <p:attrNameLst>
                                          <p:attrName>style.visibility</p:attrName>
                                        </p:attrNameLst>
                                      </p:cBhvr>
                                      <p:to>
                                        <p:strVal val="visible"/>
                                      </p:to>
                                    </p:set>
                                    <p:animEffect transition="in" filter="wheel(1)">
                                      <p:cBhvr>
                                        <p:cTn id="104" dur="2000"/>
                                        <p:tgtEl>
                                          <p:spTgt spid="3">
                                            <p:txEl>
                                              <p:pRg st="11" end="11"/>
                                            </p:txEl>
                                          </p:spTgt>
                                        </p:tgtEl>
                                      </p:cBhvr>
                                    </p:animEffect>
                                  </p:childTnLst>
                                </p:cTn>
                              </p:par>
                            </p:childTnLst>
                          </p:cTn>
                        </p:par>
                      </p:childTnLst>
                    </p:cTn>
                  </p:par>
                  <p:par>
                    <p:cTn id="105" fill="hold">
                      <p:stCondLst>
                        <p:cond delay="indefinite"/>
                      </p:stCondLst>
                      <p:childTnLst>
                        <p:par>
                          <p:cTn id="106" fill="hold">
                            <p:stCondLst>
                              <p:cond delay="0"/>
                            </p:stCondLst>
                            <p:childTnLst>
                              <p:par>
                                <p:cTn id="107" presetID="53" presetClass="entr" presetSubtype="16" fill="hold" nodeType="clickEffect">
                                  <p:stCondLst>
                                    <p:cond delay="0"/>
                                  </p:stCondLst>
                                  <p:childTnLst>
                                    <p:set>
                                      <p:cBhvr>
                                        <p:cTn id="108" dur="1" fill="hold">
                                          <p:stCondLst>
                                            <p:cond delay="0"/>
                                          </p:stCondLst>
                                        </p:cTn>
                                        <p:tgtEl>
                                          <p:spTgt spid="3">
                                            <p:txEl>
                                              <p:pRg st="14" end="14"/>
                                            </p:txEl>
                                          </p:spTgt>
                                        </p:tgtEl>
                                        <p:attrNameLst>
                                          <p:attrName>style.visibility</p:attrName>
                                        </p:attrNameLst>
                                      </p:cBhvr>
                                      <p:to>
                                        <p:strVal val="visible"/>
                                      </p:to>
                                    </p:set>
                                    <p:anim calcmode="lin" valueType="num">
                                      <p:cBhvr>
                                        <p:cTn id="109" dur="500" fill="hold"/>
                                        <p:tgtEl>
                                          <p:spTgt spid="3">
                                            <p:txEl>
                                              <p:pRg st="14" end="14"/>
                                            </p:txEl>
                                          </p:spTgt>
                                        </p:tgtEl>
                                        <p:attrNameLst>
                                          <p:attrName>ppt_w</p:attrName>
                                        </p:attrNameLst>
                                      </p:cBhvr>
                                      <p:tavLst>
                                        <p:tav tm="0">
                                          <p:val>
                                            <p:fltVal val="0"/>
                                          </p:val>
                                        </p:tav>
                                        <p:tav tm="100000">
                                          <p:val>
                                            <p:strVal val="#ppt_w"/>
                                          </p:val>
                                        </p:tav>
                                      </p:tavLst>
                                    </p:anim>
                                    <p:anim calcmode="lin" valueType="num">
                                      <p:cBhvr>
                                        <p:cTn id="110" dur="500" fill="hold"/>
                                        <p:tgtEl>
                                          <p:spTgt spid="3">
                                            <p:txEl>
                                              <p:pRg st="14" end="14"/>
                                            </p:txEl>
                                          </p:spTgt>
                                        </p:tgtEl>
                                        <p:attrNameLst>
                                          <p:attrName>ppt_h</p:attrName>
                                        </p:attrNameLst>
                                      </p:cBhvr>
                                      <p:tavLst>
                                        <p:tav tm="0">
                                          <p:val>
                                            <p:fltVal val="0"/>
                                          </p:val>
                                        </p:tav>
                                        <p:tav tm="100000">
                                          <p:val>
                                            <p:strVal val="#ppt_h"/>
                                          </p:val>
                                        </p:tav>
                                      </p:tavLst>
                                    </p:anim>
                                    <p:animEffect transition="in" filter="fade">
                                      <p:cBhvr>
                                        <p:cTn id="111" dur="500"/>
                                        <p:tgtEl>
                                          <p:spTgt spid="3">
                                            <p:txEl>
                                              <p:pRg st="14" end="1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FD7AB5F-530B-29E3-BBAD-5E30D426018B}"/>
              </a:ext>
            </a:extLst>
          </p:cNvPr>
          <p:cNvSpPr>
            <a:spLocks noGrp="1"/>
          </p:cNvSpPr>
          <p:nvPr>
            <p:ph type="title"/>
          </p:nvPr>
        </p:nvSpPr>
        <p:spPr>
          <a:xfrm>
            <a:off x="838200" y="0"/>
            <a:ext cx="10515600" cy="1325563"/>
          </a:xfrm>
        </p:spPr>
        <p:txBody>
          <a:bodyPr/>
          <a:lstStyle/>
          <a:p>
            <a:r>
              <a:rPr lang="nl-NL" b="1" dirty="0"/>
              <a:t>Contactpersonen gedurende de stage</a:t>
            </a:r>
          </a:p>
        </p:txBody>
      </p:sp>
      <p:sp>
        <p:nvSpPr>
          <p:cNvPr id="3" name="Tekstvak 2">
            <a:extLst>
              <a:ext uri="{FF2B5EF4-FFF2-40B4-BE49-F238E27FC236}">
                <a16:creationId xmlns:a16="http://schemas.microsoft.com/office/drawing/2014/main" id="{8910BBCB-B0D1-CC61-05E5-0C66247EF922}"/>
              </a:ext>
            </a:extLst>
          </p:cNvPr>
          <p:cNvSpPr txBox="1"/>
          <p:nvPr/>
        </p:nvSpPr>
        <p:spPr>
          <a:xfrm>
            <a:off x="838198" y="1194318"/>
            <a:ext cx="10515601" cy="2862322"/>
          </a:xfrm>
          <a:prstGeom prst="rect">
            <a:avLst/>
          </a:prstGeom>
          <a:noFill/>
        </p:spPr>
        <p:txBody>
          <a:bodyPr wrap="square" rtlCol="0">
            <a:spAutoFit/>
          </a:bodyPr>
          <a:lstStyle/>
          <a:p>
            <a:r>
              <a:rPr lang="nl-NL" dirty="0"/>
              <a:t>Tijdens de stageperiode zijn er een aantal personen met wie je contact hebt:</a:t>
            </a:r>
          </a:p>
          <a:p>
            <a:pPr marL="285750" indent="-285750">
              <a:buFontTx/>
              <a:buChar char="-"/>
            </a:pPr>
            <a:r>
              <a:rPr lang="nl-NL" b="1" dirty="0"/>
              <a:t>Praktijkbegeleider</a:t>
            </a:r>
            <a:r>
              <a:rPr lang="nl-NL" dirty="0"/>
              <a:t> = diegene die je begeleidt bij het bedrijf. </a:t>
            </a:r>
            <a:r>
              <a:rPr lang="nl-NL" dirty="0">
                <a:sym typeface="Wingdings" panose="05000000000000000000" pitchFamily="2" charset="2"/>
              </a:rPr>
              <a:t> Stel je vragen aan deze persoon, zorg ook dat je weet wie het is en dat je die altijd kan bereiken.</a:t>
            </a:r>
            <a:endParaRPr lang="nl-NL" dirty="0"/>
          </a:p>
          <a:p>
            <a:endParaRPr lang="nl-NL" dirty="0"/>
          </a:p>
          <a:p>
            <a:pPr marL="285750" indent="-285750">
              <a:buFontTx/>
              <a:buChar char="-"/>
            </a:pPr>
            <a:r>
              <a:rPr lang="nl-NL" b="1" dirty="0"/>
              <a:t>Schoolbegeleider</a:t>
            </a:r>
            <a:r>
              <a:rPr lang="nl-NL" dirty="0"/>
              <a:t> = vanuit school komt er een docent op bezoek voor de tussenbeoordeling, zorg dat je weet wie dit is en dat je die op de hoogte houdt van hoe het gaat op je stage. (Stuur elke 2 weken via Teams (staat een opdracht open) een bericht met hoe het gaat, welke werkzaamheden je hebt gedaan etc. </a:t>
            </a:r>
            <a:r>
              <a:rPr lang="nl-NL" dirty="0">
                <a:sym typeface="Wingdings" panose="05000000000000000000" pitchFamily="2" charset="2"/>
              </a:rPr>
              <a:t> zie de volgende dia voor het logboek)</a:t>
            </a:r>
            <a:endParaRPr lang="nl-NL" dirty="0"/>
          </a:p>
          <a:p>
            <a:pPr marL="285750" indent="-285750">
              <a:buFontTx/>
              <a:buChar char="-"/>
            </a:pPr>
            <a:endParaRPr lang="nl-NL" dirty="0"/>
          </a:p>
          <a:p>
            <a:pPr marL="285750" indent="-285750">
              <a:buFontTx/>
              <a:buChar char="-"/>
            </a:pPr>
            <a:r>
              <a:rPr lang="nl-NL" b="1" dirty="0"/>
              <a:t>BPV-coördinator</a:t>
            </a:r>
            <a:r>
              <a:rPr lang="nl-NL" dirty="0"/>
              <a:t> = dat ben ik, stel hier al je vragen over m.b.t. uren, stagezaken etc. </a:t>
            </a:r>
          </a:p>
        </p:txBody>
      </p:sp>
    </p:spTree>
    <p:extLst>
      <p:ext uri="{BB962C8B-B14F-4D97-AF65-F5344CB8AC3E}">
        <p14:creationId xmlns:p14="http://schemas.microsoft.com/office/powerpoint/2010/main" val="37512686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B647181-8502-E057-E1A2-D9B57546895A}"/>
              </a:ext>
            </a:extLst>
          </p:cNvPr>
          <p:cNvSpPr>
            <a:spLocks noGrp="1"/>
          </p:cNvSpPr>
          <p:nvPr>
            <p:ph type="title"/>
          </p:nvPr>
        </p:nvSpPr>
        <p:spPr>
          <a:xfrm>
            <a:off x="0" y="0"/>
            <a:ext cx="10736424" cy="1325563"/>
          </a:xfrm>
        </p:spPr>
        <p:txBody>
          <a:bodyPr/>
          <a:lstStyle/>
          <a:p>
            <a:pPr algn="ctr"/>
            <a:r>
              <a:rPr lang="nl-NL" b="1" dirty="0"/>
              <a:t>Kort verslag die je stuurt (elke twee weken opsturen naar je schoolbegeleider via Teams)</a:t>
            </a:r>
          </a:p>
        </p:txBody>
      </p:sp>
      <p:sp>
        <p:nvSpPr>
          <p:cNvPr id="4" name="Tekstvak 3">
            <a:extLst>
              <a:ext uri="{FF2B5EF4-FFF2-40B4-BE49-F238E27FC236}">
                <a16:creationId xmlns:a16="http://schemas.microsoft.com/office/drawing/2014/main" id="{030A7FEF-319D-0A94-E53A-C5EFA8941A95}"/>
              </a:ext>
            </a:extLst>
          </p:cNvPr>
          <p:cNvSpPr txBox="1"/>
          <p:nvPr/>
        </p:nvSpPr>
        <p:spPr>
          <a:xfrm>
            <a:off x="671804" y="1486678"/>
            <a:ext cx="10736424" cy="1754326"/>
          </a:xfrm>
          <a:prstGeom prst="rect">
            <a:avLst/>
          </a:prstGeom>
          <a:noFill/>
        </p:spPr>
        <p:txBody>
          <a:bodyPr wrap="square" rtlCol="0">
            <a:spAutoFit/>
          </a:bodyPr>
          <a:lstStyle/>
          <a:p>
            <a:r>
              <a:rPr lang="nl-NL" b="1" dirty="0"/>
              <a:t>Waarom doen jullie dit?</a:t>
            </a:r>
          </a:p>
          <a:p>
            <a:pPr marL="285750" indent="-285750">
              <a:buFont typeface="Wingdings" panose="05000000000000000000" pitchFamily="2" charset="2"/>
              <a:buChar char="à"/>
            </a:pPr>
            <a:r>
              <a:rPr lang="nl-NL" dirty="0">
                <a:sym typeface="Wingdings" panose="05000000000000000000" pitchFamily="2" charset="2"/>
              </a:rPr>
              <a:t>Om de schoolbegeleider betrokken te houden bij het proces en om ook in contact met jullie te blijven </a:t>
            </a:r>
          </a:p>
          <a:p>
            <a:pPr marL="285750" indent="-285750">
              <a:buFont typeface="Wingdings" panose="05000000000000000000" pitchFamily="2" charset="2"/>
              <a:buChar char="à"/>
            </a:pPr>
            <a:endParaRPr lang="nl-NL" dirty="0">
              <a:sym typeface="Wingdings" panose="05000000000000000000" pitchFamily="2" charset="2"/>
            </a:endParaRPr>
          </a:p>
          <a:p>
            <a:r>
              <a:rPr lang="nl-NL" b="1" dirty="0">
                <a:sym typeface="Wingdings" panose="05000000000000000000" pitchFamily="2" charset="2"/>
              </a:rPr>
              <a:t>Wat verwerk je in het korte verslag?  Gaan we nu gezamenlijk bepalen!</a:t>
            </a:r>
          </a:p>
          <a:p>
            <a:endParaRPr lang="nl-NL" dirty="0">
              <a:sym typeface="Wingdings" panose="05000000000000000000" pitchFamily="2" charset="2"/>
            </a:endParaRPr>
          </a:p>
          <a:p>
            <a:endParaRPr lang="nl-NL" b="1" dirty="0">
              <a:sym typeface="Wingdings" panose="05000000000000000000" pitchFamily="2" charset="2"/>
            </a:endParaRPr>
          </a:p>
        </p:txBody>
      </p:sp>
    </p:spTree>
    <p:extLst>
      <p:ext uri="{BB962C8B-B14F-4D97-AF65-F5344CB8AC3E}">
        <p14:creationId xmlns:p14="http://schemas.microsoft.com/office/powerpoint/2010/main" val="7339726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4">
                                            <p:txEl>
                                              <p:pRg st="3" end="3"/>
                                            </p:txEl>
                                          </p:spTgt>
                                        </p:tgtEl>
                                        <p:attrNameLst>
                                          <p:attrName>style.visibility</p:attrName>
                                        </p:attrNameLst>
                                      </p:cBhvr>
                                      <p:to>
                                        <p:strVal val="visible"/>
                                      </p:to>
                                    </p:set>
                                    <p:animEffect transition="in" filter="wheel(1)">
                                      <p:cBhvr>
                                        <p:cTn id="7" dur="20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858E09137C68A74EA55321485504F917" ma:contentTypeVersion="13" ma:contentTypeDescription="Een nieuw document maken." ma:contentTypeScope="" ma:versionID="bd0271150be9f8e9bec974e355b2f8a7">
  <xsd:schema xmlns:xsd="http://www.w3.org/2001/XMLSchema" xmlns:xs="http://www.w3.org/2001/XMLSchema" xmlns:p="http://schemas.microsoft.com/office/2006/metadata/properties" xmlns:ns2="2c4f0c93-2979-4f27-aab2-70de95932352" xmlns:ns3="c6f82ce1-f6df-49a5-8b49-cf8409a27aa4" targetNamespace="http://schemas.microsoft.com/office/2006/metadata/properties" ma:root="true" ma:fieldsID="59377b08247893b8b844217c25199b5d" ns2:_="" ns3:_="">
    <xsd:import namespace="2c4f0c93-2979-4f27-aab2-70de95932352"/>
    <xsd:import namespace="c6f82ce1-f6df-49a5-8b49-cf8409a27aa4"/>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DateTaken" minOccurs="0"/>
                <xsd:element ref="ns3:MediaLengthInSeconds" minOccurs="0"/>
                <xsd:element ref="ns3:MediaServiceAutoKeyPoints" minOccurs="0"/>
                <xsd:element ref="ns3:MediaServiceKeyPoints" minOccurs="0"/>
                <xsd:element ref="ns3:MediaServiceAutoTags" minOccurs="0"/>
                <xsd:element ref="ns3:MediaServiceGenerationTime" minOccurs="0"/>
                <xsd:element ref="ns3:MediaServiceEventHashCode" minOccurs="0"/>
                <xsd:element ref="ns3: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c4f0c93-2979-4f27-aab2-70de95932352" elementFormDefault="qualified">
    <xsd:import namespace="http://schemas.microsoft.com/office/2006/documentManagement/types"/>
    <xsd:import namespace="http://schemas.microsoft.com/office/infopath/2007/PartnerControls"/>
    <xsd:element name="SharedWithUsers" ma:index="8" nillable="true" ma:displayName="Gedeeld met" ma:SearchPeopleOnly="false" ma:SharePointGroup="0" ma:internalName="SharedWithUsers" ma:readOnly="true" ma:showField="ImnNam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Gedeeld met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c6f82ce1-f6df-49a5-8b49-cf8409a27aa4"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LengthInSeconds" ma:index="13" nillable="true" ma:displayName="Length (seconds)" ma:internalName="MediaLengthInSeconds" ma:readOnly="true">
      <xsd:simpleType>
        <xsd:restriction base="dms:Unknown"/>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MediaServiceAutoTags" ma:index="16" nillable="true" ma:displayName="Tags" ma:internalName="MediaServiceAutoTags"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5"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F4FF143-0ABB-4CFF-A5DD-2BA0E6EC9068}">
  <ds:schemaRefs>
    <ds:schemaRef ds:uri="http://www.w3.org/XML/1998/namespace"/>
    <ds:schemaRef ds:uri="http://schemas.microsoft.com/office/infopath/2007/PartnerControls"/>
    <ds:schemaRef ds:uri="http://schemas.microsoft.com/office/2006/metadata/properties"/>
    <ds:schemaRef ds:uri="http://purl.org/dc/terms/"/>
    <ds:schemaRef ds:uri="http://purl.org/dc/dcmitype/"/>
    <ds:schemaRef ds:uri="http://schemas.openxmlformats.org/package/2006/metadata/core-properties"/>
    <ds:schemaRef ds:uri="2c4f0c93-2979-4f27-aab2-70de95932352"/>
    <ds:schemaRef ds:uri="http://schemas.microsoft.com/office/2006/documentManagement/types"/>
    <ds:schemaRef ds:uri="c6f82ce1-f6df-49a5-8b49-cf8409a27aa4"/>
    <ds:schemaRef ds:uri="http://purl.org/dc/elements/1.1/"/>
  </ds:schemaRefs>
</ds:datastoreItem>
</file>

<file path=customXml/itemProps2.xml><?xml version="1.0" encoding="utf-8"?>
<ds:datastoreItem xmlns:ds="http://schemas.openxmlformats.org/officeDocument/2006/customXml" ds:itemID="{70583B6F-241B-4752-BA3F-65607B61D555}">
  <ds:schemaRefs>
    <ds:schemaRef ds:uri="http://schemas.microsoft.com/sharepoint/v3/contenttype/forms"/>
  </ds:schemaRefs>
</ds:datastoreItem>
</file>

<file path=customXml/itemProps3.xml><?xml version="1.0" encoding="utf-8"?>
<ds:datastoreItem xmlns:ds="http://schemas.openxmlformats.org/officeDocument/2006/customXml" ds:itemID="{C65E5671-829B-4705-B02F-3713F75289F6}">
  <ds:schemaRefs>
    <ds:schemaRef ds:uri="2c4f0c93-2979-4f27-aab2-70de95932352"/>
    <ds:schemaRef ds:uri="c6f82ce1-f6df-49a5-8b49-cf8409a27aa4"/>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otalTime>319</TotalTime>
  <Words>540</Words>
  <Application>Microsoft Office PowerPoint</Application>
  <PresentationFormat>Breedbeeld</PresentationFormat>
  <Paragraphs>63</Paragraphs>
  <Slides>5</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5</vt:i4>
      </vt:variant>
    </vt:vector>
  </HeadingPairs>
  <TitlesOfParts>
    <vt:vector size="10" baseType="lpstr">
      <vt:lpstr>Arial</vt:lpstr>
      <vt:lpstr>Calibri</vt:lpstr>
      <vt:lpstr>Calibri Light</vt:lpstr>
      <vt:lpstr>Wingdings</vt:lpstr>
      <vt:lpstr>Kantoorthema</vt:lpstr>
      <vt:lpstr>PowerPoint-presentatie</vt:lpstr>
      <vt:lpstr>Deadlines gedurende de BPV periode (Zet in je agenda, ook jij Zenna, Louk en Daan B.!)</vt:lpstr>
      <vt:lpstr>Hoe handel je wel of niet op stage?</vt:lpstr>
      <vt:lpstr>Contactpersonen gedurende de stage</vt:lpstr>
      <vt:lpstr>Kort verslag die je stuurt (elke twee weken opsturen naar je schoolbegeleider via Teams)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Thomas Noordeloos</dc:creator>
  <cp:lastModifiedBy>Steven Linkels</cp:lastModifiedBy>
  <cp:revision>4</cp:revision>
  <dcterms:created xsi:type="dcterms:W3CDTF">2021-07-07T07:37:45Z</dcterms:created>
  <dcterms:modified xsi:type="dcterms:W3CDTF">2023-01-26T14:46:17Z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0x010100858E09137C68A74EA55321485504F917</vt:lpwstr>
  </property>
  <property fmtid="{D5CDD505-2E9C-101B-9397-08002B2CF9AE}" pid="3" name="_ExtendedDescription">
    <vt:lpwstr/>
  </property>
  <property fmtid="{D5CDD505-2E9C-101B-9397-08002B2CF9AE}" pid="4" name="TriggerFlowInfo">
    <vt:lpwstr/>
  </property>
</Properties>
</file>