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0" r:id="rId4"/>
    <p:sldId id="257" r:id="rId5"/>
    <p:sldId id="262" r:id="rId6"/>
    <p:sldId id="259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53330-180F-4E74-9BDC-972A5EFE506C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78752-2CE6-40F4-BC58-7E3FBF6A40A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3: </a:t>
            </a:r>
            <a:br>
              <a:rPr lang="nl-NL" dirty="0" smtClean="0"/>
            </a:br>
            <a:r>
              <a:rPr lang="nl-NL" dirty="0" smtClean="0"/>
              <a:t>Parlementaire democratie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1</a:t>
            </a:r>
            <a:r>
              <a:rPr lang="nl-NL" dirty="0"/>
              <a:t>.</a:t>
            </a:r>
            <a:r>
              <a:rPr lang="nl-NL" smtClean="0"/>
              <a:t> </a:t>
            </a:r>
            <a:r>
              <a:rPr lang="nl-NL" dirty="0" smtClean="0"/>
              <a:t>Wat is een democratie?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Deelvragen:</a:t>
            </a:r>
          </a:p>
          <a:p>
            <a:endParaRPr lang="nl-NL" dirty="0"/>
          </a:p>
          <a:p>
            <a:r>
              <a:rPr lang="nl-NL" dirty="0" smtClean="0"/>
              <a:t>Wat zijn de voordelen om in een democratie te leven?</a:t>
            </a:r>
          </a:p>
          <a:p>
            <a:r>
              <a:rPr lang="nl-NL" dirty="0" smtClean="0"/>
              <a:t>Hoe ziet een dictatuur er uit? 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2059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err="1" smtClean="0"/>
              <a:t>Hoofdstuk</a:t>
            </a:r>
            <a:r>
              <a:rPr lang="en-US" sz="4000" dirty="0" smtClean="0"/>
              <a:t> 3: </a:t>
            </a:r>
            <a:r>
              <a:rPr lang="en-US" sz="4000" dirty="0" err="1" smtClean="0"/>
              <a:t>Parlementaire</a:t>
            </a:r>
            <a:r>
              <a:rPr lang="en-US" sz="4000" dirty="0" smtClean="0"/>
              <a:t> </a:t>
            </a:r>
            <a:r>
              <a:rPr lang="en-US" sz="4000" dirty="0" err="1" smtClean="0"/>
              <a:t>democratie</a:t>
            </a:r>
            <a:r>
              <a:rPr lang="nl-NL" sz="4000" dirty="0" smtClean="0"/>
              <a:t/>
            </a:r>
            <a:br>
              <a:rPr lang="nl-NL" sz="4000" dirty="0" smtClean="0"/>
            </a:br>
            <a:endParaRPr lang="nl-NL" sz="40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nl-NL" smtClean="0"/>
          </a:p>
          <a:p>
            <a:pPr eaLnBrk="1" hangingPunct="1">
              <a:buFontTx/>
              <a:buNone/>
            </a:pPr>
            <a:r>
              <a:rPr lang="nl-NL" smtClean="0"/>
              <a:t> </a:t>
            </a:r>
          </a:p>
        </p:txBody>
      </p:sp>
      <p:pic>
        <p:nvPicPr>
          <p:cNvPr id="4100" name="Picture 4" descr="GenoegPolitiek_Inhou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25"/>
            <a:ext cx="9144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begrip  Politiek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Politiek: </a:t>
            </a:r>
            <a:endParaRPr lang="nl-NL" dirty="0"/>
          </a:p>
          <a:p>
            <a:pPr>
              <a:buNone/>
            </a:pPr>
            <a:r>
              <a:rPr lang="nl-NL" sz="2800" dirty="0" smtClean="0"/>
              <a:t>“Het nemen van besluiten om het land te besturen”. </a:t>
            </a:r>
          </a:p>
          <a:p>
            <a:pPr>
              <a:buNone/>
            </a:pPr>
            <a:endParaRPr lang="nl-NL" sz="2800" dirty="0"/>
          </a:p>
          <a:p>
            <a:pPr>
              <a:buNone/>
            </a:pPr>
            <a:r>
              <a:rPr lang="nl-NL" sz="2800" dirty="0" smtClean="0"/>
              <a:t>Besluiten op het gebied van:</a:t>
            </a:r>
          </a:p>
          <a:p>
            <a:pPr>
              <a:buFontTx/>
              <a:buChar char="-"/>
            </a:pPr>
            <a:r>
              <a:rPr lang="nl-NL" sz="2800" dirty="0" smtClean="0"/>
              <a:t>Welvaart</a:t>
            </a:r>
          </a:p>
          <a:p>
            <a:pPr>
              <a:buFontTx/>
              <a:buChar char="-"/>
            </a:pPr>
            <a:r>
              <a:rPr lang="nl-NL" sz="2800" dirty="0" smtClean="0"/>
              <a:t>Volksgezondheid</a:t>
            </a:r>
          </a:p>
          <a:p>
            <a:pPr>
              <a:buFontTx/>
              <a:buChar char="-"/>
            </a:pPr>
            <a:r>
              <a:rPr lang="nl-NL" sz="2800" dirty="0" smtClean="0"/>
              <a:t>Infrastructuur</a:t>
            </a:r>
          </a:p>
          <a:p>
            <a:pPr>
              <a:buFontTx/>
              <a:buChar char="-"/>
            </a:pPr>
            <a:r>
              <a:rPr lang="nl-NL" sz="2800" dirty="0" smtClean="0"/>
              <a:t>Onderwijs</a:t>
            </a:r>
          </a:p>
          <a:p>
            <a:pPr>
              <a:buFontTx/>
              <a:buChar char="-"/>
            </a:pPr>
            <a:r>
              <a:rPr lang="nl-NL" sz="2800" dirty="0" smtClean="0"/>
              <a:t>Buitenlandse betrekkingen</a:t>
            </a:r>
          </a:p>
          <a:p>
            <a:pPr>
              <a:buFontTx/>
              <a:buChar char="-"/>
            </a:pPr>
            <a:r>
              <a:rPr lang="nl-NL" sz="2800" dirty="0" smtClean="0"/>
              <a:t>Openbare orde en veiligheid</a:t>
            </a:r>
            <a:endParaRPr lang="nl-NL" sz="2800" dirty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Democratie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Democratie: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Staatsvorm waarbij de bevolking direct of indirect invloed uitoefent op de politieke besluitvorming.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Onderscheid:</a:t>
            </a:r>
          </a:p>
          <a:p>
            <a:pPr>
              <a:buFontTx/>
              <a:buChar char="-"/>
            </a:pPr>
            <a:r>
              <a:rPr lang="nl-NL" dirty="0" smtClean="0"/>
              <a:t>Directe democratie: referendum</a:t>
            </a:r>
          </a:p>
          <a:p>
            <a:pPr>
              <a:buFontTx/>
              <a:buChar char="-"/>
            </a:pPr>
            <a:r>
              <a:rPr lang="nl-NL" dirty="0" smtClean="0"/>
              <a:t>Indirecte democratie: parlement/ 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                                        volksvertegenwoordiging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Parlementaire democratie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Kenmerken van een parlementaire democratie:</a:t>
            </a:r>
          </a:p>
          <a:p>
            <a:pPr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Burgers hebben politieke rechten;</a:t>
            </a:r>
          </a:p>
          <a:p>
            <a:pPr>
              <a:buFontTx/>
              <a:buChar char="-"/>
            </a:pPr>
            <a:r>
              <a:rPr lang="nl-NL" dirty="0" smtClean="0"/>
              <a:t>Regels met betrekking tot politieke besluitvorming zijn wettelijk vastgelegd;</a:t>
            </a:r>
          </a:p>
          <a:p>
            <a:pPr>
              <a:buFontTx/>
              <a:buChar char="-"/>
            </a:pPr>
            <a:r>
              <a:rPr lang="nl-NL" dirty="0" smtClean="0"/>
              <a:t>Er wordt rekening gehouden met de rechten en belangen van minderheden;</a:t>
            </a:r>
          </a:p>
          <a:p>
            <a:pPr>
              <a:buFontTx/>
              <a:buChar char="-"/>
            </a:pPr>
            <a:r>
              <a:rPr lang="nl-NL" dirty="0" smtClean="0"/>
              <a:t>Er is persvrijheid.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Dictatuur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Dictatuur: </a:t>
            </a:r>
          </a:p>
          <a:p>
            <a:pPr>
              <a:buNone/>
            </a:pPr>
            <a:r>
              <a:rPr lang="nl-NL" dirty="0" smtClean="0"/>
              <a:t>    Alle macht is in handen van een persoon of een kleine groep mensen.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Soorten dictatuur:</a:t>
            </a:r>
          </a:p>
          <a:p>
            <a:pPr>
              <a:buFontTx/>
              <a:buChar char="-"/>
            </a:pPr>
            <a:r>
              <a:rPr lang="nl-NL" dirty="0" smtClean="0"/>
              <a:t>Religieuze dictatuur, zoals Iran</a:t>
            </a:r>
          </a:p>
          <a:p>
            <a:pPr>
              <a:buFontTx/>
              <a:buChar char="-"/>
            </a:pPr>
            <a:r>
              <a:rPr lang="nl-NL" dirty="0" smtClean="0"/>
              <a:t>Militaire dictatuur, zoals Birma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dictaturen: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Dictaturen gebaseerd op: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sz="2400" dirty="0"/>
              <a:t>A</a:t>
            </a:r>
            <a:r>
              <a:rPr lang="nl-NL" sz="2400" dirty="0" smtClean="0"/>
              <a:t>lleenheerschappij;</a:t>
            </a:r>
          </a:p>
          <a:p>
            <a:pPr>
              <a:buFontTx/>
              <a:buChar char="-"/>
            </a:pPr>
            <a:r>
              <a:rPr lang="nl-NL" sz="2400" dirty="0" smtClean="0"/>
              <a:t>Ideologie, zoals: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    -  Cuba en </a:t>
            </a:r>
            <a:r>
              <a:rPr lang="nl-NL" sz="2400" dirty="0"/>
              <a:t>N</a:t>
            </a:r>
            <a:r>
              <a:rPr lang="nl-NL" sz="2400" dirty="0" smtClean="0"/>
              <a:t>oord- Korea (communistisch);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    - Spanje, Duitsland, Italië in het verleden fascistisch;</a:t>
            </a:r>
          </a:p>
          <a:p>
            <a:pPr marL="0" indent="0">
              <a:buNone/>
            </a:pPr>
            <a:r>
              <a:rPr lang="nl-NL" sz="2400" dirty="0" smtClean="0"/>
              <a:t>- Religie, zoals: Iran</a:t>
            </a:r>
          </a:p>
          <a:p>
            <a:pPr marL="0" indent="0">
              <a:buNone/>
            </a:pPr>
            <a:r>
              <a:rPr lang="nl-NL" sz="2400" dirty="0" smtClean="0"/>
              <a:t>Militaire dictatuur: Birma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Zie ook opdracht 12 en 13 van paragraaf 1 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5166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dictatuur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dirty="0" smtClean="0"/>
              <a:t>Kenmerken van een dictatuur zijn:</a:t>
            </a:r>
          </a:p>
          <a:p>
            <a:pPr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Een machtenscheiding ontbreekt/ De gehele politieke macht is in handen van een persoon of een kleine groep mensen;</a:t>
            </a:r>
          </a:p>
          <a:p>
            <a:pPr>
              <a:buFontTx/>
              <a:buChar char="-"/>
            </a:pPr>
            <a:r>
              <a:rPr lang="nl-NL" dirty="0" smtClean="0"/>
              <a:t>Grondrechten/ Mensenrechten worden niet beschermd;</a:t>
            </a:r>
          </a:p>
          <a:p>
            <a:pPr>
              <a:buFontTx/>
              <a:buChar char="-"/>
            </a:pPr>
            <a:r>
              <a:rPr lang="nl-NL" dirty="0" smtClean="0"/>
              <a:t>Er bestaat geen vrije pers;</a:t>
            </a:r>
          </a:p>
          <a:p>
            <a:pPr>
              <a:buFontTx/>
              <a:buChar char="-"/>
            </a:pPr>
            <a:r>
              <a:rPr lang="nl-NL" dirty="0" smtClean="0"/>
              <a:t>Oppositiepartijen zijn verboden;</a:t>
            </a:r>
          </a:p>
          <a:p>
            <a:pPr>
              <a:buFontTx/>
              <a:buChar char="-"/>
            </a:pPr>
            <a:r>
              <a:rPr lang="nl-NL" dirty="0" smtClean="0"/>
              <a:t>Er is een grote politieke rol voor militairen;</a:t>
            </a:r>
          </a:p>
          <a:p>
            <a:pPr>
              <a:buFontTx/>
              <a:buChar char="-"/>
            </a:pPr>
            <a:r>
              <a:rPr lang="nl-NL" dirty="0" smtClean="0"/>
              <a:t>Er is (meestal) sprake van verkiezingsfraude;</a:t>
            </a:r>
          </a:p>
          <a:p>
            <a:pPr>
              <a:buFontTx/>
              <a:buChar char="-"/>
            </a:pPr>
            <a:r>
              <a:rPr lang="nl-NL" dirty="0" smtClean="0"/>
              <a:t>De regering kan snel en efficiënt besluiten nemen i.v.m. ontbreken van een oppositie.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300</Words>
  <Application>Microsoft Office PowerPoint</Application>
  <PresentationFormat>Diavoorstelling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Office-thema</vt:lpstr>
      <vt:lpstr>Hoofdstuk 3:  Parlementaire democratie</vt:lpstr>
      <vt:lpstr>1. Wat is een democratie?</vt:lpstr>
      <vt:lpstr>Hoofdstuk 3: Parlementaire democratie </vt:lpstr>
      <vt:lpstr>Het begrip  Politiek </vt:lpstr>
      <vt:lpstr>Democratie </vt:lpstr>
      <vt:lpstr>Parlementaire democratie</vt:lpstr>
      <vt:lpstr>Dictatuur</vt:lpstr>
      <vt:lpstr>Soorten dictaturen:</vt:lpstr>
      <vt:lpstr>Kenmerken dictatuur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 Parlementaire democratie</dc:title>
  <dc:creator>ftm</dc:creator>
  <cp:lastModifiedBy>Daniel FluitErMaarNaar</cp:lastModifiedBy>
  <cp:revision>9</cp:revision>
  <dcterms:created xsi:type="dcterms:W3CDTF">2015-10-15T10:34:35Z</dcterms:created>
  <dcterms:modified xsi:type="dcterms:W3CDTF">2017-09-11T12:46:58Z</dcterms:modified>
</cp:coreProperties>
</file>