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2" r:id="rId1"/>
  </p:sldMasterIdLst>
  <p:sldIdLst>
    <p:sldId id="256" r:id="rId2"/>
    <p:sldId id="257" r:id="rId3"/>
    <p:sldId id="258" r:id="rId4"/>
    <p:sldId id="259" r:id="rId5"/>
    <p:sldId id="270" r:id="rId6"/>
    <p:sldId id="260" r:id="rId7"/>
    <p:sldId id="261" r:id="rId8"/>
    <p:sldId id="262" r:id="rId9"/>
    <p:sldId id="263" r:id="rId10"/>
    <p:sldId id="264" r:id="rId11"/>
    <p:sldId id="265" r:id="rId12"/>
    <p:sldId id="266" r:id="rId13"/>
    <p:sldId id="269" r:id="rId14"/>
    <p:sldId id="271" r:id="rId15"/>
    <p:sldId id="267" r:id="rId16"/>
    <p:sldId id="268" r:id="rId17"/>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4F2B406-6E59-4D76-B88B-B34F4916F032}" v="73" dt="2021-05-21T10:24:15.51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60"/>
  </p:normalViewPr>
  <p:slideViewPr>
    <p:cSldViewPr snapToGrid="0">
      <p:cViewPr varScale="1">
        <p:scale>
          <a:sx n="83" d="100"/>
          <a:sy n="83" d="100"/>
        </p:scale>
        <p:origin x="120" y="23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essa Heeringa - Boer" userId="1f9b6369-772d-4fc2-a94c-f05c5210091e" providerId="ADAL" clId="{A4F2B406-6E59-4D76-B88B-B34F4916F032}"/>
    <pc:docChg chg="undo custSel mod addSld delSld modSld">
      <pc:chgData name="Tessa Heeringa - Boer" userId="1f9b6369-772d-4fc2-a94c-f05c5210091e" providerId="ADAL" clId="{A4F2B406-6E59-4D76-B88B-B34F4916F032}" dt="2021-05-21T10:28:08.081" v="6002" actId="20577"/>
      <pc:docMkLst>
        <pc:docMk/>
      </pc:docMkLst>
      <pc:sldChg chg="modSp mod">
        <pc:chgData name="Tessa Heeringa - Boer" userId="1f9b6369-772d-4fc2-a94c-f05c5210091e" providerId="ADAL" clId="{A4F2B406-6E59-4D76-B88B-B34F4916F032}" dt="2021-05-21T10:23:08.431" v="5532" actId="20577"/>
        <pc:sldMkLst>
          <pc:docMk/>
          <pc:sldMk cId="3591408428" sldId="257"/>
        </pc:sldMkLst>
        <pc:spChg chg="mod">
          <ac:chgData name="Tessa Heeringa - Boer" userId="1f9b6369-772d-4fc2-a94c-f05c5210091e" providerId="ADAL" clId="{A4F2B406-6E59-4D76-B88B-B34F4916F032}" dt="2021-05-21T10:23:08.431" v="5532" actId="20577"/>
          <ac:spMkLst>
            <pc:docMk/>
            <pc:sldMk cId="3591408428" sldId="257"/>
            <ac:spMk id="3" creationId="{54CEAD41-D338-47DC-BF23-0F857774B9A2}"/>
          </ac:spMkLst>
        </pc:spChg>
      </pc:sldChg>
      <pc:sldChg chg="addSp delSp modSp mod">
        <pc:chgData name="Tessa Heeringa - Boer" userId="1f9b6369-772d-4fc2-a94c-f05c5210091e" providerId="ADAL" clId="{A4F2B406-6E59-4D76-B88B-B34F4916F032}" dt="2021-05-21T09:41:59.241" v="2407" actId="26606"/>
        <pc:sldMkLst>
          <pc:docMk/>
          <pc:sldMk cId="854270989" sldId="258"/>
        </pc:sldMkLst>
        <pc:spChg chg="mod">
          <ac:chgData name="Tessa Heeringa - Boer" userId="1f9b6369-772d-4fc2-a94c-f05c5210091e" providerId="ADAL" clId="{A4F2B406-6E59-4D76-B88B-B34F4916F032}" dt="2021-05-21T09:41:59.241" v="2407" actId="26606"/>
          <ac:spMkLst>
            <pc:docMk/>
            <pc:sldMk cId="854270989" sldId="258"/>
            <ac:spMk id="2" creationId="{7CF9E87E-3FFE-4522-BA21-C6D250487445}"/>
          </ac:spMkLst>
        </pc:spChg>
        <pc:spChg chg="del">
          <ac:chgData name="Tessa Heeringa - Boer" userId="1f9b6369-772d-4fc2-a94c-f05c5210091e" providerId="ADAL" clId="{A4F2B406-6E59-4D76-B88B-B34F4916F032}" dt="2021-05-21T09:41:59.241" v="2407" actId="26606"/>
          <ac:spMkLst>
            <pc:docMk/>
            <pc:sldMk cId="854270989" sldId="258"/>
            <ac:spMk id="73" creationId="{782B9316-88B4-433F-8BEF-9BDE1BE42637}"/>
          </ac:spMkLst>
        </pc:spChg>
        <pc:spChg chg="del">
          <ac:chgData name="Tessa Heeringa - Boer" userId="1f9b6369-772d-4fc2-a94c-f05c5210091e" providerId="ADAL" clId="{A4F2B406-6E59-4D76-B88B-B34F4916F032}" dt="2021-05-21T09:41:59.241" v="2407" actId="26606"/>
          <ac:spMkLst>
            <pc:docMk/>
            <pc:sldMk cId="854270989" sldId="258"/>
            <ac:spMk id="75" creationId="{1C582B07-D0F0-4B6B-A5D9-D2F192CB3A4E}"/>
          </ac:spMkLst>
        </pc:spChg>
        <pc:spChg chg="del">
          <ac:chgData name="Tessa Heeringa - Boer" userId="1f9b6369-772d-4fc2-a94c-f05c5210091e" providerId="ADAL" clId="{A4F2B406-6E59-4D76-B88B-B34F4916F032}" dt="2021-05-21T09:41:59.241" v="2407" actId="26606"/>
          <ac:spMkLst>
            <pc:docMk/>
            <pc:sldMk cId="854270989" sldId="258"/>
            <ac:spMk id="77" creationId="{DA1A4301-6FFC-4C82-A1FA-7634D8CAA8F5}"/>
          </ac:spMkLst>
        </pc:spChg>
        <pc:spChg chg="del">
          <ac:chgData name="Tessa Heeringa - Boer" userId="1f9b6369-772d-4fc2-a94c-f05c5210091e" providerId="ADAL" clId="{A4F2B406-6E59-4D76-B88B-B34F4916F032}" dt="2021-05-21T09:41:59.241" v="2407" actId="26606"/>
          <ac:spMkLst>
            <pc:docMk/>
            <pc:sldMk cId="854270989" sldId="258"/>
            <ac:spMk id="79" creationId="{78B2F131-0CE5-49D4-95DF-D7D92274AFEE}"/>
          </ac:spMkLst>
        </pc:spChg>
        <pc:spChg chg="add">
          <ac:chgData name="Tessa Heeringa - Boer" userId="1f9b6369-772d-4fc2-a94c-f05c5210091e" providerId="ADAL" clId="{A4F2B406-6E59-4D76-B88B-B34F4916F032}" dt="2021-05-21T09:41:59.241" v="2407" actId="26606"/>
          <ac:spMkLst>
            <pc:docMk/>
            <pc:sldMk cId="854270989" sldId="258"/>
            <ac:spMk id="139" creationId="{1C582B07-D0F0-4B6B-A5D9-D2F192CB3A4E}"/>
          </ac:spMkLst>
        </pc:spChg>
        <pc:spChg chg="add">
          <ac:chgData name="Tessa Heeringa - Boer" userId="1f9b6369-772d-4fc2-a94c-f05c5210091e" providerId="ADAL" clId="{A4F2B406-6E59-4D76-B88B-B34F4916F032}" dt="2021-05-21T09:41:59.241" v="2407" actId="26606"/>
          <ac:spMkLst>
            <pc:docMk/>
            <pc:sldMk cId="854270989" sldId="258"/>
            <ac:spMk id="141" creationId="{7EE60796-BC52-4154-A3A9-773DE8285501}"/>
          </ac:spMkLst>
        </pc:spChg>
        <pc:spChg chg="add">
          <ac:chgData name="Tessa Heeringa - Boer" userId="1f9b6369-772d-4fc2-a94c-f05c5210091e" providerId="ADAL" clId="{A4F2B406-6E59-4D76-B88B-B34F4916F032}" dt="2021-05-21T09:41:59.241" v="2407" actId="26606"/>
          <ac:spMkLst>
            <pc:docMk/>
            <pc:sldMk cId="854270989" sldId="258"/>
            <ac:spMk id="143" creationId="{DA1A4301-6FFC-4C82-A1FA-7634D8CAA8F5}"/>
          </ac:spMkLst>
        </pc:spChg>
        <pc:spChg chg="add">
          <ac:chgData name="Tessa Heeringa - Boer" userId="1f9b6369-772d-4fc2-a94c-f05c5210091e" providerId="ADAL" clId="{A4F2B406-6E59-4D76-B88B-B34F4916F032}" dt="2021-05-21T09:41:59.241" v="2407" actId="26606"/>
          <ac:spMkLst>
            <pc:docMk/>
            <pc:sldMk cId="854270989" sldId="258"/>
            <ac:spMk id="145" creationId="{BFEC1042-3FDC-47A3-BCD7-CA9D052F987E}"/>
          </ac:spMkLst>
        </pc:spChg>
        <pc:spChg chg="mod ord">
          <ac:chgData name="Tessa Heeringa - Boer" userId="1f9b6369-772d-4fc2-a94c-f05c5210091e" providerId="ADAL" clId="{A4F2B406-6E59-4D76-B88B-B34F4916F032}" dt="2021-05-21T09:41:59.241" v="2407" actId="26606"/>
          <ac:spMkLst>
            <pc:docMk/>
            <pc:sldMk cId="854270989" sldId="258"/>
            <ac:spMk id="1030" creationId="{7F1525A4-6850-4968-A649-EDDA62D8E1E7}"/>
          </ac:spMkLst>
        </pc:spChg>
        <pc:grpChg chg="del">
          <ac:chgData name="Tessa Heeringa - Boer" userId="1f9b6369-772d-4fc2-a94c-f05c5210091e" providerId="ADAL" clId="{A4F2B406-6E59-4D76-B88B-B34F4916F032}" dt="2021-05-21T09:41:59.241" v="2407" actId="26606"/>
          <ac:grpSpMkLst>
            <pc:docMk/>
            <pc:sldMk cId="854270989" sldId="258"/>
            <ac:grpSpMk id="81" creationId="{8323DD1D-77DE-48B2-A0A0-6265801531E5}"/>
          </ac:grpSpMkLst>
        </pc:grpChg>
        <pc:grpChg chg="add">
          <ac:chgData name="Tessa Heeringa - Boer" userId="1f9b6369-772d-4fc2-a94c-f05c5210091e" providerId="ADAL" clId="{A4F2B406-6E59-4D76-B88B-B34F4916F032}" dt="2021-05-21T09:41:59.241" v="2407" actId="26606"/>
          <ac:grpSpMkLst>
            <pc:docMk/>
            <pc:sldMk cId="854270989" sldId="258"/>
            <ac:grpSpMk id="147" creationId="{8323DD1D-77DE-48B2-A0A0-6265801531E5}"/>
          </ac:grpSpMkLst>
        </pc:grpChg>
        <pc:picChg chg="mod">
          <ac:chgData name="Tessa Heeringa - Boer" userId="1f9b6369-772d-4fc2-a94c-f05c5210091e" providerId="ADAL" clId="{A4F2B406-6E59-4D76-B88B-B34F4916F032}" dt="2021-05-21T09:41:59.241" v="2407" actId="26606"/>
          <ac:picMkLst>
            <pc:docMk/>
            <pc:sldMk cId="854270989" sldId="258"/>
            <ac:picMk id="1026" creationId="{9767A2F3-43E2-4E4A-833C-FBD2BCFAFFC6}"/>
          </ac:picMkLst>
        </pc:picChg>
      </pc:sldChg>
      <pc:sldChg chg="modSp new mod">
        <pc:chgData name="Tessa Heeringa - Boer" userId="1f9b6369-772d-4fc2-a94c-f05c5210091e" providerId="ADAL" clId="{A4F2B406-6E59-4D76-B88B-B34F4916F032}" dt="2021-05-21T09:18:53.153" v="477" actId="5793"/>
        <pc:sldMkLst>
          <pc:docMk/>
          <pc:sldMk cId="4046138580" sldId="259"/>
        </pc:sldMkLst>
        <pc:spChg chg="mod">
          <ac:chgData name="Tessa Heeringa - Boer" userId="1f9b6369-772d-4fc2-a94c-f05c5210091e" providerId="ADAL" clId="{A4F2B406-6E59-4D76-B88B-B34F4916F032}" dt="2021-05-21T09:15:38.388" v="15" actId="20577"/>
          <ac:spMkLst>
            <pc:docMk/>
            <pc:sldMk cId="4046138580" sldId="259"/>
            <ac:spMk id="2" creationId="{BA11CA67-AD2C-4ACE-AD23-DA9E25B82D6A}"/>
          </ac:spMkLst>
        </pc:spChg>
        <pc:spChg chg="mod">
          <ac:chgData name="Tessa Heeringa - Boer" userId="1f9b6369-772d-4fc2-a94c-f05c5210091e" providerId="ADAL" clId="{A4F2B406-6E59-4D76-B88B-B34F4916F032}" dt="2021-05-21T09:18:53.153" v="477" actId="5793"/>
          <ac:spMkLst>
            <pc:docMk/>
            <pc:sldMk cId="4046138580" sldId="259"/>
            <ac:spMk id="3" creationId="{C450D9B7-F8C5-4789-B185-EF044E70486C}"/>
          </ac:spMkLst>
        </pc:spChg>
      </pc:sldChg>
      <pc:sldChg chg="addSp delSp modSp new mod setBg">
        <pc:chgData name="Tessa Heeringa - Boer" userId="1f9b6369-772d-4fc2-a94c-f05c5210091e" providerId="ADAL" clId="{A4F2B406-6E59-4D76-B88B-B34F4916F032}" dt="2021-05-21T09:42:16.016" v="2408" actId="26606"/>
        <pc:sldMkLst>
          <pc:docMk/>
          <pc:sldMk cId="1905509673" sldId="260"/>
        </pc:sldMkLst>
        <pc:spChg chg="mod">
          <ac:chgData name="Tessa Heeringa - Boer" userId="1f9b6369-772d-4fc2-a94c-f05c5210091e" providerId="ADAL" clId="{A4F2B406-6E59-4D76-B88B-B34F4916F032}" dt="2021-05-21T09:42:16.016" v="2408" actId="26606"/>
          <ac:spMkLst>
            <pc:docMk/>
            <pc:sldMk cId="1905509673" sldId="260"/>
            <ac:spMk id="2" creationId="{C664DD93-AD2A-48E0-A28F-EAF8BCF740D4}"/>
          </ac:spMkLst>
        </pc:spChg>
        <pc:spChg chg="del mod">
          <ac:chgData name="Tessa Heeringa - Boer" userId="1f9b6369-772d-4fc2-a94c-f05c5210091e" providerId="ADAL" clId="{A4F2B406-6E59-4D76-B88B-B34F4916F032}" dt="2021-05-21T09:42:16.016" v="2408" actId="26606"/>
          <ac:spMkLst>
            <pc:docMk/>
            <pc:sldMk cId="1905509673" sldId="260"/>
            <ac:spMk id="3" creationId="{9498293A-057C-4963-976E-4A3892CD6902}"/>
          </ac:spMkLst>
        </pc:spChg>
        <pc:spChg chg="add">
          <ac:chgData name="Tessa Heeringa - Boer" userId="1f9b6369-772d-4fc2-a94c-f05c5210091e" providerId="ADAL" clId="{A4F2B406-6E59-4D76-B88B-B34F4916F032}" dt="2021-05-21T09:42:16.016" v="2408" actId="26606"/>
          <ac:spMkLst>
            <pc:docMk/>
            <pc:sldMk cId="1905509673" sldId="260"/>
            <ac:spMk id="9" creationId="{8E7E1993-6448-42F8-8FB3-76104F45B344}"/>
          </ac:spMkLst>
        </pc:spChg>
        <pc:spChg chg="add">
          <ac:chgData name="Tessa Heeringa - Boer" userId="1f9b6369-772d-4fc2-a94c-f05c5210091e" providerId="ADAL" clId="{A4F2B406-6E59-4D76-B88B-B34F4916F032}" dt="2021-05-21T09:42:16.016" v="2408" actId="26606"/>
          <ac:spMkLst>
            <pc:docMk/>
            <pc:sldMk cId="1905509673" sldId="260"/>
            <ac:spMk id="11" creationId="{3CDAD724-AF32-45EC-B0B9-360C73C9D26E}"/>
          </ac:spMkLst>
        </pc:spChg>
        <pc:spChg chg="add">
          <ac:chgData name="Tessa Heeringa - Boer" userId="1f9b6369-772d-4fc2-a94c-f05c5210091e" providerId="ADAL" clId="{A4F2B406-6E59-4D76-B88B-B34F4916F032}" dt="2021-05-21T09:42:16.016" v="2408" actId="26606"/>
          <ac:spMkLst>
            <pc:docMk/>
            <pc:sldMk cId="1905509673" sldId="260"/>
            <ac:spMk id="13" creationId="{2391C84E-C2EA-44FC-A7D1-FAE3E2850552}"/>
          </ac:spMkLst>
        </pc:spChg>
        <pc:spChg chg="add">
          <ac:chgData name="Tessa Heeringa - Boer" userId="1f9b6369-772d-4fc2-a94c-f05c5210091e" providerId="ADAL" clId="{A4F2B406-6E59-4D76-B88B-B34F4916F032}" dt="2021-05-21T09:42:16.016" v="2408" actId="26606"/>
          <ac:spMkLst>
            <pc:docMk/>
            <pc:sldMk cId="1905509673" sldId="260"/>
            <ac:spMk id="46" creationId="{BA4D4000-2689-4306-BBA6-BF744AB5F807}"/>
          </ac:spMkLst>
        </pc:spChg>
        <pc:grpChg chg="add">
          <ac:chgData name="Tessa Heeringa - Boer" userId="1f9b6369-772d-4fc2-a94c-f05c5210091e" providerId="ADAL" clId="{A4F2B406-6E59-4D76-B88B-B34F4916F032}" dt="2021-05-21T09:42:16.016" v="2408" actId="26606"/>
          <ac:grpSpMkLst>
            <pc:docMk/>
            <pc:sldMk cId="1905509673" sldId="260"/>
            <ac:grpSpMk id="15" creationId="{47B3131A-B518-43E5-A896-E9D654A4863F}"/>
          </ac:grpSpMkLst>
        </pc:grpChg>
        <pc:graphicFrameChg chg="add">
          <ac:chgData name="Tessa Heeringa - Boer" userId="1f9b6369-772d-4fc2-a94c-f05c5210091e" providerId="ADAL" clId="{A4F2B406-6E59-4D76-B88B-B34F4916F032}" dt="2021-05-21T09:42:16.016" v="2408" actId="26606"/>
          <ac:graphicFrameMkLst>
            <pc:docMk/>
            <pc:sldMk cId="1905509673" sldId="260"/>
            <ac:graphicFrameMk id="5" creationId="{164723A3-BF30-4FD1-A999-EA4B0104EDC4}"/>
          </ac:graphicFrameMkLst>
        </pc:graphicFrameChg>
      </pc:sldChg>
      <pc:sldChg chg="addSp delSp modSp new mod setBg">
        <pc:chgData name="Tessa Heeringa - Boer" userId="1f9b6369-772d-4fc2-a94c-f05c5210091e" providerId="ADAL" clId="{A4F2B406-6E59-4D76-B88B-B34F4916F032}" dt="2021-05-21T09:41:54.650" v="2406" actId="26606"/>
        <pc:sldMkLst>
          <pc:docMk/>
          <pc:sldMk cId="1421085193" sldId="261"/>
        </pc:sldMkLst>
        <pc:spChg chg="mod">
          <ac:chgData name="Tessa Heeringa - Boer" userId="1f9b6369-772d-4fc2-a94c-f05c5210091e" providerId="ADAL" clId="{A4F2B406-6E59-4D76-B88B-B34F4916F032}" dt="2021-05-21T09:41:54.650" v="2406" actId="26606"/>
          <ac:spMkLst>
            <pc:docMk/>
            <pc:sldMk cId="1421085193" sldId="261"/>
            <ac:spMk id="2" creationId="{A73801E4-3714-48BA-9679-33A12E0A52F2}"/>
          </ac:spMkLst>
        </pc:spChg>
        <pc:spChg chg="del">
          <ac:chgData name="Tessa Heeringa - Boer" userId="1f9b6369-772d-4fc2-a94c-f05c5210091e" providerId="ADAL" clId="{A4F2B406-6E59-4D76-B88B-B34F4916F032}" dt="2021-05-21T09:23:52.713" v="848"/>
          <ac:spMkLst>
            <pc:docMk/>
            <pc:sldMk cId="1421085193" sldId="261"/>
            <ac:spMk id="3" creationId="{616868B7-3F20-43DA-AEEA-2F476AC3BC4F}"/>
          </ac:spMkLst>
        </pc:spChg>
        <pc:spChg chg="add del">
          <ac:chgData name="Tessa Heeringa - Boer" userId="1f9b6369-772d-4fc2-a94c-f05c5210091e" providerId="ADAL" clId="{A4F2B406-6E59-4D76-B88B-B34F4916F032}" dt="2021-05-21T09:24:14.333" v="868" actId="26606"/>
          <ac:spMkLst>
            <pc:docMk/>
            <pc:sldMk cId="1421085193" sldId="261"/>
            <ac:spMk id="71" creationId="{A4798C7F-C8CA-4799-BF37-3AB4642CDB66}"/>
          </ac:spMkLst>
        </pc:spChg>
        <pc:spChg chg="add del">
          <ac:chgData name="Tessa Heeringa - Boer" userId="1f9b6369-772d-4fc2-a94c-f05c5210091e" providerId="ADAL" clId="{A4F2B406-6E59-4D76-B88B-B34F4916F032}" dt="2021-05-21T09:41:54.650" v="2406" actId="26606"/>
          <ac:spMkLst>
            <pc:docMk/>
            <pc:sldMk cId="1421085193" sldId="261"/>
            <ac:spMk id="75" creationId="{1C582B07-D0F0-4B6B-A5D9-D2F192CB3A4E}"/>
          </ac:spMkLst>
        </pc:spChg>
        <pc:spChg chg="add del">
          <ac:chgData name="Tessa Heeringa - Boer" userId="1f9b6369-772d-4fc2-a94c-f05c5210091e" providerId="ADAL" clId="{A4F2B406-6E59-4D76-B88B-B34F4916F032}" dt="2021-05-21T09:41:54.650" v="2406" actId="26606"/>
          <ac:spMkLst>
            <pc:docMk/>
            <pc:sldMk cId="1421085193" sldId="261"/>
            <ac:spMk id="77" creationId="{DA1A4301-6FFC-4C82-A1FA-7634D8CAA8F5}"/>
          </ac:spMkLst>
        </pc:spChg>
        <pc:spChg chg="add del">
          <ac:chgData name="Tessa Heeringa - Boer" userId="1f9b6369-772d-4fc2-a94c-f05c5210091e" providerId="ADAL" clId="{A4F2B406-6E59-4D76-B88B-B34F4916F032}" dt="2021-05-21T09:24:14.333" v="868" actId="26606"/>
          <ac:spMkLst>
            <pc:docMk/>
            <pc:sldMk cId="1421085193" sldId="261"/>
            <ac:spMk id="104" creationId="{216BB147-20D5-4D93-BDA5-1BC614D6A4B2}"/>
          </ac:spMkLst>
        </pc:spChg>
        <pc:spChg chg="add del">
          <ac:chgData name="Tessa Heeringa - Boer" userId="1f9b6369-772d-4fc2-a94c-f05c5210091e" providerId="ADAL" clId="{A4F2B406-6E59-4D76-B88B-B34F4916F032}" dt="2021-05-21T09:24:14.333" v="868" actId="26606"/>
          <ac:spMkLst>
            <pc:docMk/>
            <pc:sldMk cId="1421085193" sldId="261"/>
            <ac:spMk id="106" creationId="{0A253F60-DE40-4508-A37A-61331DF1DD5D}"/>
          </ac:spMkLst>
        </pc:spChg>
        <pc:spChg chg="add del">
          <ac:chgData name="Tessa Heeringa - Boer" userId="1f9b6369-772d-4fc2-a94c-f05c5210091e" providerId="ADAL" clId="{A4F2B406-6E59-4D76-B88B-B34F4916F032}" dt="2021-05-21T09:24:14.333" v="868" actId="26606"/>
          <ac:spMkLst>
            <pc:docMk/>
            <pc:sldMk cId="1421085193" sldId="261"/>
            <ac:spMk id="108" creationId="{9A0D6220-3DFE-4182-9152-9135493A6BDA}"/>
          </ac:spMkLst>
        </pc:spChg>
        <pc:spChg chg="add del">
          <ac:chgData name="Tessa Heeringa - Boer" userId="1f9b6369-772d-4fc2-a94c-f05c5210091e" providerId="ADAL" clId="{A4F2B406-6E59-4D76-B88B-B34F4916F032}" dt="2021-05-21T09:24:14.333" v="868" actId="26606"/>
          <ac:spMkLst>
            <pc:docMk/>
            <pc:sldMk cId="1421085193" sldId="261"/>
            <ac:spMk id="141" creationId="{BA6285CA-6AFA-4F27-AFB5-1B32CDE09B1A}"/>
          </ac:spMkLst>
        </pc:spChg>
        <pc:spChg chg="add">
          <ac:chgData name="Tessa Heeringa - Boer" userId="1f9b6369-772d-4fc2-a94c-f05c5210091e" providerId="ADAL" clId="{A4F2B406-6E59-4D76-B88B-B34F4916F032}" dt="2021-05-21T09:41:54.650" v="2406" actId="26606"/>
          <ac:spMkLst>
            <pc:docMk/>
            <pc:sldMk cId="1421085193" sldId="261"/>
            <ac:spMk id="142" creationId="{1C582B07-D0F0-4B6B-A5D9-D2F192CB3A4E}"/>
          </ac:spMkLst>
        </pc:spChg>
        <pc:spChg chg="add del">
          <ac:chgData name="Tessa Heeringa - Boer" userId="1f9b6369-772d-4fc2-a94c-f05c5210091e" providerId="ADAL" clId="{A4F2B406-6E59-4D76-B88B-B34F4916F032}" dt="2021-05-21T09:24:14.333" v="868" actId="26606"/>
          <ac:spMkLst>
            <pc:docMk/>
            <pc:sldMk cId="1421085193" sldId="261"/>
            <ac:spMk id="143" creationId="{AF152BFE-7BA8-4007-AD9C-F4DC95E437EE}"/>
          </ac:spMkLst>
        </pc:spChg>
        <pc:spChg chg="add">
          <ac:chgData name="Tessa Heeringa - Boer" userId="1f9b6369-772d-4fc2-a94c-f05c5210091e" providerId="ADAL" clId="{A4F2B406-6E59-4D76-B88B-B34F4916F032}" dt="2021-05-21T09:41:54.650" v="2406" actId="26606"/>
          <ac:spMkLst>
            <pc:docMk/>
            <pc:sldMk cId="1421085193" sldId="261"/>
            <ac:spMk id="144" creationId="{3712ED8D-807A-4E94-A9AF-C44676151773}"/>
          </ac:spMkLst>
        </pc:spChg>
        <pc:spChg chg="add del">
          <ac:chgData name="Tessa Heeringa - Boer" userId="1f9b6369-772d-4fc2-a94c-f05c5210091e" providerId="ADAL" clId="{A4F2B406-6E59-4D76-B88B-B34F4916F032}" dt="2021-05-21T09:24:14.333" v="868" actId="26606"/>
          <ac:spMkLst>
            <pc:docMk/>
            <pc:sldMk cId="1421085193" sldId="261"/>
            <ac:spMk id="145" creationId="{26796024-DF17-4BB3-BF28-01E168A3C548}"/>
          </ac:spMkLst>
        </pc:spChg>
        <pc:spChg chg="add">
          <ac:chgData name="Tessa Heeringa - Boer" userId="1f9b6369-772d-4fc2-a94c-f05c5210091e" providerId="ADAL" clId="{A4F2B406-6E59-4D76-B88B-B34F4916F032}" dt="2021-05-21T09:41:54.650" v="2406" actId="26606"/>
          <ac:spMkLst>
            <pc:docMk/>
            <pc:sldMk cId="1421085193" sldId="261"/>
            <ac:spMk id="146" creationId="{DA1A4301-6FFC-4C82-A1FA-7634D8CAA8F5}"/>
          </ac:spMkLst>
        </pc:spChg>
        <pc:spChg chg="add del">
          <ac:chgData name="Tessa Heeringa - Boer" userId="1f9b6369-772d-4fc2-a94c-f05c5210091e" providerId="ADAL" clId="{A4F2B406-6E59-4D76-B88B-B34F4916F032}" dt="2021-05-21T09:24:14.333" v="868" actId="26606"/>
          <ac:spMkLst>
            <pc:docMk/>
            <pc:sldMk cId="1421085193" sldId="261"/>
            <ac:spMk id="147" creationId="{7BCC6446-8462-4A63-9B6F-8F57EC40F648}"/>
          </ac:spMkLst>
        </pc:spChg>
        <pc:spChg chg="add">
          <ac:chgData name="Tessa Heeringa - Boer" userId="1f9b6369-772d-4fc2-a94c-f05c5210091e" providerId="ADAL" clId="{A4F2B406-6E59-4D76-B88B-B34F4916F032}" dt="2021-05-21T09:41:54.650" v="2406" actId="26606"/>
          <ac:spMkLst>
            <pc:docMk/>
            <pc:sldMk cId="1421085193" sldId="261"/>
            <ac:spMk id="148" creationId="{D8667B21-A39C-4ABB-9CED-0DD4CD739502}"/>
          </ac:spMkLst>
        </pc:spChg>
        <pc:spChg chg="add del">
          <ac:chgData name="Tessa Heeringa - Boer" userId="1f9b6369-772d-4fc2-a94c-f05c5210091e" providerId="ADAL" clId="{A4F2B406-6E59-4D76-B88B-B34F4916F032}" dt="2021-05-21T09:41:54.650" v="2406" actId="26606"/>
          <ac:spMkLst>
            <pc:docMk/>
            <pc:sldMk cId="1421085193" sldId="261"/>
            <ac:spMk id="2052" creationId="{57B73489-D0E4-4C8B-884B-43A00CCD33C7}"/>
          </ac:spMkLst>
        </pc:spChg>
        <pc:spChg chg="add mod">
          <ac:chgData name="Tessa Heeringa - Boer" userId="1f9b6369-772d-4fc2-a94c-f05c5210091e" providerId="ADAL" clId="{A4F2B406-6E59-4D76-B88B-B34F4916F032}" dt="2021-05-21T09:41:54.650" v="2406" actId="26606"/>
          <ac:spMkLst>
            <pc:docMk/>
            <pc:sldMk cId="1421085193" sldId="261"/>
            <ac:spMk id="2054" creationId="{BE72A347-6F61-4413-B0F4-5A6A6CF6B6C9}"/>
          </ac:spMkLst>
        </pc:spChg>
        <pc:spChg chg="add del">
          <ac:chgData name="Tessa Heeringa - Boer" userId="1f9b6369-772d-4fc2-a94c-f05c5210091e" providerId="ADAL" clId="{A4F2B406-6E59-4D76-B88B-B34F4916F032}" dt="2021-05-21T09:41:54.650" v="2406" actId="26606"/>
          <ac:spMkLst>
            <pc:docMk/>
            <pc:sldMk cId="1421085193" sldId="261"/>
            <ac:spMk id="2057" creationId="{A890253F-325A-4AC7-AF5F-06FB890E8F0E}"/>
          </ac:spMkLst>
        </pc:spChg>
        <pc:grpChg chg="add del">
          <ac:chgData name="Tessa Heeringa - Boer" userId="1f9b6369-772d-4fc2-a94c-f05c5210091e" providerId="ADAL" clId="{A4F2B406-6E59-4D76-B88B-B34F4916F032}" dt="2021-05-21T09:24:14.333" v="868" actId="26606"/>
          <ac:grpSpMkLst>
            <pc:docMk/>
            <pc:sldMk cId="1421085193" sldId="261"/>
            <ac:grpSpMk id="73" creationId="{87F0794B-55D3-4D2D-BDE7-4688ED321E42}"/>
          </ac:grpSpMkLst>
        </pc:grpChg>
        <pc:grpChg chg="add del">
          <ac:chgData name="Tessa Heeringa - Boer" userId="1f9b6369-772d-4fc2-a94c-f05c5210091e" providerId="ADAL" clId="{A4F2B406-6E59-4D76-B88B-B34F4916F032}" dt="2021-05-21T09:41:54.650" v="2406" actId="26606"/>
          <ac:grpSpMkLst>
            <pc:docMk/>
            <pc:sldMk cId="1421085193" sldId="261"/>
            <ac:grpSpMk id="79" creationId="{8323DD1D-77DE-48B2-A0A0-6265801531E5}"/>
          </ac:grpSpMkLst>
        </pc:grpChg>
        <pc:grpChg chg="add del">
          <ac:chgData name="Tessa Heeringa - Boer" userId="1f9b6369-772d-4fc2-a94c-f05c5210091e" providerId="ADAL" clId="{A4F2B406-6E59-4D76-B88B-B34F4916F032}" dt="2021-05-21T09:24:14.333" v="868" actId="26606"/>
          <ac:grpSpMkLst>
            <pc:docMk/>
            <pc:sldMk cId="1421085193" sldId="261"/>
            <ac:grpSpMk id="110" creationId="{44C729BC-90F1-4823-A305-F6F124E93A95}"/>
          </ac:grpSpMkLst>
        </pc:grpChg>
        <pc:grpChg chg="add del">
          <ac:chgData name="Tessa Heeringa - Boer" userId="1f9b6369-772d-4fc2-a94c-f05c5210091e" providerId="ADAL" clId="{A4F2B406-6E59-4D76-B88B-B34F4916F032}" dt="2021-05-21T09:24:14.333" v="868" actId="26606"/>
          <ac:grpSpMkLst>
            <pc:docMk/>
            <pc:sldMk cId="1421085193" sldId="261"/>
            <ac:grpSpMk id="149" creationId="{8118ECEF-CA6A-4CB6-BCA5-59B2DB40C4AB}"/>
          </ac:grpSpMkLst>
        </pc:grpChg>
        <pc:grpChg chg="add">
          <ac:chgData name="Tessa Heeringa - Boer" userId="1f9b6369-772d-4fc2-a94c-f05c5210091e" providerId="ADAL" clId="{A4F2B406-6E59-4D76-B88B-B34F4916F032}" dt="2021-05-21T09:41:54.650" v="2406" actId="26606"/>
          <ac:grpSpMkLst>
            <pc:docMk/>
            <pc:sldMk cId="1421085193" sldId="261"/>
            <ac:grpSpMk id="150" creationId="{8323DD1D-77DE-48B2-A0A0-6265801531E5}"/>
          </ac:grpSpMkLst>
        </pc:grpChg>
        <pc:picChg chg="add mod">
          <ac:chgData name="Tessa Heeringa - Boer" userId="1f9b6369-772d-4fc2-a94c-f05c5210091e" providerId="ADAL" clId="{A4F2B406-6E59-4D76-B88B-B34F4916F032}" dt="2021-05-21T09:41:54.650" v="2406" actId="26606"/>
          <ac:picMkLst>
            <pc:docMk/>
            <pc:sldMk cId="1421085193" sldId="261"/>
            <ac:picMk id="2050" creationId="{903319B3-6FCF-4000-B0B4-7ED63B3432AA}"/>
          </ac:picMkLst>
        </pc:picChg>
      </pc:sldChg>
      <pc:sldChg chg="modSp new mod">
        <pc:chgData name="Tessa Heeringa - Boer" userId="1f9b6369-772d-4fc2-a94c-f05c5210091e" providerId="ADAL" clId="{A4F2B406-6E59-4D76-B88B-B34F4916F032}" dt="2021-05-21T09:28:45.128" v="1526" actId="20577"/>
        <pc:sldMkLst>
          <pc:docMk/>
          <pc:sldMk cId="1434441043" sldId="262"/>
        </pc:sldMkLst>
        <pc:spChg chg="mod">
          <ac:chgData name="Tessa Heeringa - Boer" userId="1f9b6369-772d-4fc2-a94c-f05c5210091e" providerId="ADAL" clId="{A4F2B406-6E59-4D76-B88B-B34F4916F032}" dt="2021-05-21T09:25:54.282" v="1117" actId="20577"/>
          <ac:spMkLst>
            <pc:docMk/>
            <pc:sldMk cId="1434441043" sldId="262"/>
            <ac:spMk id="2" creationId="{A523313E-7278-4126-999D-5CEE9F9C0017}"/>
          </ac:spMkLst>
        </pc:spChg>
        <pc:spChg chg="mod">
          <ac:chgData name="Tessa Heeringa - Boer" userId="1f9b6369-772d-4fc2-a94c-f05c5210091e" providerId="ADAL" clId="{A4F2B406-6E59-4D76-B88B-B34F4916F032}" dt="2021-05-21T09:28:45.128" v="1526" actId="20577"/>
          <ac:spMkLst>
            <pc:docMk/>
            <pc:sldMk cId="1434441043" sldId="262"/>
            <ac:spMk id="3" creationId="{CD0A6D5D-7D7D-494F-B3F4-E8AE349FA958}"/>
          </ac:spMkLst>
        </pc:spChg>
      </pc:sldChg>
      <pc:sldChg chg="modSp new mod">
        <pc:chgData name="Tessa Heeringa - Boer" userId="1f9b6369-772d-4fc2-a94c-f05c5210091e" providerId="ADAL" clId="{A4F2B406-6E59-4D76-B88B-B34F4916F032}" dt="2021-05-21T09:46:09.775" v="2626" actId="20577"/>
        <pc:sldMkLst>
          <pc:docMk/>
          <pc:sldMk cId="1113506083" sldId="263"/>
        </pc:sldMkLst>
        <pc:spChg chg="mod">
          <ac:chgData name="Tessa Heeringa - Boer" userId="1f9b6369-772d-4fc2-a94c-f05c5210091e" providerId="ADAL" clId="{A4F2B406-6E59-4D76-B88B-B34F4916F032}" dt="2021-05-21T09:29:11.207" v="1570" actId="20577"/>
          <ac:spMkLst>
            <pc:docMk/>
            <pc:sldMk cId="1113506083" sldId="263"/>
            <ac:spMk id="2" creationId="{6A1DEC55-B075-4C58-BF21-8FBC373D6847}"/>
          </ac:spMkLst>
        </pc:spChg>
        <pc:spChg chg="mod">
          <ac:chgData name="Tessa Heeringa - Boer" userId="1f9b6369-772d-4fc2-a94c-f05c5210091e" providerId="ADAL" clId="{A4F2B406-6E59-4D76-B88B-B34F4916F032}" dt="2021-05-21T09:46:09.775" v="2626" actId="20577"/>
          <ac:spMkLst>
            <pc:docMk/>
            <pc:sldMk cId="1113506083" sldId="263"/>
            <ac:spMk id="3" creationId="{64BACD08-3425-4A86-9E21-6917A6D46C60}"/>
          </ac:spMkLst>
        </pc:spChg>
      </pc:sldChg>
      <pc:sldChg chg="addSp delSp modSp new mod setBg">
        <pc:chgData name="Tessa Heeringa - Boer" userId="1f9b6369-772d-4fc2-a94c-f05c5210091e" providerId="ADAL" clId="{A4F2B406-6E59-4D76-B88B-B34F4916F032}" dt="2021-05-21T09:42:23.706" v="2410" actId="20577"/>
        <pc:sldMkLst>
          <pc:docMk/>
          <pc:sldMk cId="2241603479" sldId="264"/>
        </pc:sldMkLst>
        <pc:spChg chg="mod">
          <ac:chgData name="Tessa Heeringa - Boer" userId="1f9b6369-772d-4fc2-a94c-f05c5210091e" providerId="ADAL" clId="{A4F2B406-6E59-4D76-B88B-B34F4916F032}" dt="2021-05-21T09:42:23.706" v="2410" actId="20577"/>
          <ac:spMkLst>
            <pc:docMk/>
            <pc:sldMk cId="2241603479" sldId="264"/>
            <ac:spMk id="2" creationId="{86B4D1A4-A4A3-4191-85E6-8C024EF2FAF8}"/>
          </ac:spMkLst>
        </pc:spChg>
        <pc:spChg chg="mod">
          <ac:chgData name="Tessa Heeringa - Boer" userId="1f9b6369-772d-4fc2-a94c-f05c5210091e" providerId="ADAL" clId="{A4F2B406-6E59-4D76-B88B-B34F4916F032}" dt="2021-05-21T09:41:49.740" v="2405" actId="26606"/>
          <ac:spMkLst>
            <pc:docMk/>
            <pc:sldMk cId="2241603479" sldId="264"/>
            <ac:spMk id="3" creationId="{12D87FCC-7A8E-4999-91E0-E033D9062C77}"/>
          </ac:spMkLst>
        </pc:spChg>
        <pc:spChg chg="add del">
          <ac:chgData name="Tessa Heeringa - Boer" userId="1f9b6369-772d-4fc2-a94c-f05c5210091e" providerId="ADAL" clId="{A4F2B406-6E59-4D76-B88B-B34F4916F032}" dt="2021-05-21T09:41:49.718" v="2404" actId="26606"/>
          <ac:spMkLst>
            <pc:docMk/>
            <pc:sldMk cId="2241603479" sldId="264"/>
            <ac:spMk id="9" creationId="{57B73489-D0E4-4C8B-884B-43A00CCD33C7}"/>
          </ac:spMkLst>
        </pc:spChg>
        <pc:spChg chg="add del">
          <ac:chgData name="Tessa Heeringa - Boer" userId="1f9b6369-772d-4fc2-a94c-f05c5210091e" providerId="ADAL" clId="{A4F2B406-6E59-4D76-B88B-B34F4916F032}" dt="2021-05-21T09:41:49.718" v="2404" actId="26606"/>
          <ac:spMkLst>
            <pc:docMk/>
            <pc:sldMk cId="2241603479" sldId="264"/>
            <ac:spMk id="11" creationId="{1C582B07-D0F0-4B6B-A5D9-D2F192CB3A4E}"/>
          </ac:spMkLst>
        </pc:spChg>
        <pc:spChg chg="add del">
          <ac:chgData name="Tessa Heeringa - Boer" userId="1f9b6369-772d-4fc2-a94c-f05c5210091e" providerId="ADAL" clId="{A4F2B406-6E59-4D76-B88B-B34F4916F032}" dt="2021-05-21T09:41:49.718" v="2404" actId="26606"/>
          <ac:spMkLst>
            <pc:docMk/>
            <pc:sldMk cId="2241603479" sldId="264"/>
            <ac:spMk id="13" creationId="{DA1A4301-6FFC-4C82-A1FA-7634D8CAA8F5}"/>
          </ac:spMkLst>
        </pc:spChg>
        <pc:spChg chg="add del">
          <ac:chgData name="Tessa Heeringa - Boer" userId="1f9b6369-772d-4fc2-a94c-f05c5210091e" providerId="ADAL" clId="{A4F2B406-6E59-4D76-B88B-B34F4916F032}" dt="2021-05-21T09:41:49.718" v="2404" actId="26606"/>
          <ac:spMkLst>
            <pc:docMk/>
            <pc:sldMk cId="2241603479" sldId="264"/>
            <ac:spMk id="46" creationId="{A890253F-325A-4AC7-AF5F-06FB890E8F0E}"/>
          </ac:spMkLst>
        </pc:spChg>
        <pc:spChg chg="add">
          <ac:chgData name="Tessa Heeringa - Boer" userId="1f9b6369-772d-4fc2-a94c-f05c5210091e" providerId="ADAL" clId="{A4F2B406-6E59-4D76-B88B-B34F4916F032}" dt="2021-05-21T09:41:49.740" v="2405" actId="26606"/>
          <ac:spMkLst>
            <pc:docMk/>
            <pc:sldMk cId="2241603479" sldId="264"/>
            <ac:spMk id="48" creationId="{8E7E1993-6448-42F8-8FB3-76104F45B344}"/>
          </ac:spMkLst>
        </pc:spChg>
        <pc:spChg chg="add">
          <ac:chgData name="Tessa Heeringa - Boer" userId="1f9b6369-772d-4fc2-a94c-f05c5210091e" providerId="ADAL" clId="{A4F2B406-6E59-4D76-B88B-B34F4916F032}" dt="2021-05-21T09:41:49.740" v="2405" actId="26606"/>
          <ac:spMkLst>
            <pc:docMk/>
            <pc:sldMk cId="2241603479" sldId="264"/>
            <ac:spMk id="49" creationId="{F40B5B8B-1859-452F-A82A-CDD8D25187A0}"/>
          </ac:spMkLst>
        </pc:spChg>
        <pc:spChg chg="add">
          <ac:chgData name="Tessa Heeringa - Boer" userId="1f9b6369-772d-4fc2-a94c-f05c5210091e" providerId="ADAL" clId="{A4F2B406-6E59-4D76-B88B-B34F4916F032}" dt="2021-05-21T09:41:49.740" v="2405" actId="26606"/>
          <ac:spMkLst>
            <pc:docMk/>
            <pc:sldMk cId="2241603479" sldId="264"/>
            <ac:spMk id="50" creationId="{65BF84F9-3CC3-492E-BF19-8E32FBB30006}"/>
          </ac:spMkLst>
        </pc:spChg>
        <pc:spChg chg="add">
          <ac:chgData name="Tessa Heeringa - Boer" userId="1f9b6369-772d-4fc2-a94c-f05c5210091e" providerId="ADAL" clId="{A4F2B406-6E59-4D76-B88B-B34F4916F032}" dt="2021-05-21T09:41:49.740" v="2405" actId="26606"/>
          <ac:spMkLst>
            <pc:docMk/>
            <pc:sldMk cId="2241603479" sldId="264"/>
            <ac:spMk id="51" creationId="{0CCF3E0C-EF46-4FD7-8134-966F9FE8B665}"/>
          </ac:spMkLst>
        </pc:spChg>
        <pc:grpChg chg="add del">
          <ac:chgData name="Tessa Heeringa - Boer" userId="1f9b6369-772d-4fc2-a94c-f05c5210091e" providerId="ADAL" clId="{A4F2B406-6E59-4D76-B88B-B34F4916F032}" dt="2021-05-21T09:41:49.718" v="2404" actId="26606"/>
          <ac:grpSpMkLst>
            <pc:docMk/>
            <pc:sldMk cId="2241603479" sldId="264"/>
            <ac:grpSpMk id="15" creationId="{8323DD1D-77DE-48B2-A0A0-6265801531E5}"/>
          </ac:grpSpMkLst>
        </pc:grpChg>
        <pc:grpChg chg="add">
          <ac:chgData name="Tessa Heeringa - Boer" userId="1f9b6369-772d-4fc2-a94c-f05c5210091e" providerId="ADAL" clId="{A4F2B406-6E59-4D76-B88B-B34F4916F032}" dt="2021-05-21T09:41:49.740" v="2405" actId="26606"/>
          <ac:grpSpMkLst>
            <pc:docMk/>
            <pc:sldMk cId="2241603479" sldId="264"/>
            <ac:grpSpMk id="17" creationId="{47B3131A-B518-43E5-A896-E9D654A4863F}"/>
          </ac:grpSpMkLst>
        </pc:grpChg>
        <pc:picChg chg="add mod">
          <ac:chgData name="Tessa Heeringa - Boer" userId="1f9b6369-772d-4fc2-a94c-f05c5210091e" providerId="ADAL" clId="{A4F2B406-6E59-4D76-B88B-B34F4916F032}" dt="2021-05-21T09:41:49.740" v="2405" actId="26606"/>
          <ac:picMkLst>
            <pc:docMk/>
            <pc:sldMk cId="2241603479" sldId="264"/>
            <ac:picMk id="4" creationId="{B964832D-6563-4F2A-9665-898F2E9253B5}"/>
          </ac:picMkLst>
        </pc:picChg>
      </pc:sldChg>
      <pc:sldChg chg="addSp delSp modSp new mod setBg">
        <pc:chgData name="Tessa Heeringa - Boer" userId="1f9b6369-772d-4fc2-a94c-f05c5210091e" providerId="ADAL" clId="{A4F2B406-6E59-4D76-B88B-B34F4916F032}" dt="2021-05-21T10:13:28.582" v="4549" actId="20577"/>
        <pc:sldMkLst>
          <pc:docMk/>
          <pc:sldMk cId="409933631" sldId="265"/>
        </pc:sldMkLst>
        <pc:spChg chg="mod">
          <ac:chgData name="Tessa Heeringa - Boer" userId="1f9b6369-772d-4fc2-a94c-f05c5210091e" providerId="ADAL" clId="{A4F2B406-6E59-4D76-B88B-B34F4916F032}" dt="2021-05-21T09:54:08.735" v="3105" actId="26606"/>
          <ac:spMkLst>
            <pc:docMk/>
            <pc:sldMk cId="409933631" sldId="265"/>
            <ac:spMk id="2" creationId="{497C39E4-E097-4D93-9B91-55F3F147E6C8}"/>
          </ac:spMkLst>
        </pc:spChg>
        <pc:spChg chg="del mod">
          <ac:chgData name="Tessa Heeringa - Boer" userId="1f9b6369-772d-4fc2-a94c-f05c5210091e" providerId="ADAL" clId="{A4F2B406-6E59-4D76-B88B-B34F4916F032}" dt="2021-05-21T09:54:08.735" v="3105" actId="26606"/>
          <ac:spMkLst>
            <pc:docMk/>
            <pc:sldMk cId="409933631" sldId="265"/>
            <ac:spMk id="3" creationId="{4B45CB3A-C82A-4388-8B67-9C787C3FB6DB}"/>
          </ac:spMkLst>
        </pc:spChg>
        <pc:spChg chg="add">
          <ac:chgData name="Tessa Heeringa - Boer" userId="1f9b6369-772d-4fc2-a94c-f05c5210091e" providerId="ADAL" clId="{A4F2B406-6E59-4D76-B88B-B34F4916F032}" dt="2021-05-21T09:54:08.735" v="3105" actId="26606"/>
          <ac:spMkLst>
            <pc:docMk/>
            <pc:sldMk cId="409933631" sldId="265"/>
            <ac:spMk id="9" creationId="{8E7E1993-6448-42F8-8FB3-76104F45B344}"/>
          </ac:spMkLst>
        </pc:spChg>
        <pc:spChg chg="add">
          <ac:chgData name="Tessa Heeringa - Boer" userId="1f9b6369-772d-4fc2-a94c-f05c5210091e" providerId="ADAL" clId="{A4F2B406-6E59-4D76-B88B-B34F4916F032}" dt="2021-05-21T09:54:08.735" v="3105" actId="26606"/>
          <ac:spMkLst>
            <pc:docMk/>
            <pc:sldMk cId="409933631" sldId="265"/>
            <ac:spMk id="11" creationId="{3CDAD724-AF32-45EC-B0B9-360C73C9D26E}"/>
          </ac:spMkLst>
        </pc:spChg>
        <pc:spChg chg="add">
          <ac:chgData name="Tessa Heeringa - Boer" userId="1f9b6369-772d-4fc2-a94c-f05c5210091e" providerId="ADAL" clId="{A4F2B406-6E59-4D76-B88B-B34F4916F032}" dt="2021-05-21T09:54:08.735" v="3105" actId="26606"/>
          <ac:spMkLst>
            <pc:docMk/>
            <pc:sldMk cId="409933631" sldId="265"/>
            <ac:spMk id="13" creationId="{2391C84E-C2EA-44FC-A7D1-FAE3E2850552}"/>
          </ac:spMkLst>
        </pc:spChg>
        <pc:spChg chg="add">
          <ac:chgData name="Tessa Heeringa - Boer" userId="1f9b6369-772d-4fc2-a94c-f05c5210091e" providerId="ADAL" clId="{A4F2B406-6E59-4D76-B88B-B34F4916F032}" dt="2021-05-21T09:54:08.735" v="3105" actId="26606"/>
          <ac:spMkLst>
            <pc:docMk/>
            <pc:sldMk cId="409933631" sldId="265"/>
            <ac:spMk id="46" creationId="{BA4D4000-2689-4306-BBA6-BF744AB5F807}"/>
          </ac:spMkLst>
        </pc:spChg>
        <pc:grpChg chg="add">
          <ac:chgData name="Tessa Heeringa - Boer" userId="1f9b6369-772d-4fc2-a94c-f05c5210091e" providerId="ADAL" clId="{A4F2B406-6E59-4D76-B88B-B34F4916F032}" dt="2021-05-21T09:54:08.735" v="3105" actId="26606"/>
          <ac:grpSpMkLst>
            <pc:docMk/>
            <pc:sldMk cId="409933631" sldId="265"/>
            <ac:grpSpMk id="15" creationId="{47B3131A-B518-43E5-A896-E9D654A4863F}"/>
          </ac:grpSpMkLst>
        </pc:grpChg>
        <pc:graphicFrameChg chg="add mod">
          <ac:chgData name="Tessa Heeringa - Boer" userId="1f9b6369-772d-4fc2-a94c-f05c5210091e" providerId="ADAL" clId="{A4F2B406-6E59-4D76-B88B-B34F4916F032}" dt="2021-05-21T10:13:28.582" v="4549" actId="20577"/>
          <ac:graphicFrameMkLst>
            <pc:docMk/>
            <pc:sldMk cId="409933631" sldId="265"/>
            <ac:graphicFrameMk id="5" creationId="{3BB836C2-11F7-4A3B-AEEA-21DD9E82D28F}"/>
          </ac:graphicFrameMkLst>
        </pc:graphicFrameChg>
      </pc:sldChg>
      <pc:sldChg chg="addSp delSp modSp new mod setBg">
        <pc:chgData name="Tessa Heeringa - Boer" userId="1f9b6369-772d-4fc2-a94c-f05c5210091e" providerId="ADAL" clId="{A4F2B406-6E59-4D76-B88B-B34F4916F032}" dt="2021-05-21T10:14:00.417" v="4564" actId="20577"/>
        <pc:sldMkLst>
          <pc:docMk/>
          <pc:sldMk cId="1189619052" sldId="266"/>
        </pc:sldMkLst>
        <pc:spChg chg="mod">
          <ac:chgData name="Tessa Heeringa - Boer" userId="1f9b6369-772d-4fc2-a94c-f05c5210091e" providerId="ADAL" clId="{A4F2B406-6E59-4D76-B88B-B34F4916F032}" dt="2021-05-21T10:14:00.417" v="4564" actId="20577"/>
          <ac:spMkLst>
            <pc:docMk/>
            <pc:sldMk cId="1189619052" sldId="266"/>
            <ac:spMk id="2" creationId="{7000B130-BE40-44F1-B886-EB40F732193B}"/>
          </ac:spMkLst>
        </pc:spChg>
        <pc:spChg chg="del mod">
          <ac:chgData name="Tessa Heeringa - Boer" userId="1f9b6369-772d-4fc2-a94c-f05c5210091e" providerId="ADAL" clId="{A4F2B406-6E59-4D76-B88B-B34F4916F032}" dt="2021-05-21T09:58:23.704" v="3745" actId="26606"/>
          <ac:spMkLst>
            <pc:docMk/>
            <pc:sldMk cId="1189619052" sldId="266"/>
            <ac:spMk id="3" creationId="{3B403DCE-2B5F-49B2-ABB7-EBB85DA1FEAF}"/>
          </ac:spMkLst>
        </pc:spChg>
        <pc:spChg chg="add del">
          <ac:chgData name="Tessa Heeringa - Boer" userId="1f9b6369-772d-4fc2-a94c-f05c5210091e" providerId="ADAL" clId="{A4F2B406-6E59-4D76-B88B-B34F4916F032}" dt="2021-05-21T09:58:23.704" v="3745" actId="26606"/>
          <ac:spMkLst>
            <pc:docMk/>
            <pc:sldMk cId="1189619052" sldId="266"/>
            <ac:spMk id="8" creationId="{1C582B07-D0F0-4B6B-A5D9-D2F192CB3A4E}"/>
          </ac:spMkLst>
        </pc:spChg>
        <pc:spChg chg="add del">
          <ac:chgData name="Tessa Heeringa - Boer" userId="1f9b6369-772d-4fc2-a94c-f05c5210091e" providerId="ADAL" clId="{A4F2B406-6E59-4D76-B88B-B34F4916F032}" dt="2021-05-21T09:58:23.704" v="3745" actId="26606"/>
          <ac:spMkLst>
            <pc:docMk/>
            <pc:sldMk cId="1189619052" sldId="266"/>
            <ac:spMk id="10" creationId="{171D79C9-FD78-4D11-A424-0002509BD3FF}"/>
          </ac:spMkLst>
        </pc:spChg>
        <pc:spChg chg="add del">
          <ac:chgData name="Tessa Heeringa - Boer" userId="1f9b6369-772d-4fc2-a94c-f05c5210091e" providerId="ADAL" clId="{A4F2B406-6E59-4D76-B88B-B34F4916F032}" dt="2021-05-21T09:58:23.704" v="3745" actId="26606"/>
          <ac:spMkLst>
            <pc:docMk/>
            <pc:sldMk cId="1189619052" sldId="266"/>
            <ac:spMk id="12" creationId="{316368BA-0A3E-4AE0-8333-2364F90C1990}"/>
          </ac:spMkLst>
        </pc:spChg>
        <pc:spChg chg="add del">
          <ac:chgData name="Tessa Heeringa - Boer" userId="1f9b6369-772d-4fc2-a94c-f05c5210091e" providerId="ADAL" clId="{A4F2B406-6E59-4D76-B88B-B34F4916F032}" dt="2021-05-21T09:58:23.704" v="3745" actId="26606"/>
          <ac:spMkLst>
            <pc:docMk/>
            <pc:sldMk cId="1189619052" sldId="266"/>
            <ac:spMk id="14" creationId="{DA1A4301-6FFC-4C82-A1FA-7634D8CAA8F5}"/>
          </ac:spMkLst>
        </pc:spChg>
        <pc:spChg chg="add">
          <ac:chgData name="Tessa Heeringa - Boer" userId="1f9b6369-772d-4fc2-a94c-f05c5210091e" providerId="ADAL" clId="{A4F2B406-6E59-4D76-B88B-B34F4916F032}" dt="2021-05-21T09:58:23.704" v="3745" actId="26606"/>
          <ac:spMkLst>
            <pc:docMk/>
            <pc:sldMk cId="1189619052" sldId="266"/>
            <ac:spMk id="51" creationId="{8E7E1993-6448-42F8-8FB3-76104F45B344}"/>
          </ac:spMkLst>
        </pc:spChg>
        <pc:spChg chg="add">
          <ac:chgData name="Tessa Heeringa - Boer" userId="1f9b6369-772d-4fc2-a94c-f05c5210091e" providerId="ADAL" clId="{A4F2B406-6E59-4D76-B88B-B34F4916F032}" dt="2021-05-21T09:58:23.704" v="3745" actId="26606"/>
          <ac:spMkLst>
            <pc:docMk/>
            <pc:sldMk cId="1189619052" sldId="266"/>
            <ac:spMk id="53" creationId="{942B1D20-D329-4285-AED2-DABDCE9020B6}"/>
          </ac:spMkLst>
        </pc:spChg>
        <pc:spChg chg="add">
          <ac:chgData name="Tessa Heeringa - Boer" userId="1f9b6369-772d-4fc2-a94c-f05c5210091e" providerId="ADAL" clId="{A4F2B406-6E59-4D76-B88B-B34F4916F032}" dt="2021-05-21T09:58:23.704" v="3745" actId="26606"/>
          <ac:spMkLst>
            <pc:docMk/>
            <pc:sldMk cId="1189619052" sldId="266"/>
            <ac:spMk id="55" creationId="{B9016B79-9C59-4CEA-A85C-3E4C8877BA6F}"/>
          </ac:spMkLst>
        </pc:spChg>
        <pc:spChg chg="add">
          <ac:chgData name="Tessa Heeringa - Boer" userId="1f9b6369-772d-4fc2-a94c-f05c5210091e" providerId="ADAL" clId="{A4F2B406-6E59-4D76-B88B-B34F4916F032}" dt="2021-05-21T09:58:23.704" v="3745" actId="26606"/>
          <ac:spMkLst>
            <pc:docMk/>
            <pc:sldMk cId="1189619052" sldId="266"/>
            <ac:spMk id="57" creationId="{2391C84E-C2EA-44FC-A7D1-FAE3E2850552}"/>
          </ac:spMkLst>
        </pc:spChg>
        <pc:spChg chg="add">
          <ac:chgData name="Tessa Heeringa - Boer" userId="1f9b6369-772d-4fc2-a94c-f05c5210091e" providerId="ADAL" clId="{A4F2B406-6E59-4D76-B88B-B34F4916F032}" dt="2021-05-21T09:58:23.704" v="3745" actId="26606"/>
          <ac:spMkLst>
            <pc:docMk/>
            <pc:sldMk cId="1189619052" sldId="266"/>
            <ac:spMk id="90" creationId="{6B91DA8E-00B5-4214-AFE5-535E47051D31}"/>
          </ac:spMkLst>
        </pc:spChg>
        <pc:grpChg chg="add del">
          <ac:chgData name="Tessa Heeringa - Boer" userId="1f9b6369-772d-4fc2-a94c-f05c5210091e" providerId="ADAL" clId="{A4F2B406-6E59-4D76-B88B-B34F4916F032}" dt="2021-05-21T09:58:23.704" v="3745" actId="26606"/>
          <ac:grpSpMkLst>
            <pc:docMk/>
            <pc:sldMk cId="1189619052" sldId="266"/>
            <ac:grpSpMk id="16" creationId="{8323DD1D-77DE-48B2-A0A0-6265801531E5}"/>
          </ac:grpSpMkLst>
        </pc:grpChg>
        <pc:grpChg chg="add">
          <ac:chgData name="Tessa Heeringa - Boer" userId="1f9b6369-772d-4fc2-a94c-f05c5210091e" providerId="ADAL" clId="{A4F2B406-6E59-4D76-B88B-B34F4916F032}" dt="2021-05-21T09:58:23.704" v="3745" actId="26606"/>
          <ac:grpSpMkLst>
            <pc:docMk/>
            <pc:sldMk cId="1189619052" sldId="266"/>
            <ac:grpSpMk id="59" creationId="{47B3131A-B518-43E5-A896-E9D654A4863F}"/>
          </ac:grpSpMkLst>
        </pc:grpChg>
        <pc:graphicFrameChg chg="add">
          <ac:chgData name="Tessa Heeringa - Boer" userId="1f9b6369-772d-4fc2-a94c-f05c5210091e" providerId="ADAL" clId="{A4F2B406-6E59-4D76-B88B-B34F4916F032}" dt="2021-05-21T09:58:23.704" v="3745" actId="26606"/>
          <ac:graphicFrameMkLst>
            <pc:docMk/>
            <pc:sldMk cId="1189619052" sldId="266"/>
            <ac:graphicFrameMk id="47" creationId="{DE1ED27E-35EA-4DF9-BE9A-4679F3480010}"/>
          </ac:graphicFrameMkLst>
        </pc:graphicFrameChg>
      </pc:sldChg>
      <pc:sldChg chg="modSp new del mod">
        <pc:chgData name="Tessa Heeringa - Boer" userId="1f9b6369-772d-4fc2-a94c-f05c5210091e" providerId="ADAL" clId="{A4F2B406-6E59-4D76-B88B-B34F4916F032}" dt="2021-05-21T09:51:01.952" v="2638" actId="47"/>
        <pc:sldMkLst>
          <pc:docMk/>
          <pc:sldMk cId="3254657267" sldId="266"/>
        </pc:sldMkLst>
        <pc:spChg chg="mod">
          <ac:chgData name="Tessa Heeringa - Boer" userId="1f9b6369-772d-4fc2-a94c-f05c5210091e" providerId="ADAL" clId="{A4F2B406-6E59-4D76-B88B-B34F4916F032}" dt="2021-05-21T09:46:23.435" v="2637" actId="20577"/>
          <ac:spMkLst>
            <pc:docMk/>
            <pc:sldMk cId="3254657267" sldId="266"/>
            <ac:spMk id="2" creationId="{64A962C1-ACFA-4EE4-84EF-8F29796344B1}"/>
          </ac:spMkLst>
        </pc:spChg>
      </pc:sldChg>
      <pc:sldChg chg="addSp delSp modSp new mod">
        <pc:chgData name="Tessa Heeringa - Boer" userId="1f9b6369-772d-4fc2-a94c-f05c5210091e" providerId="ADAL" clId="{A4F2B406-6E59-4D76-B88B-B34F4916F032}" dt="2021-05-21T10:03:49.279" v="4358" actId="20577"/>
        <pc:sldMkLst>
          <pc:docMk/>
          <pc:sldMk cId="3603019354" sldId="267"/>
        </pc:sldMkLst>
        <pc:spChg chg="mod">
          <ac:chgData name="Tessa Heeringa - Boer" userId="1f9b6369-772d-4fc2-a94c-f05c5210091e" providerId="ADAL" clId="{A4F2B406-6E59-4D76-B88B-B34F4916F032}" dt="2021-05-21T09:58:47.158" v="3759" actId="20577"/>
          <ac:spMkLst>
            <pc:docMk/>
            <pc:sldMk cId="3603019354" sldId="267"/>
            <ac:spMk id="2" creationId="{0BA996F0-2986-44A5-AA7A-F35FC1735AD3}"/>
          </ac:spMkLst>
        </pc:spChg>
        <pc:spChg chg="mod">
          <ac:chgData name="Tessa Heeringa - Boer" userId="1f9b6369-772d-4fc2-a94c-f05c5210091e" providerId="ADAL" clId="{A4F2B406-6E59-4D76-B88B-B34F4916F032}" dt="2021-05-21T10:03:49.279" v="4358" actId="20577"/>
          <ac:spMkLst>
            <pc:docMk/>
            <pc:sldMk cId="3603019354" sldId="267"/>
            <ac:spMk id="3" creationId="{EE4EBE19-5625-43B5-8FFE-412C195E7FE1}"/>
          </ac:spMkLst>
        </pc:spChg>
        <pc:spChg chg="add del mod">
          <ac:chgData name="Tessa Heeringa - Boer" userId="1f9b6369-772d-4fc2-a94c-f05c5210091e" providerId="ADAL" clId="{A4F2B406-6E59-4D76-B88B-B34F4916F032}" dt="2021-05-21T10:03:02.211" v="4261"/>
          <ac:spMkLst>
            <pc:docMk/>
            <pc:sldMk cId="3603019354" sldId="267"/>
            <ac:spMk id="4" creationId="{5793FA4E-60B4-4D35-B0F5-178EE41F4AAA}"/>
          </ac:spMkLst>
        </pc:spChg>
      </pc:sldChg>
      <pc:sldChg chg="addSp delSp modSp new mod setBg">
        <pc:chgData name="Tessa Heeringa - Boer" userId="1f9b6369-772d-4fc2-a94c-f05c5210091e" providerId="ADAL" clId="{A4F2B406-6E59-4D76-B88B-B34F4916F032}" dt="2021-05-21T10:24:19.025" v="5619" actId="26606"/>
        <pc:sldMkLst>
          <pc:docMk/>
          <pc:sldMk cId="719251406" sldId="268"/>
        </pc:sldMkLst>
        <pc:spChg chg="mod">
          <ac:chgData name="Tessa Heeringa - Boer" userId="1f9b6369-772d-4fc2-a94c-f05c5210091e" providerId="ADAL" clId="{A4F2B406-6E59-4D76-B88B-B34F4916F032}" dt="2021-05-21T10:24:19.025" v="5619" actId="26606"/>
          <ac:spMkLst>
            <pc:docMk/>
            <pc:sldMk cId="719251406" sldId="268"/>
            <ac:spMk id="2" creationId="{8A07D095-2735-4B06-8939-BF8F5F1CF42D}"/>
          </ac:spMkLst>
        </pc:spChg>
        <pc:spChg chg="del">
          <ac:chgData name="Tessa Heeringa - Boer" userId="1f9b6369-772d-4fc2-a94c-f05c5210091e" providerId="ADAL" clId="{A4F2B406-6E59-4D76-B88B-B34F4916F032}" dt="2021-05-21T10:24:15.511" v="5618"/>
          <ac:spMkLst>
            <pc:docMk/>
            <pc:sldMk cId="719251406" sldId="268"/>
            <ac:spMk id="3" creationId="{56249860-9EAA-44EA-8F16-C3AB12A30391}"/>
          </ac:spMkLst>
        </pc:spChg>
        <pc:spChg chg="add">
          <ac:chgData name="Tessa Heeringa - Boer" userId="1f9b6369-772d-4fc2-a94c-f05c5210091e" providerId="ADAL" clId="{A4F2B406-6E59-4D76-B88B-B34F4916F032}" dt="2021-05-21T10:24:19.025" v="5619" actId="26606"/>
          <ac:spMkLst>
            <pc:docMk/>
            <pc:sldMk cId="719251406" sldId="268"/>
            <ac:spMk id="71" creationId="{A4798C7F-C8CA-4799-BF37-3AB4642CDB66}"/>
          </ac:spMkLst>
        </pc:spChg>
        <pc:spChg chg="add">
          <ac:chgData name="Tessa Heeringa - Boer" userId="1f9b6369-772d-4fc2-a94c-f05c5210091e" providerId="ADAL" clId="{A4F2B406-6E59-4D76-B88B-B34F4916F032}" dt="2021-05-21T10:24:19.025" v="5619" actId="26606"/>
          <ac:spMkLst>
            <pc:docMk/>
            <pc:sldMk cId="719251406" sldId="268"/>
            <ac:spMk id="104" creationId="{216BB147-20D5-4D93-BDA5-1BC614D6A4B2}"/>
          </ac:spMkLst>
        </pc:spChg>
        <pc:spChg chg="add">
          <ac:chgData name="Tessa Heeringa - Boer" userId="1f9b6369-772d-4fc2-a94c-f05c5210091e" providerId="ADAL" clId="{A4F2B406-6E59-4D76-B88B-B34F4916F032}" dt="2021-05-21T10:24:19.025" v="5619" actId="26606"/>
          <ac:spMkLst>
            <pc:docMk/>
            <pc:sldMk cId="719251406" sldId="268"/>
            <ac:spMk id="106" creationId="{0A253F60-DE40-4508-A37A-61331DF1DD5D}"/>
          </ac:spMkLst>
        </pc:spChg>
        <pc:spChg chg="add">
          <ac:chgData name="Tessa Heeringa - Boer" userId="1f9b6369-772d-4fc2-a94c-f05c5210091e" providerId="ADAL" clId="{A4F2B406-6E59-4D76-B88B-B34F4916F032}" dt="2021-05-21T10:24:19.025" v="5619" actId="26606"/>
          <ac:spMkLst>
            <pc:docMk/>
            <pc:sldMk cId="719251406" sldId="268"/>
            <ac:spMk id="108" creationId="{9A0D6220-3DFE-4182-9152-9135493A6BDA}"/>
          </ac:spMkLst>
        </pc:spChg>
        <pc:spChg chg="add">
          <ac:chgData name="Tessa Heeringa - Boer" userId="1f9b6369-772d-4fc2-a94c-f05c5210091e" providerId="ADAL" clId="{A4F2B406-6E59-4D76-B88B-B34F4916F032}" dt="2021-05-21T10:24:19.025" v="5619" actId="26606"/>
          <ac:spMkLst>
            <pc:docMk/>
            <pc:sldMk cId="719251406" sldId="268"/>
            <ac:spMk id="141" creationId="{BA6285CA-6AFA-4F27-AFB5-1B32CDE09B1A}"/>
          </ac:spMkLst>
        </pc:spChg>
        <pc:spChg chg="add">
          <ac:chgData name="Tessa Heeringa - Boer" userId="1f9b6369-772d-4fc2-a94c-f05c5210091e" providerId="ADAL" clId="{A4F2B406-6E59-4D76-B88B-B34F4916F032}" dt="2021-05-21T10:24:19.025" v="5619" actId="26606"/>
          <ac:spMkLst>
            <pc:docMk/>
            <pc:sldMk cId="719251406" sldId="268"/>
            <ac:spMk id="143" creationId="{1D89589F-37B2-43AC-A5AB-3B428690BFFE}"/>
          </ac:spMkLst>
        </pc:spChg>
        <pc:spChg chg="add">
          <ac:chgData name="Tessa Heeringa - Boer" userId="1f9b6369-772d-4fc2-a94c-f05c5210091e" providerId="ADAL" clId="{A4F2B406-6E59-4D76-B88B-B34F4916F032}" dt="2021-05-21T10:24:19.025" v="5619" actId="26606"/>
          <ac:spMkLst>
            <pc:docMk/>
            <pc:sldMk cId="719251406" sldId="268"/>
            <ac:spMk id="145" creationId="{7BCC6446-8462-4A63-9B6F-8F57EC40F648}"/>
          </ac:spMkLst>
        </pc:spChg>
        <pc:spChg chg="add">
          <ac:chgData name="Tessa Heeringa - Boer" userId="1f9b6369-772d-4fc2-a94c-f05c5210091e" providerId="ADAL" clId="{A4F2B406-6E59-4D76-B88B-B34F4916F032}" dt="2021-05-21T10:24:19.025" v="5619" actId="26606"/>
          <ac:spMkLst>
            <pc:docMk/>
            <pc:sldMk cId="719251406" sldId="268"/>
            <ac:spMk id="147" creationId="{0AF8A919-E589-4841-8662-39A57558C031}"/>
          </ac:spMkLst>
        </pc:spChg>
        <pc:grpChg chg="add">
          <ac:chgData name="Tessa Heeringa - Boer" userId="1f9b6369-772d-4fc2-a94c-f05c5210091e" providerId="ADAL" clId="{A4F2B406-6E59-4D76-B88B-B34F4916F032}" dt="2021-05-21T10:24:19.025" v="5619" actId="26606"/>
          <ac:grpSpMkLst>
            <pc:docMk/>
            <pc:sldMk cId="719251406" sldId="268"/>
            <ac:grpSpMk id="73" creationId="{87F0794B-55D3-4D2D-BDE7-4688ED321E42}"/>
          </ac:grpSpMkLst>
        </pc:grpChg>
        <pc:grpChg chg="add">
          <ac:chgData name="Tessa Heeringa - Boer" userId="1f9b6369-772d-4fc2-a94c-f05c5210091e" providerId="ADAL" clId="{A4F2B406-6E59-4D76-B88B-B34F4916F032}" dt="2021-05-21T10:24:19.025" v="5619" actId="26606"/>
          <ac:grpSpMkLst>
            <pc:docMk/>
            <pc:sldMk cId="719251406" sldId="268"/>
            <ac:grpSpMk id="110" creationId="{44C729BC-90F1-4823-A305-F6F124E93A95}"/>
          </ac:grpSpMkLst>
        </pc:grpChg>
        <pc:grpChg chg="add">
          <ac:chgData name="Tessa Heeringa - Boer" userId="1f9b6369-772d-4fc2-a94c-f05c5210091e" providerId="ADAL" clId="{A4F2B406-6E59-4D76-B88B-B34F4916F032}" dt="2021-05-21T10:24:19.025" v="5619" actId="26606"/>
          <ac:grpSpMkLst>
            <pc:docMk/>
            <pc:sldMk cId="719251406" sldId="268"/>
            <ac:grpSpMk id="149" creationId="{8118ECEF-CA6A-4CB6-BCA5-59B2DB40C4AB}"/>
          </ac:grpSpMkLst>
        </pc:grpChg>
        <pc:picChg chg="add mod">
          <ac:chgData name="Tessa Heeringa - Boer" userId="1f9b6369-772d-4fc2-a94c-f05c5210091e" providerId="ADAL" clId="{A4F2B406-6E59-4D76-B88B-B34F4916F032}" dt="2021-05-21T10:24:19.025" v="5619" actId="26606"/>
          <ac:picMkLst>
            <pc:docMk/>
            <pc:sldMk cId="719251406" sldId="268"/>
            <ac:picMk id="4098" creationId="{FA378F8D-C06B-4C83-9B2D-ACB34B753EFD}"/>
          </ac:picMkLst>
        </pc:picChg>
      </pc:sldChg>
      <pc:sldChg chg="modSp new mod">
        <pc:chgData name="Tessa Heeringa - Boer" userId="1f9b6369-772d-4fc2-a94c-f05c5210091e" providerId="ADAL" clId="{A4F2B406-6E59-4D76-B88B-B34F4916F032}" dt="2021-05-21T10:17:38.205" v="5046" actId="20577"/>
        <pc:sldMkLst>
          <pc:docMk/>
          <pc:sldMk cId="2060259254" sldId="269"/>
        </pc:sldMkLst>
        <pc:spChg chg="mod">
          <ac:chgData name="Tessa Heeringa - Boer" userId="1f9b6369-772d-4fc2-a94c-f05c5210091e" providerId="ADAL" clId="{A4F2B406-6E59-4D76-B88B-B34F4916F032}" dt="2021-05-21T10:14:54.173" v="4588" actId="14100"/>
          <ac:spMkLst>
            <pc:docMk/>
            <pc:sldMk cId="2060259254" sldId="269"/>
            <ac:spMk id="2" creationId="{B553A558-DE1A-42EB-84C5-9529AD04E65C}"/>
          </ac:spMkLst>
        </pc:spChg>
        <pc:spChg chg="mod">
          <ac:chgData name="Tessa Heeringa - Boer" userId="1f9b6369-772d-4fc2-a94c-f05c5210091e" providerId="ADAL" clId="{A4F2B406-6E59-4D76-B88B-B34F4916F032}" dt="2021-05-21T10:17:38.205" v="5046" actId="20577"/>
          <ac:spMkLst>
            <pc:docMk/>
            <pc:sldMk cId="2060259254" sldId="269"/>
            <ac:spMk id="3" creationId="{88820A64-FF50-4DC7-9FA5-019145AD97EA}"/>
          </ac:spMkLst>
        </pc:spChg>
      </pc:sldChg>
      <pc:sldChg chg="addSp modSp new mod setBg">
        <pc:chgData name="Tessa Heeringa - Boer" userId="1f9b6369-772d-4fc2-a94c-f05c5210091e" providerId="ADAL" clId="{A4F2B406-6E59-4D76-B88B-B34F4916F032}" dt="2021-05-21T10:22:40.096" v="5526" actId="20577"/>
        <pc:sldMkLst>
          <pc:docMk/>
          <pc:sldMk cId="1306390796" sldId="270"/>
        </pc:sldMkLst>
        <pc:spChg chg="mod">
          <ac:chgData name="Tessa Heeringa - Boer" userId="1f9b6369-772d-4fc2-a94c-f05c5210091e" providerId="ADAL" clId="{A4F2B406-6E59-4D76-B88B-B34F4916F032}" dt="2021-05-21T10:21:48.474" v="5322" actId="26606"/>
          <ac:spMkLst>
            <pc:docMk/>
            <pc:sldMk cId="1306390796" sldId="270"/>
            <ac:spMk id="2" creationId="{D346C768-4DC7-49DE-9588-7F87581560F5}"/>
          </ac:spMkLst>
        </pc:spChg>
        <pc:spChg chg="mod">
          <ac:chgData name="Tessa Heeringa - Boer" userId="1f9b6369-772d-4fc2-a94c-f05c5210091e" providerId="ADAL" clId="{A4F2B406-6E59-4D76-B88B-B34F4916F032}" dt="2021-05-21T10:22:40.096" v="5526" actId="20577"/>
          <ac:spMkLst>
            <pc:docMk/>
            <pc:sldMk cId="1306390796" sldId="270"/>
            <ac:spMk id="3" creationId="{15CCBFB2-BAF6-4AB3-B497-3BAED332A020}"/>
          </ac:spMkLst>
        </pc:spChg>
        <pc:spChg chg="add">
          <ac:chgData name="Tessa Heeringa - Boer" userId="1f9b6369-772d-4fc2-a94c-f05c5210091e" providerId="ADAL" clId="{A4F2B406-6E59-4D76-B88B-B34F4916F032}" dt="2021-05-21T10:21:48.474" v="5322" actId="26606"/>
          <ac:spMkLst>
            <pc:docMk/>
            <pc:sldMk cId="1306390796" sldId="270"/>
            <ac:spMk id="71" creationId="{1C582B07-D0F0-4B6B-A5D9-D2F192CB3A4E}"/>
          </ac:spMkLst>
        </pc:spChg>
        <pc:spChg chg="add">
          <ac:chgData name="Tessa Heeringa - Boer" userId="1f9b6369-772d-4fc2-a94c-f05c5210091e" providerId="ADAL" clId="{A4F2B406-6E59-4D76-B88B-B34F4916F032}" dt="2021-05-21T10:21:48.474" v="5322" actId="26606"/>
          <ac:spMkLst>
            <pc:docMk/>
            <pc:sldMk cId="1306390796" sldId="270"/>
            <ac:spMk id="73" creationId="{3712ED8D-807A-4E94-A9AF-C44676151773}"/>
          </ac:spMkLst>
        </pc:spChg>
        <pc:spChg chg="add">
          <ac:chgData name="Tessa Heeringa - Boer" userId="1f9b6369-772d-4fc2-a94c-f05c5210091e" providerId="ADAL" clId="{A4F2B406-6E59-4D76-B88B-B34F4916F032}" dt="2021-05-21T10:21:48.474" v="5322" actId="26606"/>
          <ac:spMkLst>
            <pc:docMk/>
            <pc:sldMk cId="1306390796" sldId="270"/>
            <ac:spMk id="75" creationId="{DA1A4301-6FFC-4C82-A1FA-7634D8CAA8F5}"/>
          </ac:spMkLst>
        </pc:spChg>
        <pc:spChg chg="add">
          <ac:chgData name="Tessa Heeringa - Boer" userId="1f9b6369-772d-4fc2-a94c-f05c5210091e" providerId="ADAL" clId="{A4F2B406-6E59-4D76-B88B-B34F4916F032}" dt="2021-05-21T10:21:48.474" v="5322" actId="26606"/>
          <ac:spMkLst>
            <pc:docMk/>
            <pc:sldMk cId="1306390796" sldId="270"/>
            <ac:spMk id="108" creationId="{D8667B21-A39C-4ABB-9CED-0DD4CD739502}"/>
          </ac:spMkLst>
        </pc:spChg>
        <pc:grpChg chg="add">
          <ac:chgData name="Tessa Heeringa - Boer" userId="1f9b6369-772d-4fc2-a94c-f05c5210091e" providerId="ADAL" clId="{A4F2B406-6E59-4D76-B88B-B34F4916F032}" dt="2021-05-21T10:21:48.474" v="5322" actId="26606"/>
          <ac:grpSpMkLst>
            <pc:docMk/>
            <pc:sldMk cId="1306390796" sldId="270"/>
            <ac:grpSpMk id="77" creationId="{8323DD1D-77DE-48B2-A0A0-6265801531E5}"/>
          </ac:grpSpMkLst>
        </pc:grpChg>
        <pc:picChg chg="add mod">
          <ac:chgData name="Tessa Heeringa - Boer" userId="1f9b6369-772d-4fc2-a94c-f05c5210091e" providerId="ADAL" clId="{A4F2B406-6E59-4D76-B88B-B34F4916F032}" dt="2021-05-21T10:21:51.131" v="5323" actId="14100"/>
          <ac:picMkLst>
            <pc:docMk/>
            <pc:sldMk cId="1306390796" sldId="270"/>
            <ac:picMk id="3074" creationId="{AB957ECA-326B-4EEA-A4AF-60F10F33F971}"/>
          </ac:picMkLst>
        </pc:picChg>
      </pc:sldChg>
      <pc:sldChg chg="modSp new mod">
        <pc:chgData name="Tessa Heeringa - Boer" userId="1f9b6369-772d-4fc2-a94c-f05c5210091e" providerId="ADAL" clId="{A4F2B406-6E59-4D76-B88B-B34F4916F032}" dt="2021-05-21T10:28:08.081" v="6002" actId="20577"/>
        <pc:sldMkLst>
          <pc:docMk/>
          <pc:sldMk cId="306518923" sldId="271"/>
        </pc:sldMkLst>
        <pc:spChg chg="mod">
          <ac:chgData name="Tessa Heeringa - Boer" userId="1f9b6369-772d-4fc2-a94c-f05c5210091e" providerId="ADAL" clId="{A4F2B406-6E59-4D76-B88B-B34F4916F032}" dt="2021-05-21T10:24:45.133" v="5629" actId="20577"/>
          <ac:spMkLst>
            <pc:docMk/>
            <pc:sldMk cId="306518923" sldId="271"/>
            <ac:spMk id="2" creationId="{0920709B-432A-4FCA-A940-F78DFD8FCBE4}"/>
          </ac:spMkLst>
        </pc:spChg>
        <pc:spChg chg="mod">
          <ac:chgData name="Tessa Heeringa - Boer" userId="1f9b6369-772d-4fc2-a94c-f05c5210091e" providerId="ADAL" clId="{A4F2B406-6E59-4D76-B88B-B34F4916F032}" dt="2021-05-21T10:28:08.081" v="6002" actId="20577"/>
          <ac:spMkLst>
            <pc:docMk/>
            <pc:sldMk cId="306518923" sldId="271"/>
            <ac:spMk id="3" creationId="{A2D21819-3816-4696-B959-BBEF302F004F}"/>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DB9D137-6FF6-4F49-82C4-075027DCB9AF}" type="doc">
      <dgm:prSet loTypeId="urn:microsoft.com/office/officeart/2005/8/layout/vList2" loCatId="list" qsTypeId="urn:microsoft.com/office/officeart/2005/8/quickstyle/simple1" qsCatId="simple" csTypeId="urn:microsoft.com/office/officeart/2005/8/colors/colorful5" csCatId="colorful"/>
      <dgm:spPr/>
      <dgm:t>
        <a:bodyPr/>
        <a:lstStyle/>
        <a:p>
          <a:endParaRPr lang="en-US"/>
        </a:p>
      </dgm:t>
    </dgm:pt>
    <dgm:pt modelId="{877CB317-4CDC-49DF-9BC4-3FCD66406B5F}">
      <dgm:prSet/>
      <dgm:spPr/>
      <dgm:t>
        <a:bodyPr/>
        <a:lstStyle/>
        <a:p>
          <a:r>
            <a:rPr lang="nl-NL"/>
            <a:t>Mensen zijn zelfbewust, hebben voorstellingsvermogen, geweten en keuzevrijheid.</a:t>
          </a:r>
          <a:endParaRPr lang="en-US"/>
        </a:p>
      </dgm:t>
    </dgm:pt>
    <dgm:pt modelId="{AC7C3762-A5A9-49B0-B80F-0FFC55A826B4}" type="parTrans" cxnId="{765003B3-5618-4CF5-A6E7-9E0399161226}">
      <dgm:prSet/>
      <dgm:spPr/>
      <dgm:t>
        <a:bodyPr/>
        <a:lstStyle/>
        <a:p>
          <a:endParaRPr lang="en-US"/>
        </a:p>
      </dgm:t>
    </dgm:pt>
    <dgm:pt modelId="{4CF95215-F5A2-4754-A3AC-EB467FACF730}" type="sibTrans" cxnId="{765003B3-5618-4CF5-A6E7-9E0399161226}">
      <dgm:prSet/>
      <dgm:spPr/>
      <dgm:t>
        <a:bodyPr/>
        <a:lstStyle/>
        <a:p>
          <a:endParaRPr lang="en-US"/>
        </a:p>
      </dgm:t>
    </dgm:pt>
    <dgm:pt modelId="{44A5E57F-460A-4A44-B1FA-ABDBF8178941}">
      <dgm:prSet/>
      <dgm:spPr/>
      <dgm:t>
        <a:bodyPr/>
        <a:lstStyle/>
        <a:p>
          <a:r>
            <a:rPr lang="nl-NL"/>
            <a:t>Neem verantwoordelijkheid voor eigen leven, je gedrag is afhankelijk van je beslissingen, niet je omstandigheden.</a:t>
          </a:r>
          <a:endParaRPr lang="en-US"/>
        </a:p>
      </dgm:t>
    </dgm:pt>
    <dgm:pt modelId="{403AB69F-753B-4D65-8DFF-5FE844E72437}" type="parTrans" cxnId="{4E65A4E1-6E9C-4064-AD40-871275ED423B}">
      <dgm:prSet/>
      <dgm:spPr/>
      <dgm:t>
        <a:bodyPr/>
        <a:lstStyle/>
        <a:p>
          <a:endParaRPr lang="en-US"/>
        </a:p>
      </dgm:t>
    </dgm:pt>
    <dgm:pt modelId="{CD448FCB-2375-4B99-B80C-9C2E7B13920C}" type="sibTrans" cxnId="{4E65A4E1-6E9C-4064-AD40-871275ED423B}">
      <dgm:prSet/>
      <dgm:spPr/>
      <dgm:t>
        <a:bodyPr/>
        <a:lstStyle/>
        <a:p>
          <a:endParaRPr lang="en-US"/>
        </a:p>
      </dgm:t>
    </dgm:pt>
    <dgm:pt modelId="{32325E93-1A75-4C60-A810-F665A3A5DD09}" type="pres">
      <dgm:prSet presAssocID="{CDB9D137-6FF6-4F49-82C4-075027DCB9AF}" presName="linear" presStyleCnt="0">
        <dgm:presLayoutVars>
          <dgm:animLvl val="lvl"/>
          <dgm:resizeHandles val="exact"/>
        </dgm:presLayoutVars>
      </dgm:prSet>
      <dgm:spPr/>
    </dgm:pt>
    <dgm:pt modelId="{60DF964A-69E2-495E-A4EF-A28C10E28EA5}" type="pres">
      <dgm:prSet presAssocID="{877CB317-4CDC-49DF-9BC4-3FCD66406B5F}" presName="parentText" presStyleLbl="node1" presStyleIdx="0" presStyleCnt="2">
        <dgm:presLayoutVars>
          <dgm:chMax val="0"/>
          <dgm:bulletEnabled val="1"/>
        </dgm:presLayoutVars>
      </dgm:prSet>
      <dgm:spPr/>
    </dgm:pt>
    <dgm:pt modelId="{AF8C585A-86D1-4B41-9D65-1DA61682A067}" type="pres">
      <dgm:prSet presAssocID="{4CF95215-F5A2-4754-A3AC-EB467FACF730}" presName="spacer" presStyleCnt="0"/>
      <dgm:spPr/>
    </dgm:pt>
    <dgm:pt modelId="{FAA66984-48A2-4EEC-BB79-01448265EC1C}" type="pres">
      <dgm:prSet presAssocID="{44A5E57F-460A-4A44-B1FA-ABDBF8178941}" presName="parentText" presStyleLbl="node1" presStyleIdx="1" presStyleCnt="2">
        <dgm:presLayoutVars>
          <dgm:chMax val="0"/>
          <dgm:bulletEnabled val="1"/>
        </dgm:presLayoutVars>
      </dgm:prSet>
      <dgm:spPr/>
    </dgm:pt>
  </dgm:ptLst>
  <dgm:cxnLst>
    <dgm:cxn modelId="{B437B422-B128-4407-8FB2-07421C00B6A3}" type="presOf" srcId="{44A5E57F-460A-4A44-B1FA-ABDBF8178941}" destId="{FAA66984-48A2-4EEC-BB79-01448265EC1C}" srcOrd="0" destOrd="0" presId="urn:microsoft.com/office/officeart/2005/8/layout/vList2"/>
    <dgm:cxn modelId="{765003B3-5618-4CF5-A6E7-9E0399161226}" srcId="{CDB9D137-6FF6-4F49-82C4-075027DCB9AF}" destId="{877CB317-4CDC-49DF-9BC4-3FCD66406B5F}" srcOrd="0" destOrd="0" parTransId="{AC7C3762-A5A9-49B0-B80F-0FFC55A826B4}" sibTransId="{4CF95215-F5A2-4754-A3AC-EB467FACF730}"/>
    <dgm:cxn modelId="{604658C3-9FA5-48D8-831C-CEA3C2724063}" type="presOf" srcId="{877CB317-4CDC-49DF-9BC4-3FCD66406B5F}" destId="{60DF964A-69E2-495E-A4EF-A28C10E28EA5}" srcOrd="0" destOrd="0" presId="urn:microsoft.com/office/officeart/2005/8/layout/vList2"/>
    <dgm:cxn modelId="{4E65A4E1-6E9C-4064-AD40-871275ED423B}" srcId="{CDB9D137-6FF6-4F49-82C4-075027DCB9AF}" destId="{44A5E57F-460A-4A44-B1FA-ABDBF8178941}" srcOrd="1" destOrd="0" parTransId="{403AB69F-753B-4D65-8DFF-5FE844E72437}" sibTransId="{CD448FCB-2375-4B99-B80C-9C2E7B13920C}"/>
    <dgm:cxn modelId="{D8FA47F5-6008-4D2B-97C4-91CDD0673D5D}" type="presOf" srcId="{CDB9D137-6FF6-4F49-82C4-075027DCB9AF}" destId="{32325E93-1A75-4C60-A810-F665A3A5DD09}" srcOrd="0" destOrd="0" presId="urn:microsoft.com/office/officeart/2005/8/layout/vList2"/>
    <dgm:cxn modelId="{3DC42109-4C1C-469B-A09F-C9C0C02CE689}" type="presParOf" srcId="{32325E93-1A75-4C60-A810-F665A3A5DD09}" destId="{60DF964A-69E2-495E-A4EF-A28C10E28EA5}" srcOrd="0" destOrd="0" presId="urn:microsoft.com/office/officeart/2005/8/layout/vList2"/>
    <dgm:cxn modelId="{34A5C8B9-BD25-4F2A-A9AD-47001F66BAA5}" type="presParOf" srcId="{32325E93-1A75-4C60-A810-F665A3A5DD09}" destId="{AF8C585A-86D1-4B41-9D65-1DA61682A067}" srcOrd="1" destOrd="0" presId="urn:microsoft.com/office/officeart/2005/8/layout/vList2"/>
    <dgm:cxn modelId="{A8123426-95C8-46B3-B121-0411F627ACF7}" type="presParOf" srcId="{32325E93-1A75-4C60-A810-F665A3A5DD09}" destId="{FAA66984-48A2-4EEC-BB79-01448265EC1C}"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C790AD2-7FC2-4859-80A8-4730EFC2A54F}"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n-US"/>
        </a:p>
      </dgm:t>
    </dgm:pt>
    <dgm:pt modelId="{587DC869-A5C5-4CF3-8140-37CB41E26F7C}">
      <dgm:prSet/>
      <dgm:spPr/>
      <dgm:t>
        <a:bodyPr/>
        <a:lstStyle/>
        <a:p>
          <a:r>
            <a:rPr lang="nl-NL"/>
            <a:t>Eigenschap 1 proactief en eigenschap 2 einde voor ogen maakt dat eigenschap 3 het praktische resultaat is. </a:t>
          </a:r>
          <a:endParaRPr lang="en-US"/>
        </a:p>
      </dgm:t>
    </dgm:pt>
    <dgm:pt modelId="{4582DDE4-8886-420A-981E-88802D188A9C}" type="parTrans" cxnId="{9D5A6C93-CB49-4A66-8B9C-B0DD0E333316}">
      <dgm:prSet/>
      <dgm:spPr/>
      <dgm:t>
        <a:bodyPr/>
        <a:lstStyle/>
        <a:p>
          <a:endParaRPr lang="en-US"/>
        </a:p>
      </dgm:t>
    </dgm:pt>
    <dgm:pt modelId="{8DA2A9AB-B31C-4716-A6CE-E87248611CBB}" type="sibTrans" cxnId="{9D5A6C93-CB49-4A66-8B9C-B0DD0E333316}">
      <dgm:prSet/>
      <dgm:spPr/>
      <dgm:t>
        <a:bodyPr/>
        <a:lstStyle/>
        <a:p>
          <a:endParaRPr lang="en-US"/>
        </a:p>
      </dgm:t>
    </dgm:pt>
    <dgm:pt modelId="{B8445752-5649-4120-B2AC-834FAE7FE198}">
      <dgm:prSet/>
      <dgm:spPr/>
      <dgm:t>
        <a:bodyPr/>
        <a:lstStyle/>
        <a:p>
          <a:r>
            <a:rPr lang="nl-NL" dirty="0" err="1"/>
            <a:t>Covey</a:t>
          </a:r>
          <a:r>
            <a:rPr lang="nl-NL" dirty="0"/>
            <a:t> maakt onderscheid in belangrijk en dringend, belangrijk maar niet dringend, niet belangrijk/wel dringend, niet belangrijk en niet dringende activiteiten. </a:t>
          </a:r>
          <a:endParaRPr lang="en-US" dirty="0"/>
        </a:p>
      </dgm:t>
    </dgm:pt>
    <dgm:pt modelId="{60DB77AC-8456-4291-9A7F-0561395AC32A}" type="parTrans" cxnId="{07FAAD2B-1055-42CB-AF54-AE6884D86098}">
      <dgm:prSet/>
      <dgm:spPr/>
      <dgm:t>
        <a:bodyPr/>
        <a:lstStyle/>
        <a:p>
          <a:endParaRPr lang="en-US"/>
        </a:p>
      </dgm:t>
    </dgm:pt>
    <dgm:pt modelId="{37E45ADF-BE77-4B71-B049-5FFEE6DD1B87}" type="sibTrans" cxnId="{07FAAD2B-1055-42CB-AF54-AE6884D86098}">
      <dgm:prSet/>
      <dgm:spPr/>
      <dgm:t>
        <a:bodyPr/>
        <a:lstStyle/>
        <a:p>
          <a:endParaRPr lang="en-US"/>
        </a:p>
      </dgm:t>
    </dgm:pt>
    <dgm:pt modelId="{6684DDE5-E2BA-4609-814A-AC883F51A02F}">
      <dgm:prSet/>
      <dgm:spPr/>
      <dgm:t>
        <a:bodyPr/>
        <a:lstStyle/>
        <a:p>
          <a:r>
            <a:rPr lang="nl-NL" dirty="0"/>
            <a:t>Activiteiten die bijdragen aan een succesvol leven zijn belangrijk en niet dringend. Dit vergroot weer je cirkel van invloed. </a:t>
          </a:r>
          <a:endParaRPr lang="en-US" dirty="0"/>
        </a:p>
      </dgm:t>
    </dgm:pt>
    <dgm:pt modelId="{BF17BB53-C26B-4E27-975E-6EDFFE2BADD5}" type="parTrans" cxnId="{A4F24424-D1A7-4543-AB1A-FA689F5DC651}">
      <dgm:prSet/>
      <dgm:spPr/>
      <dgm:t>
        <a:bodyPr/>
        <a:lstStyle/>
        <a:p>
          <a:endParaRPr lang="en-US"/>
        </a:p>
      </dgm:t>
    </dgm:pt>
    <dgm:pt modelId="{38AB51D2-99DE-4BEA-BD66-9EC0B6DC6320}" type="sibTrans" cxnId="{A4F24424-D1A7-4543-AB1A-FA689F5DC651}">
      <dgm:prSet/>
      <dgm:spPr/>
      <dgm:t>
        <a:bodyPr/>
        <a:lstStyle/>
        <a:p>
          <a:endParaRPr lang="en-US"/>
        </a:p>
      </dgm:t>
    </dgm:pt>
    <dgm:pt modelId="{0BB7207B-964A-452B-AF5C-159A824C6BA6}" type="pres">
      <dgm:prSet presAssocID="{1C790AD2-7FC2-4859-80A8-4730EFC2A54F}" presName="linear" presStyleCnt="0">
        <dgm:presLayoutVars>
          <dgm:animLvl val="lvl"/>
          <dgm:resizeHandles val="exact"/>
        </dgm:presLayoutVars>
      </dgm:prSet>
      <dgm:spPr/>
    </dgm:pt>
    <dgm:pt modelId="{DDE85F63-5874-4B9E-9470-5C5B319BF783}" type="pres">
      <dgm:prSet presAssocID="{587DC869-A5C5-4CF3-8140-37CB41E26F7C}" presName="parentText" presStyleLbl="node1" presStyleIdx="0" presStyleCnt="3">
        <dgm:presLayoutVars>
          <dgm:chMax val="0"/>
          <dgm:bulletEnabled val="1"/>
        </dgm:presLayoutVars>
      </dgm:prSet>
      <dgm:spPr/>
    </dgm:pt>
    <dgm:pt modelId="{DA7B97DF-4E2F-486D-AC32-05715C06AA5B}" type="pres">
      <dgm:prSet presAssocID="{8DA2A9AB-B31C-4716-A6CE-E87248611CBB}" presName="spacer" presStyleCnt="0"/>
      <dgm:spPr/>
    </dgm:pt>
    <dgm:pt modelId="{67BC6795-A220-4D24-8289-EB01914F33EF}" type="pres">
      <dgm:prSet presAssocID="{B8445752-5649-4120-B2AC-834FAE7FE198}" presName="parentText" presStyleLbl="node1" presStyleIdx="1" presStyleCnt="3">
        <dgm:presLayoutVars>
          <dgm:chMax val="0"/>
          <dgm:bulletEnabled val="1"/>
        </dgm:presLayoutVars>
      </dgm:prSet>
      <dgm:spPr/>
    </dgm:pt>
    <dgm:pt modelId="{A929E51E-E8A8-4801-A135-2E5778D3747C}" type="pres">
      <dgm:prSet presAssocID="{37E45ADF-BE77-4B71-B049-5FFEE6DD1B87}" presName="spacer" presStyleCnt="0"/>
      <dgm:spPr/>
    </dgm:pt>
    <dgm:pt modelId="{896374AA-0033-4939-9B1F-FC083701B0FA}" type="pres">
      <dgm:prSet presAssocID="{6684DDE5-E2BA-4609-814A-AC883F51A02F}" presName="parentText" presStyleLbl="node1" presStyleIdx="2" presStyleCnt="3">
        <dgm:presLayoutVars>
          <dgm:chMax val="0"/>
          <dgm:bulletEnabled val="1"/>
        </dgm:presLayoutVars>
      </dgm:prSet>
      <dgm:spPr/>
    </dgm:pt>
  </dgm:ptLst>
  <dgm:cxnLst>
    <dgm:cxn modelId="{3A069A00-200D-4378-B4FA-EDC5A26353B0}" type="presOf" srcId="{587DC869-A5C5-4CF3-8140-37CB41E26F7C}" destId="{DDE85F63-5874-4B9E-9470-5C5B319BF783}" srcOrd="0" destOrd="0" presId="urn:microsoft.com/office/officeart/2005/8/layout/vList2"/>
    <dgm:cxn modelId="{7B277518-648E-4B6A-88DE-518C9B4C8C61}" type="presOf" srcId="{1C790AD2-7FC2-4859-80A8-4730EFC2A54F}" destId="{0BB7207B-964A-452B-AF5C-159A824C6BA6}" srcOrd="0" destOrd="0" presId="urn:microsoft.com/office/officeart/2005/8/layout/vList2"/>
    <dgm:cxn modelId="{A4F24424-D1A7-4543-AB1A-FA689F5DC651}" srcId="{1C790AD2-7FC2-4859-80A8-4730EFC2A54F}" destId="{6684DDE5-E2BA-4609-814A-AC883F51A02F}" srcOrd="2" destOrd="0" parTransId="{BF17BB53-C26B-4E27-975E-6EDFFE2BADD5}" sibTransId="{38AB51D2-99DE-4BEA-BD66-9EC0B6DC6320}"/>
    <dgm:cxn modelId="{07FAAD2B-1055-42CB-AF54-AE6884D86098}" srcId="{1C790AD2-7FC2-4859-80A8-4730EFC2A54F}" destId="{B8445752-5649-4120-B2AC-834FAE7FE198}" srcOrd="1" destOrd="0" parTransId="{60DB77AC-8456-4291-9A7F-0561395AC32A}" sibTransId="{37E45ADF-BE77-4B71-B049-5FFEE6DD1B87}"/>
    <dgm:cxn modelId="{5B0C3646-68D2-4B1E-80BA-981BE18B66E2}" type="presOf" srcId="{6684DDE5-E2BA-4609-814A-AC883F51A02F}" destId="{896374AA-0033-4939-9B1F-FC083701B0FA}" srcOrd="0" destOrd="0" presId="urn:microsoft.com/office/officeart/2005/8/layout/vList2"/>
    <dgm:cxn modelId="{9D5A6C93-CB49-4A66-8B9C-B0DD0E333316}" srcId="{1C790AD2-7FC2-4859-80A8-4730EFC2A54F}" destId="{587DC869-A5C5-4CF3-8140-37CB41E26F7C}" srcOrd="0" destOrd="0" parTransId="{4582DDE4-8886-420A-981E-88802D188A9C}" sibTransId="{8DA2A9AB-B31C-4716-A6CE-E87248611CBB}"/>
    <dgm:cxn modelId="{832A6BED-86CD-4C61-912C-7510451E68F3}" type="presOf" srcId="{B8445752-5649-4120-B2AC-834FAE7FE198}" destId="{67BC6795-A220-4D24-8289-EB01914F33EF}" srcOrd="0" destOrd="0" presId="urn:microsoft.com/office/officeart/2005/8/layout/vList2"/>
    <dgm:cxn modelId="{E9B7783C-CE2A-428C-8165-813CF0686EAA}" type="presParOf" srcId="{0BB7207B-964A-452B-AF5C-159A824C6BA6}" destId="{DDE85F63-5874-4B9E-9470-5C5B319BF783}" srcOrd="0" destOrd="0" presId="urn:microsoft.com/office/officeart/2005/8/layout/vList2"/>
    <dgm:cxn modelId="{CEDD2353-0030-46E1-9110-474A961E0813}" type="presParOf" srcId="{0BB7207B-964A-452B-AF5C-159A824C6BA6}" destId="{DA7B97DF-4E2F-486D-AC32-05715C06AA5B}" srcOrd="1" destOrd="0" presId="urn:microsoft.com/office/officeart/2005/8/layout/vList2"/>
    <dgm:cxn modelId="{74651B7D-7FC6-44DD-93A3-477AF1E6DF3E}" type="presParOf" srcId="{0BB7207B-964A-452B-AF5C-159A824C6BA6}" destId="{67BC6795-A220-4D24-8289-EB01914F33EF}" srcOrd="2" destOrd="0" presId="urn:microsoft.com/office/officeart/2005/8/layout/vList2"/>
    <dgm:cxn modelId="{A059D6C8-47E4-4EF3-94E3-8E400048E863}" type="presParOf" srcId="{0BB7207B-964A-452B-AF5C-159A824C6BA6}" destId="{A929E51E-E8A8-4801-A135-2E5778D3747C}" srcOrd="3" destOrd="0" presId="urn:microsoft.com/office/officeart/2005/8/layout/vList2"/>
    <dgm:cxn modelId="{632A8961-CAD3-444E-8017-5196AA1E4CDC}" type="presParOf" srcId="{0BB7207B-964A-452B-AF5C-159A824C6BA6}" destId="{896374AA-0033-4939-9B1F-FC083701B0FA}"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24CD2E8-348A-4D68-B305-9B55AF3BD09C}" type="doc">
      <dgm:prSet loTypeId="urn:microsoft.com/office/officeart/2005/8/layout/vList2" loCatId="list" qsTypeId="urn:microsoft.com/office/officeart/2005/8/quickstyle/simple1" qsCatId="simple" csTypeId="urn:microsoft.com/office/officeart/2005/8/colors/colorful2" csCatId="colorful"/>
      <dgm:spPr/>
      <dgm:t>
        <a:bodyPr/>
        <a:lstStyle/>
        <a:p>
          <a:endParaRPr lang="en-US"/>
        </a:p>
      </dgm:t>
    </dgm:pt>
    <dgm:pt modelId="{A1830A7A-4510-4239-BAD7-9114E17AE560}">
      <dgm:prSet/>
      <dgm:spPr/>
      <dgm:t>
        <a:bodyPr/>
        <a:lstStyle/>
        <a:p>
          <a:r>
            <a:rPr lang="nl-NL"/>
            <a:t>Samenhang tussen je visie, missie, rollen, doelen, prioriteiten en discipline. </a:t>
          </a:r>
          <a:endParaRPr lang="en-US"/>
        </a:p>
      </dgm:t>
    </dgm:pt>
    <dgm:pt modelId="{C7813017-39B9-46D8-8EBB-54C4B9576A44}" type="parTrans" cxnId="{4B9D153C-00A6-4E87-9564-2E479BB4FB4D}">
      <dgm:prSet/>
      <dgm:spPr/>
      <dgm:t>
        <a:bodyPr/>
        <a:lstStyle/>
        <a:p>
          <a:endParaRPr lang="en-US"/>
        </a:p>
      </dgm:t>
    </dgm:pt>
    <dgm:pt modelId="{7A73BB33-E12C-4924-9CA6-EE7069153427}" type="sibTrans" cxnId="{4B9D153C-00A6-4E87-9564-2E479BB4FB4D}">
      <dgm:prSet/>
      <dgm:spPr/>
      <dgm:t>
        <a:bodyPr/>
        <a:lstStyle/>
        <a:p>
          <a:endParaRPr lang="en-US"/>
        </a:p>
      </dgm:t>
    </dgm:pt>
    <dgm:pt modelId="{EE8B03C1-DEB8-400D-BCB0-2D5919129329}">
      <dgm:prSet/>
      <dgm:spPr/>
      <dgm:t>
        <a:bodyPr/>
        <a:lstStyle/>
        <a:p>
          <a:r>
            <a:rPr lang="nl-NL"/>
            <a:t>Evenwicht in je leven, dus gezin/werk/gezondheid enz.</a:t>
          </a:r>
          <a:endParaRPr lang="en-US"/>
        </a:p>
      </dgm:t>
    </dgm:pt>
    <dgm:pt modelId="{B669BC8A-D6FD-4DD3-968D-79BDA620251B}" type="parTrans" cxnId="{F12119C2-6BFD-4810-AD77-03BE1B24DC84}">
      <dgm:prSet/>
      <dgm:spPr/>
      <dgm:t>
        <a:bodyPr/>
        <a:lstStyle/>
        <a:p>
          <a:endParaRPr lang="en-US"/>
        </a:p>
      </dgm:t>
    </dgm:pt>
    <dgm:pt modelId="{12F1057F-6069-46E6-BFEF-5B661123C03C}" type="sibTrans" cxnId="{F12119C2-6BFD-4810-AD77-03BE1B24DC84}">
      <dgm:prSet/>
      <dgm:spPr/>
      <dgm:t>
        <a:bodyPr/>
        <a:lstStyle/>
        <a:p>
          <a:endParaRPr lang="en-US"/>
        </a:p>
      </dgm:t>
    </dgm:pt>
    <dgm:pt modelId="{E4F7F2F9-D515-42A4-9A75-6E671B3293D7}">
      <dgm:prSet/>
      <dgm:spPr/>
      <dgm:t>
        <a:bodyPr/>
        <a:lstStyle/>
        <a:p>
          <a:r>
            <a:rPr lang="nl-NL"/>
            <a:t>Focus, bijv. door een planning</a:t>
          </a:r>
          <a:endParaRPr lang="en-US"/>
        </a:p>
      </dgm:t>
    </dgm:pt>
    <dgm:pt modelId="{6E7B2ADC-33EF-4E0C-8217-BEDD206A0128}" type="parTrans" cxnId="{E5642E0E-F319-4564-AD25-5B4F76CD97C5}">
      <dgm:prSet/>
      <dgm:spPr/>
      <dgm:t>
        <a:bodyPr/>
        <a:lstStyle/>
        <a:p>
          <a:endParaRPr lang="en-US"/>
        </a:p>
      </dgm:t>
    </dgm:pt>
    <dgm:pt modelId="{E92EFB6E-BCEF-4425-B0B3-E621DD0B2EE0}" type="sibTrans" cxnId="{E5642E0E-F319-4564-AD25-5B4F76CD97C5}">
      <dgm:prSet/>
      <dgm:spPr/>
      <dgm:t>
        <a:bodyPr/>
        <a:lstStyle/>
        <a:p>
          <a:endParaRPr lang="en-US"/>
        </a:p>
      </dgm:t>
    </dgm:pt>
    <dgm:pt modelId="{73CD8405-1DD2-4ABB-AA75-C4470DF19C5F}">
      <dgm:prSet/>
      <dgm:spPr/>
      <dgm:t>
        <a:bodyPr/>
        <a:lstStyle/>
        <a:p>
          <a:r>
            <a:rPr lang="nl-NL"/>
            <a:t>Menselijke factor, mensen gaan boven een planning, geen schuldgevoel als er iets ‘menselijks’ tussendoor komt</a:t>
          </a:r>
          <a:endParaRPr lang="en-US"/>
        </a:p>
      </dgm:t>
    </dgm:pt>
    <dgm:pt modelId="{701C0443-CFFA-46CB-8DC5-B560BA359915}" type="parTrans" cxnId="{E507A2EA-AD5D-497B-AA94-4536AB54E5DE}">
      <dgm:prSet/>
      <dgm:spPr/>
      <dgm:t>
        <a:bodyPr/>
        <a:lstStyle/>
        <a:p>
          <a:endParaRPr lang="en-US"/>
        </a:p>
      </dgm:t>
    </dgm:pt>
    <dgm:pt modelId="{0AC1FB9A-35B9-44E3-BB01-19FF44CBC481}" type="sibTrans" cxnId="{E507A2EA-AD5D-497B-AA94-4536AB54E5DE}">
      <dgm:prSet/>
      <dgm:spPr/>
      <dgm:t>
        <a:bodyPr/>
        <a:lstStyle/>
        <a:p>
          <a:endParaRPr lang="en-US"/>
        </a:p>
      </dgm:t>
    </dgm:pt>
    <dgm:pt modelId="{0507AAC6-CC2E-4428-BCE6-0857277DD9E3}">
      <dgm:prSet/>
      <dgm:spPr/>
      <dgm:t>
        <a:bodyPr/>
        <a:lstStyle/>
        <a:p>
          <a:r>
            <a:rPr lang="nl-NL"/>
            <a:t>Flexibiliteit, het is een instrument om te kunnen gebruiken</a:t>
          </a:r>
          <a:endParaRPr lang="en-US"/>
        </a:p>
      </dgm:t>
    </dgm:pt>
    <dgm:pt modelId="{8FABB010-6859-4A51-94C5-2DA51F291122}" type="parTrans" cxnId="{ECD01E7C-CD78-4504-A324-F4B94CB4BE04}">
      <dgm:prSet/>
      <dgm:spPr/>
      <dgm:t>
        <a:bodyPr/>
        <a:lstStyle/>
        <a:p>
          <a:endParaRPr lang="en-US"/>
        </a:p>
      </dgm:t>
    </dgm:pt>
    <dgm:pt modelId="{16530B24-A439-43CF-A391-30FBC805EAF8}" type="sibTrans" cxnId="{ECD01E7C-CD78-4504-A324-F4B94CB4BE04}">
      <dgm:prSet/>
      <dgm:spPr/>
      <dgm:t>
        <a:bodyPr/>
        <a:lstStyle/>
        <a:p>
          <a:endParaRPr lang="en-US"/>
        </a:p>
      </dgm:t>
    </dgm:pt>
    <dgm:pt modelId="{26922A0D-B003-49D3-AF7D-7A172FAF3C60}">
      <dgm:prSet/>
      <dgm:spPr/>
      <dgm:t>
        <a:bodyPr/>
        <a:lstStyle/>
        <a:p>
          <a:r>
            <a:rPr lang="nl-NL"/>
            <a:t>Draagbaarheid, die moet je altijd bij je hebben</a:t>
          </a:r>
          <a:endParaRPr lang="en-US"/>
        </a:p>
      </dgm:t>
    </dgm:pt>
    <dgm:pt modelId="{5561278D-989F-44E5-9B03-D68E742D6635}" type="parTrans" cxnId="{6000B483-F862-42DA-8AB6-BE401D1D4757}">
      <dgm:prSet/>
      <dgm:spPr/>
      <dgm:t>
        <a:bodyPr/>
        <a:lstStyle/>
        <a:p>
          <a:endParaRPr lang="en-US"/>
        </a:p>
      </dgm:t>
    </dgm:pt>
    <dgm:pt modelId="{AA972963-A2D3-4800-B0FB-69C94EC6B2E2}" type="sibTrans" cxnId="{6000B483-F862-42DA-8AB6-BE401D1D4757}">
      <dgm:prSet/>
      <dgm:spPr/>
      <dgm:t>
        <a:bodyPr/>
        <a:lstStyle/>
        <a:p>
          <a:endParaRPr lang="en-US"/>
        </a:p>
      </dgm:t>
    </dgm:pt>
    <dgm:pt modelId="{D8E73CEC-7E6C-4473-8EED-A1B2714ADC3D}" type="pres">
      <dgm:prSet presAssocID="{B24CD2E8-348A-4D68-B305-9B55AF3BD09C}" presName="linear" presStyleCnt="0">
        <dgm:presLayoutVars>
          <dgm:animLvl val="lvl"/>
          <dgm:resizeHandles val="exact"/>
        </dgm:presLayoutVars>
      </dgm:prSet>
      <dgm:spPr/>
    </dgm:pt>
    <dgm:pt modelId="{0AC55535-3556-4871-966E-DA81A1D1EB94}" type="pres">
      <dgm:prSet presAssocID="{A1830A7A-4510-4239-BAD7-9114E17AE560}" presName="parentText" presStyleLbl="node1" presStyleIdx="0" presStyleCnt="6">
        <dgm:presLayoutVars>
          <dgm:chMax val="0"/>
          <dgm:bulletEnabled val="1"/>
        </dgm:presLayoutVars>
      </dgm:prSet>
      <dgm:spPr/>
    </dgm:pt>
    <dgm:pt modelId="{6B29A657-966E-45DA-88CF-CFE435F28234}" type="pres">
      <dgm:prSet presAssocID="{7A73BB33-E12C-4924-9CA6-EE7069153427}" presName="spacer" presStyleCnt="0"/>
      <dgm:spPr/>
    </dgm:pt>
    <dgm:pt modelId="{2AFC28E5-D9C5-4A7B-B1A2-545957D6B7F6}" type="pres">
      <dgm:prSet presAssocID="{EE8B03C1-DEB8-400D-BCB0-2D5919129329}" presName="parentText" presStyleLbl="node1" presStyleIdx="1" presStyleCnt="6">
        <dgm:presLayoutVars>
          <dgm:chMax val="0"/>
          <dgm:bulletEnabled val="1"/>
        </dgm:presLayoutVars>
      </dgm:prSet>
      <dgm:spPr/>
    </dgm:pt>
    <dgm:pt modelId="{A6957474-A67E-46DF-83FA-48602E9CB8FA}" type="pres">
      <dgm:prSet presAssocID="{12F1057F-6069-46E6-BFEF-5B661123C03C}" presName="spacer" presStyleCnt="0"/>
      <dgm:spPr/>
    </dgm:pt>
    <dgm:pt modelId="{EA16BBDA-E0D7-44AD-B202-78E5B3A64A71}" type="pres">
      <dgm:prSet presAssocID="{E4F7F2F9-D515-42A4-9A75-6E671B3293D7}" presName="parentText" presStyleLbl="node1" presStyleIdx="2" presStyleCnt="6">
        <dgm:presLayoutVars>
          <dgm:chMax val="0"/>
          <dgm:bulletEnabled val="1"/>
        </dgm:presLayoutVars>
      </dgm:prSet>
      <dgm:spPr/>
    </dgm:pt>
    <dgm:pt modelId="{1CABB91E-73AC-41DE-8EC1-04F9CD7C7B8D}" type="pres">
      <dgm:prSet presAssocID="{E92EFB6E-BCEF-4425-B0B3-E621DD0B2EE0}" presName="spacer" presStyleCnt="0"/>
      <dgm:spPr/>
    </dgm:pt>
    <dgm:pt modelId="{384706CF-5FBC-490F-A921-B9A6586D8D71}" type="pres">
      <dgm:prSet presAssocID="{73CD8405-1DD2-4ABB-AA75-C4470DF19C5F}" presName="parentText" presStyleLbl="node1" presStyleIdx="3" presStyleCnt="6">
        <dgm:presLayoutVars>
          <dgm:chMax val="0"/>
          <dgm:bulletEnabled val="1"/>
        </dgm:presLayoutVars>
      </dgm:prSet>
      <dgm:spPr/>
    </dgm:pt>
    <dgm:pt modelId="{D21AE557-2149-46C8-B281-DFF2D58A876F}" type="pres">
      <dgm:prSet presAssocID="{0AC1FB9A-35B9-44E3-BB01-19FF44CBC481}" presName="spacer" presStyleCnt="0"/>
      <dgm:spPr/>
    </dgm:pt>
    <dgm:pt modelId="{9CCB8F79-BABB-4EB7-9CAB-0AF1DCCB9702}" type="pres">
      <dgm:prSet presAssocID="{0507AAC6-CC2E-4428-BCE6-0857277DD9E3}" presName="parentText" presStyleLbl="node1" presStyleIdx="4" presStyleCnt="6">
        <dgm:presLayoutVars>
          <dgm:chMax val="0"/>
          <dgm:bulletEnabled val="1"/>
        </dgm:presLayoutVars>
      </dgm:prSet>
      <dgm:spPr/>
    </dgm:pt>
    <dgm:pt modelId="{D68436C0-94DE-4854-AE76-9472779597E9}" type="pres">
      <dgm:prSet presAssocID="{16530B24-A439-43CF-A391-30FBC805EAF8}" presName="spacer" presStyleCnt="0"/>
      <dgm:spPr/>
    </dgm:pt>
    <dgm:pt modelId="{3406357A-23DC-4223-BB15-FD90B7D289B6}" type="pres">
      <dgm:prSet presAssocID="{26922A0D-B003-49D3-AF7D-7A172FAF3C60}" presName="parentText" presStyleLbl="node1" presStyleIdx="5" presStyleCnt="6">
        <dgm:presLayoutVars>
          <dgm:chMax val="0"/>
          <dgm:bulletEnabled val="1"/>
        </dgm:presLayoutVars>
      </dgm:prSet>
      <dgm:spPr/>
    </dgm:pt>
  </dgm:ptLst>
  <dgm:cxnLst>
    <dgm:cxn modelId="{E5642E0E-F319-4564-AD25-5B4F76CD97C5}" srcId="{B24CD2E8-348A-4D68-B305-9B55AF3BD09C}" destId="{E4F7F2F9-D515-42A4-9A75-6E671B3293D7}" srcOrd="2" destOrd="0" parTransId="{6E7B2ADC-33EF-4E0C-8217-BEDD206A0128}" sibTransId="{E92EFB6E-BCEF-4425-B0B3-E621DD0B2EE0}"/>
    <dgm:cxn modelId="{CEBBBE30-1D4D-4EAC-AAA6-9C68C366C96C}" type="presOf" srcId="{B24CD2E8-348A-4D68-B305-9B55AF3BD09C}" destId="{D8E73CEC-7E6C-4473-8EED-A1B2714ADC3D}" srcOrd="0" destOrd="0" presId="urn:microsoft.com/office/officeart/2005/8/layout/vList2"/>
    <dgm:cxn modelId="{4B9D153C-00A6-4E87-9564-2E479BB4FB4D}" srcId="{B24CD2E8-348A-4D68-B305-9B55AF3BD09C}" destId="{A1830A7A-4510-4239-BAD7-9114E17AE560}" srcOrd="0" destOrd="0" parTransId="{C7813017-39B9-46D8-8EBB-54C4B9576A44}" sibTransId="{7A73BB33-E12C-4924-9CA6-EE7069153427}"/>
    <dgm:cxn modelId="{CFA4233F-7488-46C9-BA8C-29CED9192AD5}" type="presOf" srcId="{E4F7F2F9-D515-42A4-9A75-6E671B3293D7}" destId="{EA16BBDA-E0D7-44AD-B202-78E5B3A64A71}" srcOrd="0" destOrd="0" presId="urn:microsoft.com/office/officeart/2005/8/layout/vList2"/>
    <dgm:cxn modelId="{8E81A751-3001-4521-AE3F-C7CAB5AB27ED}" type="presOf" srcId="{A1830A7A-4510-4239-BAD7-9114E17AE560}" destId="{0AC55535-3556-4871-966E-DA81A1D1EB94}" srcOrd="0" destOrd="0" presId="urn:microsoft.com/office/officeart/2005/8/layout/vList2"/>
    <dgm:cxn modelId="{094BCE54-87B8-4081-9726-57BFBA5E7D9F}" type="presOf" srcId="{26922A0D-B003-49D3-AF7D-7A172FAF3C60}" destId="{3406357A-23DC-4223-BB15-FD90B7D289B6}" srcOrd="0" destOrd="0" presId="urn:microsoft.com/office/officeart/2005/8/layout/vList2"/>
    <dgm:cxn modelId="{C42ACE56-667D-4C15-BAAC-DA60DF1F5C67}" type="presOf" srcId="{73CD8405-1DD2-4ABB-AA75-C4470DF19C5F}" destId="{384706CF-5FBC-490F-A921-B9A6586D8D71}" srcOrd="0" destOrd="0" presId="urn:microsoft.com/office/officeart/2005/8/layout/vList2"/>
    <dgm:cxn modelId="{ECD01E7C-CD78-4504-A324-F4B94CB4BE04}" srcId="{B24CD2E8-348A-4D68-B305-9B55AF3BD09C}" destId="{0507AAC6-CC2E-4428-BCE6-0857277DD9E3}" srcOrd="4" destOrd="0" parTransId="{8FABB010-6859-4A51-94C5-2DA51F291122}" sibTransId="{16530B24-A439-43CF-A391-30FBC805EAF8}"/>
    <dgm:cxn modelId="{6000B483-F862-42DA-8AB6-BE401D1D4757}" srcId="{B24CD2E8-348A-4D68-B305-9B55AF3BD09C}" destId="{26922A0D-B003-49D3-AF7D-7A172FAF3C60}" srcOrd="5" destOrd="0" parTransId="{5561278D-989F-44E5-9B03-D68E742D6635}" sibTransId="{AA972963-A2D3-4800-B0FB-69C94EC6B2E2}"/>
    <dgm:cxn modelId="{32DDFB8F-8663-48DD-990B-FBC65D0B8B82}" type="presOf" srcId="{EE8B03C1-DEB8-400D-BCB0-2D5919129329}" destId="{2AFC28E5-D9C5-4A7B-B1A2-545957D6B7F6}" srcOrd="0" destOrd="0" presId="urn:microsoft.com/office/officeart/2005/8/layout/vList2"/>
    <dgm:cxn modelId="{F12119C2-6BFD-4810-AD77-03BE1B24DC84}" srcId="{B24CD2E8-348A-4D68-B305-9B55AF3BD09C}" destId="{EE8B03C1-DEB8-400D-BCB0-2D5919129329}" srcOrd="1" destOrd="0" parTransId="{B669BC8A-D6FD-4DD3-968D-79BDA620251B}" sibTransId="{12F1057F-6069-46E6-BFEF-5B661123C03C}"/>
    <dgm:cxn modelId="{E82289D6-90FF-4113-BF33-DC80EF3F8FEB}" type="presOf" srcId="{0507AAC6-CC2E-4428-BCE6-0857277DD9E3}" destId="{9CCB8F79-BABB-4EB7-9CAB-0AF1DCCB9702}" srcOrd="0" destOrd="0" presId="urn:microsoft.com/office/officeart/2005/8/layout/vList2"/>
    <dgm:cxn modelId="{E507A2EA-AD5D-497B-AA94-4536AB54E5DE}" srcId="{B24CD2E8-348A-4D68-B305-9B55AF3BD09C}" destId="{73CD8405-1DD2-4ABB-AA75-C4470DF19C5F}" srcOrd="3" destOrd="0" parTransId="{701C0443-CFFA-46CB-8DC5-B560BA359915}" sibTransId="{0AC1FB9A-35B9-44E3-BB01-19FF44CBC481}"/>
    <dgm:cxn modelId="{5430752B-2BE0-4768-97CC-327A1B39C4BE}" type="presParOf" srcId="{D8E73CEC-7E6C-4473-8EED-A1B2714ADC3D}" destId="{0AC55535-3556-4871-966E-DA81A1D1EB94}" srcOrd="0" destOrd="0" presId="urn:microsoft.com/office/officeart/2005/8/layout/vList2"/>
    <dgm:cxn modelId="{2F9F48ED-1B77-4D30-B746-03435AB16CDC}" type="presParOf" srcId="{D8E73CEC-7E6C-4473-8EED-A1B2714ADC3D}" destId="{6B29A657-966E-45DA-88CF-CFE435F28234}" srcOrd="1" destOrd="0" presId="urn:microsoft.com/office/officeart/2005/8/layout/vList2"/>
    <dgm:cxn modelId="{D2E2255A-7A86-4A99-A20D-9B74115A87B6}" type="presParOf" srcId="{D8E73CEC-7E6C-4473-8EED-A1B2714ADC3D}" destId="{2AFC28E5-D9C5-4A7B-B1A2-545957D6B7F6}" srcOrd="2" destOrd="0" presId="urn:microsoft.com/office/officeart/2005/8/layout/vList2"/>
    <dgm:cxn modelId="{1ED6C014-B07D-4C95-95D6-3102265D9BF4}" type="presParOf" srcId="{D8E73CEC-7E6C-4473-8EED-A1B2714ADC3D}" destId="{A6957474-A67E-46DF-83FA-48602E9CB8FA}" srcOrd="3" destOrd="0" presId="urn:microsoft.com/office/officeart/2005/8/layout/vList2"/>
    <dgm:cxn modelId="{9071219A-5F92-4459-A827-B063380D7CC7}" type="presParOf" srcId="{D8E73CEC-7E6C-4473-8EED-A1B2714ADC3D}" destId="{EA16BBDA-E0D7-44AD-B202-78E5B3A64A71}" srcOrd="4" destOrd="0" presId="urn:microsoft.com/office/officeart/2005/8/layout/vList2"/>
    <dgm:cxn modelId="{4BD7D88A-EBC3-4588-AB6E-B69777AF90B9}" type="presParOf" srcId="{D8E73CEC-7E6C-4473-8EED-A1B2714ADC3D}" destId="{1CABB91E-73AC-41DE-8EC1-04F9CD7C7B8D}" srcOrd="5" destOrd="0" presId="urn:microsoft.com/office/officeart/2005/8/layout/vList2"/>
    <dgm:cxn modelId="{2460ED9C-6459-4819-898D-DC64058DCBAF}" type="presParOf" srcId="{D8E73CEC-7E6C-4473-8EED-A1B2714ADC3D}" destId="{384706CF-5FBC-490F-A921-B9A6586D8D71}" srcOrd="6" destOrd="0" presId="urn:microsoft.com/office/officeart/2005/8/layout/vList2"/>
    <dgm:cxn modelId="{C228C2B1-6F25-4359-9ED5-B8E9F451D848}" type="presParOf" srcId="{D8E73CEC-7E6C-4473-8EED-A1B2714ADC3D}" destId="{D21AE557-2149-46C8-B281-DFF2D58A876F}" srcOrd="7" destOrd="0" presId="urn:microsoft.com/office/officeart/2005/8/layout/vList2"/>
    <dgm:cxn modelId="{F5976D9E-1B77-42D2-A69C-A1C7BCF162BB}" type="presParOf" srcId="{D8E73CEC-7E6C-4473-8EED-A1B2714ADC3D}" destId="{9CCB8F79-BABB-4EB7-9CAB-0AF1DCCB9702}" srcOrd="8" destOrd="0" presId="urn:microsoft.com/office/officeart/2005/8/layout/vList2"/>
    <dgm:cxn modelId="{406D1D54-C702-48B1-8D43-EC7C0F7FFBCD}" type="presParOf" srcId="{D8E73CEC-7E6C-4473-8EED-A1B2714ADC3D}" destId="{D68436C0-94DE-4854-AE76-9472779597E9}" srcOrd="9" destOrd="0" presId="urn:microsoft.com/office/officeart/2005/8/layout/vList2"/>
    <dgm:cxn modelId="{F5E506AA-8A95-4828-B7C6-533CBF0DA009}" type="presParOf" srcId="{D8E73CEC-7E6C-4473-8EED-A1B2714ADC3D}" destId="{3406357A-23DC-4223-BB15-FD90B7D289B6}" srcOrd="1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DF964A-69E2-495E-A4EF-A28C10E28EA5}">
      <dsp:nvSpPr>
        <dsp:cNvPr id="0" name=""/>
        <dsp:cNvSpPr/>
      </dsp:nvSpPr>
      <dsp:spPr>
        <a:xfrm>
          <a:off x="0" y="216392"/>
          <a:ext cx="7812562" cy="2808000"/>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marL="0" lvl="0" indent="0" algn="l" defTabSz="1778000">
            <a:lnSpc>
              <a:spcPct val="90000"/>
            </a:lnSpc>
            <a:spcBef>
              <a:spcPct val="0"/>
            </a:spcBef>
            <a:spcAft>
              <a:spcPct val="35000"/>
            </a:spcAft>
            <a:buNone/>
          </a:pPr>
          <a:r>
            <a:rPr lang="nl-NL" sz="4000" kern="1200"/>
            <a:t>Mensen zijn zelfbewust, hebben voorstellingsvermogen, geweten en keuzevrijheid.</a:t>
          </a:r>
          <a:endParaRPr lang="en-US" sz="4000" kern="1200"/>
        </a:p>
      </dsp:txBody>
      <dsp:txXfrm>
        <a:off x="137075" y="353467"/>
        <a:ext cx="7538412" cy="2533850"/>
      </dsp:txXfrm>
    </dsp:sp>
    <dsp:sp modelId="{FAA66984-48A2-4EEC-BB79-01448265EC1C}">
      <dsp:nvSpPr>
        <dsp:cNvPr id="0" name=""/>
        <dsp:cNvSpPr/>
      </dsp:nvSpPr>
      <dsp:spPr>
        <a:xfrm>
          <a:off x="0" y="3139593"/>
          <a:ext cx="7812562" cy="2808000"/>
        </a:xfrm>
        <a:prstGeom prst="roundRect">
          <a:avLst/>
        </a:prstGeom>
        <a:solidFill>
          <a:schemeClr val="accent5">
            <a:hueOff val="-1497110"/>
            <a:satOff val="-1031"/>
            <a:lumOff val="-607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marL="0" lvl="0" indent="0" algn="l" defTabSz="1778000">
            <a:lnSpc>
              <a:spcPct val="90000"/>
            </a:lnSpc>
            <a:spcBef>
              <a:spcPct val="0"/>
            </a:spcBef>
            <a:spcAft>
              <a:spcPct val="35000"/>
            </a:spcAft>
            <a:buNone/>
          </a:pPr>
          <a:r>
            <a:rPr lang="nl-NL" sz="4000" kern="1200"/>
            <a:t>Neem verantwoordelijkheid voor eigen leven, je gedrag is afhankelijk van je beslissingen, niet je omstandigheden.</a:t>
          </a:r>
          <a:endParaRPr lang="en-US" sz="4000" kern="1200"/>
        </a:p>
      </dsp:txBody>
      <dsp:txXfrm>
        <a:off x="137075" y="3276668"/>
        <a:ext cx="7538412" cy="253385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DE85F63-5874-4B9E-9470-5C5B319BF783}">
      <dsp:nvSpPr>
        <dsp:cNvPr id="0" name=""/>
        <dsp:cNvSpPr/>
      </dsp:nvSpPr>
      <dsp:spPr>
        <a:xfrm>
          <a:off x="0" y="42203"/>
          <a:ext cx="7812562" cy="1972766"/>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nl-NL" sz="2800" kern="1200"/>
            <a:t>Eigenschap 1 proactief en eigenschap 2 einde voor ogen maakt dat eigenschap 3 het praktische resultaat is. </a:t>
          </a:r>
          <a:endParaRPr lang="en-US" sz="2800" kern="1200"/>
        </a:p>
      </dsp:txBody>
      <dsp:txXfrm>
        <a:off x="96302" y="138505"/>
        <a:ext cx="7619958" cy="1780162"/>
      </dsp:txXfrm>
    </dsp:sp>
    <dsp:sp modelId="{67BC6795-A220-4D24-8289-EB01914F33EF}">
      <dsp:nvSpPr>
        <dsp:cNvPr id="0" name=""/>
        <dsp:cNvSpPr/>
      </dsp:nvSpPr>
      <dsp:spPr>
        <a:xfrm>
          <a:off x="0" y="2095609"/>
          <a:ext cx="7812562" cy="1972766"/>
        </a:xfrm>
        <a:prstGeom prst="roundRect">
          <a:avLst/>
        </a:prstGeom>
        <a:solidFill>
          <a:schemeClr val="accent2">
            <a:hueOff val="-762760"/>
            <a:satOff val="-209"/>
            <a:lumOff val="3529"/>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nl-NL" sz="2800" kern="1200" dirty="0" err="1"/>
            <a:t>Covey</a:t>
          </a:r>
          <a:r>
            <a:rPr lang="nl-NL" sz="2800" kern="1200" dirty="0"/>
            <a:t> maakt onderscheid in belangrijk en dringend, belangrijk maar niet dringend, niet belangrijk/wel dringend, niet belangrijk en niet dringende activiteiten. </a:t>
          </a:r>
          <a:endParaRPr lang="en-US" sz="2800" kern="1200" dirty="0"/>
        </a:p>
      </dsp:txBody>
      <dsp:txXfrm>
        <a:off x="96302" y="2191911"/>
        <a:ext cx="7619958" cy="1780162"/>
      </dsp:txXfrm>
    </dsp:sp>
    <dsp:sp modelId="{896374AA-0033-4939-9B1F-FC083701B0FA}">
      <dsp:nvSpPr>
        <dsp:cNvPr id="0" name=""/>
        <dsp:cNvSpPr/>
      </dsp:nvSpPr>
      <dsp:spPr>
        <a:xfrm>
          <a:off x="0" y="4149016"/>
          <a:ext cx="7812562" cy="1972766"/>
        </a:xfrm>
        <a:prstGeom prst="roundRect">
          <a:avLst/>
        </a:prstGeom>
        <a:solidFill>
          <a:schemeClr val="accent2">
            <a:hueOff val="-1525519"/>
            <a:satOff val="-418"/>
            <a:lumOff val="705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nl-NL" sz="2800" kern="1200" dirty="0"/>
            <a:t>Activiteiten die bijdragen aan een succesvol leven zijn belangrijk en niet dringend. Dit vergroot weer je cirkel van invloed. </a:t>
          </a:r>
          <a:endParaRPr lang="en-US" sz="2800" kern="1200" dirty="0"/>
        </a:p>
      </dsp:txBody>
      <dsp:txXfrm>
        <a:off x="96302" y="4245318"/>
        <a:ext cx="7619958" cy="178016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C55535-3556-4871-966E-DA81A1D1EB94}">
      <dsp:nvSpPr>
        <dsp:cNvPr id="0" name=""/>
        <dsp:cNvSpPr/>
      </dsp:nvSpPr>
      <dsp:spPr>
        <a:xfrm>
          <a:off x="0" y="625690"/>
          <a:ext cx="6831118" cy="75582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nl-NL" sz="1900" kern="1200"/>
            <a:t>Samenhang tussen je visie, missie, rollen, doelen, prioriteiten en discipline. </a:t>
          </a:r>
          <a:endParaRPr lang="en-US" sz="1900" kern="1200"/>
        </a:p>
      </dsp:txBody>
      <dsp:txXfrm>
        <a:off x="36896" y="662586"/>
        <a:ext cx="6757326" cy="682028"/>
      </dsp:txXfrm>
    </dsp:sp>
    <dsp:sp modelId="{2AFC28E5-D9C5-4A7B-B1A2-545957D6B7F6}">
      <dsp:nvSpPr>
        <dsp:cNvPr id="0" name=""/>
        <dsp:cNvSpPr/>
      </dsp:nvSpPr>
      <dsp:spPr>
        <a:xfrm>
          <a:off x="0" y="1436230"/>
          <a:ext cx="6831118" cy="755820"/>
        </a:xfrm>
        <a:prstGeom prst="roundRect">
          <a:avLst/>
        </a:prstGeom>
        <a:solidFill>
          <a:schemeClr val="accent2">
            <a:hueOff val="-305104"/>
            <a:satOff val="-84"/>
            <a:lumOff val="141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nl-NL" sz="1900" kern="1200"/>
            <a:t>Evenwicht in je leven, dus gezin/werk/gezondheid enz.</a:t>
          </a:r>
          <a:endParaRPr lang="en-US" sz="1900" kern="1200"/>
        </a:p>
      </dsp:txBody>
      <dsp:txXfrm>
        <a:off x="36896" y="1473126"/>
        <a:ext cx="6757326" cy="682028"/>
      </dsp:txXfrm>
    </dsp:sp>
    <dsp:sp modelId="{EA16BBDA-E0D7-44AD-B202-78E5B3A64A71}">
      <dsp:nvSpPr>
        <dsp:cNvPr id="0" name=""/>
        <dsp:cNvSpPr/>
      </dsp:nvSpPr>
      <dsp:spPr>
        <a:xfrm>
          <a:off x="0" y="2246770"/>
          <a:ext cx="6831118" cy="755820"/>
        </a:xfrm>
        <a:prstGeom prst="roundRect">
          <a:avLst/>
        </a:prstGeom>
        <a:solidFill>
          <a:schemeClr val="accent2">
            <a:hueOff val="-610208"/>
            <a:satOff val="-167"/>
            <a:lumOff val="282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nl-NL" sz="1900" kern="1200"/>
            <a:t>Focus, bijv. door een planning</a:t>
          </a:r>
          <a:endParaRPr lang="en-US" sz="1900" kern="1200"/>
        </a:p>
      </dsp:txBody>
      <dsp:txXfrm>
        <a:off x="36896" y="2283666"/>
        <a:ext cx="6757326" cy="682028"/>
      </dsp:txXfrm>
    </dsp:sp>
    <dsp:sp modelId="{384706CF-5FBC-490F-A921-B9A6586D8D71}">
      <dsp:nvSpPr>
        <dsp:cNvPr id="0" name=""/>
        <dsp:cNvSpPr/>
      </dsp:nvSpPr>
      <dsp:spPr>
        <a:xfrm>
          <a:off x="0" y="3057310"/>
          <a:ext cx="6831118" cy="755820"/>
        </a:xfrm>
        <a:prstGeom prst="roundRect">
          <a:avLst/>
        </a:prstGeom>
        <a:solidFill>
          <a:schemeClr val="accent2">
            <a:hueOff val="-915312"/>
            <a:satOff val="-251"/>
            <a:lumOff val="423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nl-NL" sz="1900" kern="1200"/>
            <a:t>Menselijke factor, mensen gaan boven een planning, geen schuldgevoel als er iets ‘menselijks’ tussendoor komt</a:t>
          </a:r>
          <a:endParaRPr lang="en-US" sz="1900" kern="1200"/>
        </a:p>
      </dsp:txBody>
      <dsp:txXfrm>
        <a:off x="36896" y="3094206"/>
        <a:ext cx="6757326" cy="682028"/>
      </dsp:txXfrm>
    </dsp:sp>
    <dsp:sp modelId="{9CCB8F79-BABB-4EB7-9CAB-0AF1DCCB9702}">
      <dsp:nvSpPr>
        <dsp:cNvPr id="0" name=""/>
        <dsp:cNvSpPr/>
      </dsp:nvSpPr>
      <dsp:spPr>
        <a:xfrm>
          <a:off x="0" y="3867850"/>
          <a:ext cx="6831118" cy="755820"/>
        </a:xfrm>
        <a:prstGeom prst="roundRect">
          <a:avLst/>
        </a:prstGeom>
        <a:solidFill>
          <a:schemeClr val="accent2">
            <a:hueOff val="-1220416"/>
            <a:satOff val="-334"/>
            <a:lumOff val="564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nl-NL" sz="1900" kern="1200"/>
            <a:t>Flexibiliteit, het is een instrument om te kunnen gebruiken</a:t>
          </a:r>
          <a:endParaRPr lang="en-US" sz="1900" kern="1200"/>
        </a:p>
      </dsp:txBody>
      <dsp:txXfrm>
        <a:off x="36896" y="3904746"/>
        <a:ext cx="6757326" cy="682028"/>
      </dsp:txXfrm>
    </dsp:sp>
    <dsp:sp modelId="{3406357A-23DC-4223-BB15-FD90B7D289B6}">
      <dsp:nvSpPr>
        <dsp:cNvPr id="0" name=""/>
        <dsp:cNvSpPr/>
      </dsp:nvSpPr>
      <dsp:spPr>
        <a:xfrm>
          <a:off x="0" y="4678390"/>
          <a:ext cx="6831118" cy="755820"/>
        </a:xfrm>
        <a:prstGeom prst="roundRect">
          <a:avLst/>
        </a:prstGeom>
        <a:solidFill>
          <a:schemeClr val="accent2">
            <a:hueOff val="-1525519"/>
            <a:satOff val="-418"/>
            <a:lumOff val="705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nl-NL" sz="1900" kern="1200"/>
            <a:t>Draagbaarheid, die moet je altijd bij je hebben</a:t>
          </a:r>
          <a:endParaRPr lang="en-US" sz="1900" kern="1200"/>
        </a:p>
      </dsp:txBody>
      <dsp:txXfrm>
        <a:off x="36896" y="4715286"/>
        <a:ext cx="6757326" cy="682028"/>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53B052-A59B-4AE3-A89A-E7748630C15B}"/>
              </a:ext>
            </a:extLst>
          </p:cNvPr>
          <p:cNvSpPr>
            <a:spLocks noGrp="1"/>
          </p:cNvSpPr>
          <p:nvPr>
            <p:ph type="ctrTitle"/>
          </p:nvPr>
        </p:nvSpPr>
        <p:spPr>
          <a:xfrm>
            <a:off x="1524000" y="1122363"/>
            <a:ext cx="9144000" cy="2387600"/>
          </a:xfrm>
        </p:spPr>
        <p:txBody>
          <a:bodyPr anchor="b"/>
          <a:lstStyle>
            <a:lvl1pPr algn="ctr">
              <a:defRPr sz="54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DA9EC4-FEA9-41D2-BE8D-F709F01D375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6E155CF-52F5-4879-B7F3-D05812AC4A6D}"/>
              </a:ext>
            </a:extLst>
          </p:cNvPr>
          <p:cNvSpPr>
            <a:spLocks noGrp="1"/>
          </p:cNvSpPr>
          <p:nvPr>
            <p:ph type="dt" sz="half" idx="10"/>
          </p:nvPr>
        </p:nvSpPr>
        <p:spPr/>
        <p:txBody>
          <a:bodyPr/>
          <a:lstStyle/>
          <a:p>
            <a:fld id="{073D55F9-11A3-4523-8F38-6BA37933791A}" type="datetime1">
              <a:rPr lang="en-US" smtClean="0"/>
              <a:t>5/21/2021</a:t>
            </a:fld>
            <a:endParaRPr lang="en-US"/>
          </a:p>
        </p:txBody>
      </p:sp>
      <p:sp>
        <p:nvSpPr>
          <p:cNvPr id="5" name="Footer Placeholder 4">
            <a:extLst>
              <a:ext uri="{FF2B5EF4-FFF2-40B4-BE49-F238E27FC236}">
                <a16:creationId xmlns:a16="http://schemas.microsoft.com/office/drawing/2014/main" id="{80D053AC-61ED-4C2F-90BF-D4A916545107}"/>
              </a:ext>
            </a:extLst>
          </p:cNvPr>
          <p:cNvSpPr>
            <a:spLocks noGrp="1"/>
          </p:cNvSpPr>
          <p:nvPr>
            <p:ph type="ftr" sz="quarter" idx="11"/>
          </p:nvPr>
        </p:nvSpPr>
        <p:spPr/>
        <p:txBody>
          <a:bodyPr/>
          <a:lstStyle/>
          <a:p>
            <a:r>
              <a:rPr lang="en-US"/>
              <a:t>Sample Footer Text</a:t>
            </a:r>
          </a:p>
        </p:txBody>
      </p:sp>
      <p:sp>
        <p:nvSpPr>
          <p:cNvPr id="6" name="Slide Number Placeholder 5">
            <a:extLst>
              <a:ext uri="{FF2B5EF4-FFF2-40B4-BE49-F238E27FC236}">
                <a16:creationId xmlns:a16="http://schemas.microsoft.com/office/drawing/2014/main" id="{138B2ED7-A198-4613-B8C9-EE02BAE24FA4}"/>
              </a:ext>
            </a:extLst>
          </p:cNvPr>
          <p:cNvSpPr>
            <a:spLocks noGrp="1"/>
          </p:cNvSpPr>
          <p:nvPr>
            <p:ph type="sldNum" sz="quarter" idx="12"/>
          </p:nvPr>
        </p:nvSpPr>
        <p:spPr/>
        <p:txBody>
          <a:bodyPr/>
          <a:lstStyle/>
          <a:p>
            <a:fld id="{11A71338-8BA2-4C79-A6C5-5A8E30081D0C}" type="slidenum">
              <a:rPr lang="en-US" smtClean="0"/>
              <a:t>‹nr.›</a:t>
            </a:fld>
            <a:endParaRPr lang="en-US"/>
          </a:p>
        </p:txBody>
      </p:sp>
    </p:spTree>
    <p:extLst>
      <p:ext uri="{BB962C8B-B14F-4D97-AF65-F5344CB8AC3E}">
        <p14:creationId xmlns:p14="http://schemas.microsoft.com/office/powerpoint/2010/main" val="36838013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7B47DD-81F8-4128-9E50-04A9F2D3DCD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56564D1-2B83-4C0F-ACBA-E91472C50A3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96FA1D7D-D2EC-4ADB-9C65-191DEC82DDF4}"/>
              </a:ext>
            </a:extLst>
          </p:cNvPr>
          <p:cNvSpPr>
            <a:spLocks noGrp="1"/>
          </p:cNvSpPr>
          <p:nvPr>
            <p:ph type="dt" sz="half" idx="10"/>
          </p:nvPr>
        </p:nvSpPr>
        <p:spPr/>
        <p:txBody>
          <a:bodyPr/>
          <a:lstStyle/>
          <a:p>
            <a:fld id="{0B4E757A-3EC2-4683-9080-1A460C37C843}" type="datetime1">
              <a:rPr lang="en-US" smtClean="0"/>
              <a:t>5/21/2021</a:t>
            </a:fld>
            <a:endParaRPr lang="en-US"/>
          </a:p>
        </p:txBody>
      </p:sp>
      <p:sp>
        <p:nvSpPr>
          <p:cNvPr id="5" name="Footer Placeholder 4">
            <a:extLst>
              <a:ext uri="{FF2B5EF4-FFF2-40B4-BE49-F238E27FC236}">
                <a16:creationId xmlns:a16="http://schemas.microsoft.com/office/drawing/2014/main" id="{534CB571-86F9-474A-826A-75CC21C8832B}"/>
              </a:ext>
            </a:extLst>
          </p:cNvPr>
          <p:cNvSpPr>
            <a:spLocks noGrp="1"/>
          </p:cNvSpPr>
          <p:nvPr>
            <p:ph type="ftr" sz="quarter" idx="11"/>
          </p:nvPr>
        </p:nvSpPr>
        <p:spPr/>
        <p:txBody>
          <a:bodyPr/>
          <a:lstStyle/>
          <a:p>
            <a:r>
              <a:rPr lang="en-US"/>
              <a:t>Sample Footer Text</a:t>
            </a:r>
          </a:p>
        </p:txBody>
      </p:sp>
      <p:sp>
        <p:nvSpPr>
          <p:cNvPr id="6" name="Slide Number Placeholder 5">
            <a:extLst>
              <a:ext uri="{FF2B5EF4-FFF2-40B4-BE49-F238E27FC236}">
                <a16:creationId xmlns:a16="http://schemas.microsoft.com/office/drawing/2014/main" id="{A1384F5F-50E6-4BB9-B848-EE2302C02ABE}"/>
              </a:ext>
            </a:extLst>
          </p:cNvPr>
          <p:cNvSpPr>
            <a:spLocks noGrp="1"/>
          </p:cNvSpPr>
          <p:nvPr>
            <p:ph type="sldNum" sz="quarter" idx="12"/>
          </p:nvPr>
        </p:nvSpPr>
        <p:spPr/>
        <p:txBody>
          <a:bodyPr/>
          <a:lstStyle/>
          <a:p>
            <a:fld id="{11A71338-8BA2-4C79-A6C5-5A8E30081D0C}" type="slidenum">
              <a:rPr lang="en-US" smtClean="0"/>
              <a:t>‹nr.›</a:t>
            </a:fld>
            <a:endParaRPr lang="en-US"/>
          </a:p>
        </p:txBody>
      </p:sp>
    </p:spTree>
    <p:extLst>
      <p:ext uri="{BB962C8B-B14F-4D97-AF65-F5344CB8AC3E}">
        <p14:creationId xmlns:p14="http://schemas.microsoft.com/office/powerpoint/2010/main" val="20395277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E3F08DF-1C0D-4F53-A3AB-95D7B55FA06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C0D3BBD-C494-4E94-B189-319802A93E3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63C0BD9-4BED-43D3-852F-B74B949A2287}"/>
              </a:ext>
            </a:extLst>
          </p:cNvPr>
          <p:cNvSpPr>
            <a:spLocks noGrp="1"/>
          </p:cNvSpPr>
          <p:nvPr>
            <p:ph type="dt" sz="half" idx="10"/>
          </p:nvPr>
        </p:nvSpPr>
        <p:spPr>
          <a:xfrm>
            <a:off x="523539" y="6324600"/>
            <a:ext cx="2560220" cy="365125"/>
          </a:xfrm>
        </p:spPr>
        <p:txBody>
          <a:bodyPr/>
          <a:lstStyle/>
          <a:p>
            <a:fld id="{5CC8096C-64ED-4153-A483-5C02E44AD5C3}" type="datetime1">
              <a:rPr lang="en-US" smtClean="0"/>
              <a:t>5/21/2021</a:t>
            </a:fld>
            <a:endParaRPr lang="en-US" dirty="0"/>
          </a:p>
        </p:txBody>
      </p:sp>
      <p:sp>
        <p:nvSpPr>
          <p:cNvPr id="5" name="Footer Placeholder 4">
            <a:extLst>
              <a:ext uri="{FF2B5EF4-FFF2-40B4-BE49-F238E27FC236}">
                <a16:creationId xmlns:a16="http://schemas.microsoft.com/office/drawing/2014/main" id="{BB7811DC-C725-4462-B622-DB96A8987673}"/>
              </a:ext>
            </a:extLst>
          </p:cNvPr>
          <p:cNvSpPr>
            <a:spLocks noGrp="1"/>
          </p:cNvSpPr>
          <p:nvPr>
            <p:ph type="ftr" sz="quarter" idx="11"/>
          </p:nvPr>
        </p:nvSpPr>
        <p:spPr>
          <a:xfrm>
            <a:off x="4267200" y="6319838"/>
            <a:ext cx="3982781" cy="365125"/>
          </a:xfrm>
        </p:spPr>
        <p:txBody>
          <a:bodyPr/>
          <a:lstStyle/>
          <a:p>
            <a:r>
              <a:rPr lang="en-US"/>
              <a:t>Sample Footer Text</a:t>
            </a:r>
          </a:p>
        </p:txBody>
      </p:sp>
      <p:sp>
        <p:nvSpPr>
          <p:cNvPr id="6" name="Slide Number Placeholder 5">
            <a:extLst>
              <a:ext uri="{FF2B5EF4-FFF2-40B4-BE49-F238E27FC236}">
                <a16:creationId xmlns:a16="http://schemas.microsoft.com/office/drawing/2014/main" id="{67C42D06-438F-4150-9238-E2FAEE5E28D9}"/>
              </a:ext>
            </a:extLst>
          </p:cNvPr>
          <p:cNvSpPr>
            <a:spLocks noGrp="1"/>
          </p:cNvSpPr>
          <p:nvPr>
            <p:ph type="sldNum" sz="quarter" idx="12"/>
          </p:nvPr>
        </p:nvSpPr>
        <p:spPr/>
        <p:txBody>
          <a:bodyPr/>
          <a:lstStyle/>
          <a:p>
            <a:fld id="{11A71338-8BA2-4C79-A6C5-5A8E30081D0C}" type="slidenum">
              <a:rPr lang="en-US" smtClean="0"/>
              <a:t>‹nr.›</a:t>
            </a:fld>
            <a:endParaRPr lang="en-US"/>
          </a:p>
        </p:txBody>
      </p:sp>
    </p:spTree>
    <p:extLst>
      <p:ext uri="{BB962C8B-B14F-4D97-AF65-F5344CB8AC3E}">
        <p14:creationId xmlns:p14="http://schemas.microsoft.com/office/powerpoint/2010/main" val="35886244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B98991-AEF1-4F19-AAB8-436EAD58C282}"/>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0D25B44F-E7DA-40C6-8B44-71EAB6BDFC98}"/>
              </a:ext>
            </a:extLst>
          </p:cNvPr>
          <p:cNvSpPr>
            <a:spLocks noGrp="1"/>
          </p:cNvSpPr>
          <p:nvPr>
            <p:ph idx="1"/>
          </p:nvPr>
        </p:nvSpPr>
        <p:spPr/>
        <p:txBody>
          <a:bodyPr/>
          <a:lstStyle>
            <a:lvl1pPr marL="228600" indent="-228600">
              <a:buFont typeface="Arial" panose="020B0604020202020204" pitchFamily="34" charset="0"/>
              <a:buChar char="•"/>
              <a:defRPr/>
            </a:lvl1pPr>
            <a:lvl2pPr marL="228600" indent="-228600">
              <a:buFont typeface="Arial" panose="020B0604020202020204" pitchFamily="34" charset="0"/>
              <a:buChar char="•"/>
              <a:defRPr/>
            </a:lvl2pPr>
            <a:lvl3pPr marL="228600" indent="-228600">
              <a:buFont typeface="Arial" panose="020B0604020202020204" pitchFamily="34" charset="0"/>
              <a:buChar char="•"/>
              <a:defRPr/>
            </a:lvl3pPr>
            <a:lvl4pPr marL="228600" indent="-228600">
              <a:buFont typeface="Arial" panose="020B0604020202020204" pitchFamily="34" charset="0"/>
              <a:buChar char="•"/>
              <a:defRPr/>
            </a:lvl4pPr>
            <a:lvl5pPr marL="228600" indent="-228600">
              <a:buFont typeface="Arial" panose="020B0604020202020204" pitchFamily="34" charset="0"/>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A1F71817-A045-48C0-975B-CBEF88E9561E}"/>
              </a:ext>
            </a:extLst>
          </p:cNvPr>
          <p:cNvSpPr>
            <a:spLocks noGrp="1"/>
          </p:cNvSpPr>
          <p:nvPr>
            <p:ph type="dt" sz="half" idx="10"/>
          </p:nvPr>
        </p:nvSpPr>
        <p:spPr/>
        <p:txBody>
          <a:bodyPr/>
          <a:lstStyle/>
          <a:p>
            <a:fld id="{1CB9D56B-6EBE-4E5F-99D9-2A3DBDF37D0A}" type="datetime1">
              <a:rPr lang="en-US" smtClean="0"/>
              <a:t>5/21/2021</a:t>
            </a:fld>
            <a:endParaRPr lang="en-US"/>
          </a:p>
        </p:txBody>
      </p:sp>
      <p:sp>
        <p:nvSpPr>
          <p:cNvPr id="5" name="Footer Placeholder 4">
            <a:extLst>
              <a:ext uri="{FF2B5EF4-FFF2-40B4-BE49-F238E27FC236}">
                <a16:creationId xmlns:a16="http://schemas.microsoft.com/office/drawing/2014/main" id="{B61C39F0-32D4-407C-8BCA-97F2D9E500C9}"/>
              </a:ext>
            </a:extLst>
          </p:cNvPr>
          <p:cNvSpPr>
            <a:spLocks noGrp="1"/>
          </p:cNvSpPr>
          <p:nvPr>
            <p:ph type="ftr" sz="quarter" idx="11"/>
          </p:nvPr>
        </p:nvSpPr>
        <p:spPr/>
        <p:txBody>
          <a:bodyPr/>
          <a:lstStyle/>
          <a:p>
            <a:r>
              <a:rPr lang="en-US"/>
              <a:t>Sample Footer Text</a:t>
            </a:r>
          </a:p>
        </p:txBody>
      </p:sp>
      <p:sp>
        <p:nvSpPr>
          <p:cNvPr id="6" name="Slide Number Placeholder 5">
            <a:extLst>
              <a:ext uri="{FF2B5EF4-FFF2-40B4-BE49-F238E27FC236}">
                <a16:creationId xmlns:a16="http://schemas.microsoft.com/office/drawing/2014/main" id="{99CF4459-37B2-4F87-B508-DB04D4332067}"/>
              </a:ext>
            </a:extLst>
          </p:cNvPr>
          <p:cNvSpPr>
            <a:spLocks noGrp="1"/>
          </p:cNvSpPr>
          <p:nvPr>
            <p:ph type="sldNum" sz="quarter" idx="12"/>
          </p:nvPr>
        </p:nvSpPr>
        <p:spPr/>
        <p:txBody>
          <a:bodyPr/>
          <a:lstStyle/>
          <a:p>
            <a:fld id="{11A71338-8BA2-4C79-A6C5-5A8E30081D0C}" type="slidenum">
              <a:rPr lang="en-US" smtClean="0"/>
              <a:t>‹nr.›</a:t>
            </a:fld>
            <a:endParaRPr lang="en-US"/>
          </a:p>
        </p:txBody>
      </p:sp>
    </p:spTree>
    <p:extLst>
      <p:ext uri="{BB962C8B-B14F-4D97-AF65-F5344CB8AC3E}">
        <p14:creationId xmlns:p14="http://schemas.microsoft.com/office/powerpoint/2010/main" val="17317907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CBBD03-9D57-48E9-8B43-688B72997276}"/>
              </a:ext>
            </a:extLst>
          </p:cNvPr>
          <p:cNvSpPr>
            <a:spLocks noGrp="1"/>
          </p:cNvSpPr>
          <p:nvPr>
            <p:ph type="title"/>
          </p:nvPr>
        </p:nvSpPr>
        <p:spPr>
          <a:xfrm>
            <a:off x="457200" y="1709738"/>
            <a:ext cx="10890250" cy="2852737"/>
          </a:xfrm>
        </p:spPr>
        <p:txBody>
          <a:bodyPr anchor="b"/>
          <a:lstStyle>
            <a:lvl1pPr>
              <a:defRPr sz="54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783F376C-8A2F-4BE5-9669-4A6DA21B771A}"/>
              </a:ext>
            </a:extLst>
          </p:cNvPr>
          <p:cNvSpPr>
            <a:spLocks noGrp="1"/>
          </p:cNvSpPr>
          <p:nvPr>
            <p:ph type="body" idx="1"/>
          </p:nvPr>
        </p:nvSpPr>
        <p:spPr>
          <a:xfrm>
            <a:off x="457200" y="4589463"/>
            <a:ext cx="10890250" cy="1500187"/>
          </a:xfrm>
        </p:spPr>
        <p:txBody>
          <a:bodyPr/>
          <a:lstStyle>
            <a:lvl1pPr marL="0" indent="0">
              <a:buNone/>
              <a:defRPr sz="2400">
                <a:solidFill>
                  <a:srgbClr val="FFFFFF"/>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2654893-212E-4450-8F7A-27256B31F9FB}"/>
              </a:ext>
            </a:extLst>
          </p:cNvPr>
          <p:cNvSpPr>
            <a:spLocks noGrp="1"/>
          </p:cNvSpPr>
          <p:nvPr>
            <p:ph type="dt" sz="half" idx="10"/>
          </p:nvPr>
        </p:nvSpPr>
        <p:spPr/>
        <p:txBody>
          <a:bodyPr/>
          <a:lstStyle/>
          <a:p>
            <a:fld id="{8C33F3CA-C7E3-432D-9282-18F13836509A}" type="datetime1">
              <a:rPr lang="en-US" smtClean="0"/>
              <a:t>5/21/2021</a:t>
            </a:fld>
            <a:endParaRPr lang="en-US" dirty="0"/>
          </a:p>
        </p:txBody>
      </p:sp>
      <p:sp>
        <p:nvSpPr>
          <p:cNvPr id="5" name="Footer Placeholder 4">
            <a:extLst>
              <a:ext uri="{FF2B5EF4-FFF2-40B4-BE49-F238E27FC236}">
                <a16:creationId xmlns:a16="http://schemas.microsoft.com/office/drawing/2014/main" id="{600E881A-3958-44A9-9EDB-D86F4E4144C0}"/>
              </a:ext>
            </a:extLst>
          </p:cNvPr>
          <p:cNvSpPr>
            <a:spLocks noGrp="1"/>
          </p:cNvSpPr>
          <p:nvPr>
            <p:ph type="ftr" sz="quarter" idx="11"/>
          </p:nvPr>
        </p:nvSpPr>
        <p:spPr/>
        <p:txBody>
          <a:bodyPr/>
          <a:lstStyle/>
          <a:p>
            <a:r>
              <a:rPr lang="en-US"/>
              <a:t>Sample Footer Text</a:t>
            </a:r>
          </a:p>
        </p:txBody>
      </p:sp>
      <p:sp>
        <p:nvSpPr>
          <p:cNvPr id="6" name="Slide Number Placeholder 5">
            <a:extLst>
              <a:ext uri="{FF2B5EF4-FFF2-40B4-BE49-F238E27FC236}">
                <a16:creationId xmlns:a16="http://schemas.microsoft.com/office/drawing/2014/main" id="{CFEDBC4F-D9B8-4BFA-BE4F-D4B9B739D1BA}"/>
              </a:ext>
            </a:extLst>
          </p:cNvPr>
          <p:cNvSpPr>
            <a:spLocks noGrp="1"/>
          </p:cNvSpPr>
          <p:nvPr>
            <p:ph type="sldNum" sz="quarter" idx="12"/>
          </p:nvPr>
        </p:nvSpPr>
        <p:spPr/>
        <p:txBody>
          <a:bodyPr/>
          <a:lstStyle/>
          <a:p>
            <a:fld id="{11A71338-8BA2-4C79-A6C5-5A8E30081D0C}" type="slidenum">
              <a:rPr lang="en-US" smtClean="0"/>
              <a:t>‹nr.›</a:t>
            </a:fld>
            <a:endParaRPr lang="en-US"/>
          </a:p>
        </p:txBody>
      </p:sp>
    </p:spTree>
    <p:extLst>
      <p:ext uri="{BB962C8B-B14F-4D97-AF65-F5344CB8AC3E}">
        <p14:creationId xmlns:p14="http://schemas.microsoft.com/office/powerpoint/2010/main" val="39707443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DC8777-C460-4649-8822-CA943386D06D}"/>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AFDF69E6-1094-437B-AA7E-0E21B7136CCA}"/>
              </a:ext>
            </a:extLst>
          </p:cNvPr>
          <p:cNvSpPr>
            <a:spLocks noGrp="1"/>
          </p:cNvSpPr>
          <p:nvPr>
            <p:ph sz="half" idx="1"/>
          </p:nvPr>
        </p:nvSpPr>
        <p:spPr>
          <a:xfrm>
            <a:off x="457200" y="1825625"/>
            <a:ext cx="5562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C20BC963-4591-4BE3-AE63-4999A13C505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504D5BB-DB84-4266-9B4F-E65CCFE5B310}"/>
              </a:ext>
            </a:extLst>
          </p:cNvPr>
          <p:cNvSpPr>
            <a:spLocks noGrp="1"/>
          </p:cNvSpPr>
          <p:nvPr>
            <p:ph type="dt" sz="half" idx="10"/>
          </p:nvPr>
        </p:nvSpPr>
        <p:spPr/>
        <p:txBody>
          <a:bodyPr/>
          <a:lstStyle/>
          <a:p>
            <a:fld id="{75BE9C62-1337-40B8-BA50-E9F4861DB4BC}" type="datetime1">
              <a:rPr lang="en-US" smtClean="0"/>
              <a:t>5/21/2021</a:t>
            </a:fld>
            <a:endParaRPr lang="en-US"/>
          </a:p>
        </p:txBody>
      </p:sp>
      <p:sp>
        <p:nvSpPr>
          <p:cNvPr id="6" name="Footer Placeholder 5">
            <a:extLst>
              <a:ext uri="{FF2B5EF4-FFF2-40B4-BE49-F238E27FC236}">
                <a16:creationId xmlns:a16="http://schemas.microsoft.com/office/drawing/2014/main" id="{891A99B5-D493-4AB1-AF24-6660540D56AD}"/>
              </a:ext>
            </a:extLst>
          </p:cNvPr>
          <p:cNvSpPr>
            <a:spLocks noGrp="1"/>
          </p:cNvSpPr>
          <p:nvPr>
            <p:ph type="ftr" sz="quarter" idx="11"/>
          </p:nvPr>
        </p:nvSpPr>
        <p:spPr/>
        <p:txBody>
          <a:bodyPr/>
          <a:lstStyle/>
          <a:p>
            <a:r>
              <a:rPr lang="en-US"/>
              <a:t>Sample Footer Text</a:t>
            </a:r>
          </a:p>
        </p:txBody>
      </p:sp>
      <p:sp>
        <p:nvSpPr>
          <p:cNvPr id="7" name="Slide Number Placeholder 6">
            <a:extLst>
              <a:ext uri="{FF2B5EF4-FFF2-40B4-BE49-F238E27FC236}">
                <a16:creationId xmlns:a16="http://schemas.microsoft.com/office/drawing/2014/main" id="{BFE178D0-5F1E-43FA-B447-53501EDD17C0}"/>
              </a:ext>
            </a:extLst>
          </p:cNvPr>
          <p:cNvSpPr>
            <a:spLocks noGrp="1"/>
          </p:cNvSpPr>
          <p:nvPr>
            <p:ph type="sldNum" sz="quarter" idx="12"/>
          </p:nvPr>
        </p:nvSpPr>
        <p:spPr/>
        <p:txBody>
          <a:bodyPr/>
          <a:lstStyle/>
          <a:p>
            <a:fld id="{11A71338-8BA2-4C79-A6C5-5A8E30081D0C}" type="slidenum">
              <a:rPr lang="en-US" smtClean="0"/>
              <a:t>‹nr.›</a:t>
            </a:fld>
            <a:endParaRPr lang="en-US"/>
          </a:p>
        </p:txBody>
      </p:sp>
    </p:spTree>
    <p:extLst>
      <p:ext uri="{BB962C8B-B14F-4D97-AF65-F5344CB8AC3E}">
        <p14:creationId xmlns:p14="http://schemas.microsoft.com/office/powerpoint/2010/main" val="8273401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DC85CC-8D2B-4219-A2A4-1625A02DFEC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D6143C8-1CF7-440E-99A3-0527314598C6}"/>
              </a:ext>
            </a:extLst>
          </p:cNvPr>
          <p:cNvSpPr>
            <a:spLocks noGrp="1"/>
          </p:cNvSpPr>
          <p:nvPr>
            <p:ph type="body" idx="1"/>
          </p:nvPr>
        </p:nvSpPr>
        <p:spPr>
          <a:xfrm>
            <a:off x="839788" y="1820863"/>
            <a:ext cx="5157787" cy="1150937"/>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EEFF5CA-4662-4430-80C7-99CD7D66C9CF}"/>
              </a:ext>
            </a:extLst>
          </p:cNvPr>
          <p:cNvSpPr>
            <a:spLocks noGrp="1"/>
          </p:cNvSpPr>
          <p:nvPr>
            <p:ph sz="half" idx="2"/>
          </p:nvPr>
        </p:nvSpPr>
        <p:spPr>
          <a:xfrm>
            <a:off x="839788" y="3101975"/>
            <a:ext cx="5157787" cy="30876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876CB5B7-DC23-41CE-872B-E25BD64F84A5}"/>
              </a:ext>
            </a:extLst>
          </p:cNvPr>
          <p:cNvSpPr>
            <a:spLocks noGrp="1"/>
          </p:cNvSpPr>
          <p:nvPr>
            <p:ph type="body" sz="quarter" idx="3"/>
          </p:nvPr>
        </p:nvSpPr>
        <p:spPr>
          <a:xfrm>
            <a:off x="6172200" y="1820863"/>
            <a:ext cx="5183188" cy="1150937"/>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DF7633C-C24D-4947-979C-132B3AC405A8}"/>
              </a:ext>
            </a:extLst>
          </p:cNvPr>
          <p:cNvSpPr>
            <a:spLocks noGrp="1"/>
          </p:cNvSpPr>
          <p:nvPr>
            <p:ph sz="quarter" idx="4"/>
          </p:nvPr>
        </p:nvSpPr>
        <p:spPr>
          <a:xfrm>
            <a:off x="6172200" y="3101975"/>
            <a:ext cx="5183188" cy="30876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CE8A46E1-3934-4807-900F-CA7A4D8D66B3}"/>
              </a:ext>
            </a:extLst>
          </p:cNvPr>
          <p:cNvSpPr>
            <a:spLocks noGrp="1"/>
          </p:cNvSpPr>
          <p:nvPr>
            <p:ph type="dt" sz="half" idx="10"/>
          </p:nvPr>
        </p:nvSpPr>
        <p:spPr/>
        <p:txBody>
          <a:bodyPr/>
          <a:lstStyle/>
          <a:p>
            <a:fld id="{47C195EB-2DA3-4B24-8725-19BC22A7BE50}" type="datetime1">
              <a:rPr lang="en-US" smtClean="0"/>
              <a:t>5/21/2021</a:t>
            </a:fld>
            <a:endParaRPr lang="en-US"/>
          </a:p>
        </p:txBody>
      </p:sp>
      <p:sp>
        <p:nvSpPr>
          <p:cNvPr id="8" name="Footer Placeholder 7">
            <a:extLst>
              <a:ext uri="{FF2B5EF4-FFF2-40B4-BE49-F238E27FC236}">
                <a16:creationId xmlns:a16="http://schemas.microsoft.com/office/drawing/2014/main" id="{4BC9C6EA-1549-4601-8226-E5C43469CAFE}"/>
              </a:ext>
            </a:extLst>
          </p:cNvPr>
          <p:cNvSpPr>
            <a:spLocks noGrp="1"/>
          </p:cNvSpPr>
          <p:nvPr>
            <p:ph type="ftr" sz="quarter" idx="11"/>
          </p:nvPr>
        </p:nvSpPr>
        <p:spPr/>
        <p:txBody>
          <a:bodyPr/>
          <a:lstStyle/>
          <a:p>
            <a:r>
              <a:rPr lang="en-US"/>
              <a:t>Sample Footer Text</a:t>
            </a:r>
          </a:p>
        </p:txBody>
      </p:sp>
      <p:sp>
        <p:nvSpPr>
          <p:cNvPr id="9" name="Slide Number Placeholder 8">
            <a:extLst>
              <a:ext uri="{FF2B5EF4-FFF2-40B4-BE49-F238E27FC236}">
                <a16:creationId xmlns:a16="http://schemas.microsoft.com/office/drawing/2014/main" id="{F3658246-003D-4024-9F4B-BA3BD3FBFFBC}"/>
              </a:ext>
            </a:extLst>
          </p:cNvPr>
          <p:cNvSpPr>
            <a:spLocks noGrp="1"/>
          </p:cNvSpPr>
          <p:nvPr>
            <p:ph type="sldNum" sz="quarter" idx="12"/>
          </p:nvPr>
        </p:nvSpPr>
        <p:spPr/>
        <p:txBody>
          <a:bodyPr/>
          <a:lstStyle/>
          <a:p>
            <a:fld id="{11A71338-8BA2-4C79-A6C5-5A8E30081D0C}" type="slidenum">
              <a:rPr lang="en-US" smtClean="0"/>
              <a:t>‹nr.›</a:t>
            </a:fld>
            <a:endParaRPr lang="en-US"/>
          </a:p>
        </p:txBody>
      </p:sp>
    </p:spTree>
    <p:extLst>
      <p:ext uri="{BB962C8B-B14F-4D97-AF65-F5344CB8AC3E}">
        <p14:creationId xmlns:p14="http://schemas.microsoft.com/office/powerpoint/2010/main" val="37400628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B2DD4C-BFBC-4087-B94C-4DD0690E838E}"/>
              </a:ext>
            </a:extLst>
          </p:cNvPr>
          <p:cNvSpPr>
            <a:spLocks noGrp="1"/>
          </p:cNvSpPr>
          <p:nvPr>
            <p:ph type="title"/>
          </p:nvPr>
        </p:nvSpPr>
        <p:spPr/>
        <p:txBody>
          <a:body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BEB9D434-8228-4C7F-B520-14121EBC903B}"/>
              </a:ext>
            </a:extLst>
          </p:cNvPr>
          <p:cNvSpPr>
            <a:spLocks noGrp="1"/>
          </p:cNvSpPr>
          <p:nvPr>
            <p:ph type="dt" sz="half" idx="10"/>
          </p:nvPr>
        </p:nvSpPr>
        <p:spPr/>
        <p:txBody>
          <a:bodyPr/>
          <a:lstStyle/>
          <a:p>
            <a:fld id="{F4E237E6-0076-4915-A5A8-B7C11FA4F374}" type="datetime1">
              <a:rPr lang="en-US" smtClean="0"/>
              <a:t>5/21/2021</a:t>
            </a:fld>
            <a:endParaRPr lang="en-US"/>
          </a:p>
        </p:txBody>
      </p:sp>
      <p:sp>
        <p:nvSpPr>
          <p:cNvPr id="4" name="Footer Placeholder 3">
            <a:extLst>
              <a:ext uri="{FF2B5EF4-FFF2-40B4-BE49-F238E27FC236}">
                <a16:creationId xmlns:a16="http://schemas.microsoft.com/office/drawing/2014/main" id="{997B89BD-A70A-48D2-A3D9-DB2C0DB123B4}"/>
              </a:ext>
            </a:extLst>
          </p:cNvPr>
          <p:cNvSpPr>
            <a:spLocks noGrp="1"/>
          </p:cNvSpPr>
          <p:nvPr>
            <p:ph type="ftr" sz="quarter" idx="11"/>
          </p:nvPr>
        </p:nvSpPr>
        <p:spPr/>
        <p:txBody>
          <a:bodyPr/>
          <a:lstStyle/>
          <a:p>
            <a:r>
              <a:rPr lang="en-US"/>
              <a:t>Sample Footer Text</a:t>
            </a:r>
          </a:p>
        </p:txBody>
      </p:sp>
      <p:sp>
        <p:nvSpPr>
          <p:cNvPr id="5" name="Slide Number Placeholder 4">
            <a:extLst>
              <a:ext uri="{FF2B5EF4-FFF2-40B4-BE49-F238E27FC236}">
                <a16:creationId xmlns:a16="http://schemas.microsoft.com/office/drawing/2014/main" id="{B4ACF4EF-5A2A-4A47-81DF-80CB513060F6}"/>
              </a:ext>
            </a:extLst>
          </p:cNvPr>
          <p:cNvSpPr>
            <a:spLocks noGrp="1"/>
          </p:cNvSpPr>
          <p:nvPr>
            <p:ph type="sldNum" sz="quarter" idx="12"/>
          </p:nvPr>
        </p:nvSpPr>
        <p:spPr/>
        <p:txBody>
          <a:bodyPr/>
          <a:lstStyle/>
          <a:p>
            <a:fld id="{11A71338-8BA2-4C79-A6C5-5A8E30081D0C}" type="slidenum">
              <a:rPr lang="en-US" smtClean="0"/>
              <a:t>‹nr.›</a:t>
            </a:fld>
            <a:endParaRPr lang="en-US"/>
          </a:p>
        </p:txBody>
      </p:sp>
    </p:spTree>
    <p:extLst>
      <p:ext uri="{BB962C8B-B14F-4D97-AF65-F5344CB8AC3E}">
        <p14:creationId xmlns:p14="http://schemas.microsoft.com/office/powerpoint/2010/main" val="19155533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18B9F00-8450-475B-B155-993BAF212AF6}"/>
              </a:ext>
            </a:extLst>
          </p:cNvPr>
          <p:cNvSpPr>
            <a:spLocks noGrp="1"/>
          </p:cNvSpPr>
          <p:nvPr>
            <p:ph type="dt" sz="half" idx="10"/>
          </p:nvPr>
        </p:nvSpPr>
        <p:spPr/>
        <p:txBody>
          <a:bodyPr/>
          <a:lstStyle/>
          <a:p>
            <a:fld id="{3505F58F-C0B5-422A-8E5A-6B99E5D80F0A}" type="datetime1">
              <a:rPr lang="en-US" smtClean="0"/>
              <a:t>5/21/2021</a:t>
            </a:fld>
            <a:endParaRPr lang="en-US"/>
          </a:p>
        </p:txBody>
      </p:sp>
      <p:sp>
        <p:nvSpPr>
          <p:cNvPr id="3" name="Footer Placeholder 2">
            <a:extLst>
              <a:ext uri="{FF2B5EF4-FFF2-40B4-BE49-F238E27FC236}">
                <a16:creationId xmlns:a16="http://schemas.microsoft.com/office/drawing/2014/main" id="{5C0FDDA3-8E6F-42F7-BFBE-7FA9C647CA4E}"/>
              </a:ext>
            </a:extLst>
          </p:cNvPr>
          <p:cNvSpPr>
            <a:spLocks noGrp="1"/>
          </p:cNvSpPr>
          <p:nvPr>
            <p:ph type="ftr" sz="quarter" idx="11"/>
          </p:nvPr>
        </p:nvSpPr>
        <p:spPr/>
        <p:txBody>
          <a:bodyPr/>
          <a:lstStyle/>
          <a:p>
            <a:r>
              <a:rPr lang="en-US"/>
              <a:t>Sample Footer Text</a:t>
            </a:r>
          </a:p>
        </p:txBody>
      </p:sp>
      <p:sp>
        <p:nvSpPr>
          <p:cNvPr id="4" name="Slide Number Placeholder 3">
            <a:extLst>
              <a:ext uri="{FF2B5EF4-FFF2-40B4-BE49-F238E27FC236}">
                <a16:creationId xmlns:a16="http://schemas.microsoft.com/office/drawing/2014/main" id="{B6C8E678-81B8-4356-9624-A0B999536312}"/>
              </a:ext>
            </a:extLst>
          </p:cNvPr>
          <p:cNvSpPr>
            <a:spLocks noGrp="1"/>
          </p:cNvSpPr>
          <p:nvPr>
            <p:ph type="sldNum" sz="quarter" idx="12"/>
          </p:nvPr>
        </p:nvSpPr>
        <p:spPr/>
        <p:txBody>
          <a:bodyPr/>
          <a:lstStyle/>
          <a:p>
            <a:fld id="{11A71338-8BA2-4C79-A6C5-5A8E30081D0C}" type="slidenum">
              <a:rPr lang="en-US" smtClean="0"/>
              <a:t>‹nr.›</a:t>
            </a:fld>
            <a:endParaRPr lang="en-US"/>
          </a:p>
        </p:txBody>
      </p:sp>
    </p:spTree>
    <p:extLst>
      <p:ext uri="{BB962C8B-B14F-4D97-AF65-F5344CB8AC3E}">
        <p14:creationId xmlns:p14="http://schemas.microsoft.com/office/powerpoint/2010/main" val="35030852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010DAA-DDE3-4C9C-8171-385A3DAC81CF}"/>
              </a:ext>
            </a:extLst>
          </p:cNvPr>
          <p:cNvSpPr>
            <a:spLocks noGrp="1"/>
          </p:cNvSpPr>
          <p:nvPr>
            <p:ph type="title"/>
          </p:nvPr>
        </p:nvSpPr>
        <p:spPr>
          <a:xfrm>
            <a:off x="839788" y="685800"/>
            <a:ext cx="3932237" cy="1981200"/>
          </a:xfrm>
        </p:spPr>
        <p:txBody>
          <a:bodyPr anchor="b"/>
          <a:lstStyle>
            <a:lvl1pPr>
              <a:defRPr sz="44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AAF73DB2-BD72-4F5E-9CA2-197343A0908A}"/>
              </a:ext>
            </a:extLst>
          </p:cNvPr>
          <p:cNvSpPr>
            <a:spLocks noGrp="1"/>
          </p:cNvSpPr>
          <p:nvPr>
            <p:ph idx="1"/>
          </p:nvPr>
        </p:nvSpPr>
        <p:spPr>
          <a:xfrm>
            <a:off x="5183188" y="685801"/>
            <a:ext cx="6172200" cy="51752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71F01536-2B0A-42A2-827E-2EB2C324A5FE}"/>
              </a:ext>
            </a:extLst>
          </p:cNvPr>
          <p:cNvSpPr>
            <a:spLocks noGrp="1"/>
          </p:cNvSpPr>
          <p:nvPr>
            <p:ph type="body" sz="half" idx="2"/>
          </p:nvPr>
        </p:nvSpPr>
        <p:spPr>
          <a:xfrm>
            <a:off x="839788" y="2971800"/>
            <a:ext cx="3932237" cy="28971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722CD09-61EF-4733-831C-5B133DAE1F4C}"/>
              </a:ext>
            </a:extLst>
          </p:cNvPr>
          <p:cNvSpPr>
            <a:spLocks noGrp="1"/>
          </p:cNvSpPr>
          <p:nvPr>
            <p:ph type="dt" sz="half" idx="10"/>
          </p:nvPr>
        </p:nvSpPr>
        <p:spPr/>
        <p:txBody>
          <a:bodyPr/>
          <a:lstStyle/>
          <a:p>
            <a:fld id="{7565E655-9687-48DF-A33F-F8824CCCB5D1}" type="datetime1">
              <a:rPr lang="en-US" smtClean="0"/>
              <a:t>5/21/2021</a:t>
            </a:fld>
            <a:endParaRPr lang="en-US"/>
          </a:p>
        </p:txBody>
      </p:sp>
      <p:sp>
        <p:nvSpPr>
          <p:cNvPr id="6" name="Footer Placeholder 5">
            <a:extLst>
              <a:ext uri="{FF2B5EF4-FFF2-40B4-BE49-F238E27FC236}">
                <a16:creationId xmlns:a16="http://schemas.microsoft.com/office/drawing/2014/main" id="{5B109FCF-96E4-4EBF-AAFB-5E9AD22A68AE}"/>
              </a:ext>
            </a:extLst>
          </p:cNvPr>
          <p:cNvSpPr>
            <a:spLocks noGrp="1"/>
          </p:cNvSpPr>
          <p:nvPr>
            <p:ph type="ftr" sz="quarter" idx="11"/>
          </p:nvPr>
        </p:nvSpPr>
        <p:spPr/>
        <p:txBody>
          <a:bodyPr/>
          <a:lstStyle/>
          <a:p>
            <a:r>
              <a:rPr lang="en-US"/>
              <a:t>Sample Footer Text</a:t>
            </a:r>
          </a:p>
        </p:txBody>
      </p:sp>
      <p:sp>
        <p:nvSpPr>
          <p:cNvPr id="7" name="Slide Number Placeholder 6">
            <a:extLst>
              <a:ext uri="{FF2B5EF4-FFF2-40B4-BE49-F238E27FC236}">
                <a16:creationId xmlns:a16="http://schemas.microsoft.com/office/drawing/2014/main" id="{79E381A6-E580-49A4-989C-EF4A54F83B45}"/>
              </a:ext>
            </a:extLst>
          </p:cNvPr>
          <p:cNvSpPr>
            <a:spLocks noGrp="1"/>
          </p:cNvSpPr>
          <p:nvPr>
            <p:ph type="sldNum" sz="quarter" idx="12"/>
          </p:nvPr>
        </p:nvSpPr>
        <p:spPr/>
        <p:txBody>
          <a:bodyPr/>
          <a:lstStyle/>
          <a:p>
            <a:fld id="{11A71338-8BA2-4C79-A6C5-5A8E30081D0C}" type="slidenum">
              <a:rPr lang="en-US" smtClean="0"/>
              <a:t>‹nr.›</a:t>
            </a:fld>
            <a:endParaRPr lang="en-US"/>
          </a:p>
        </p:txBody>
      </p:sp>
    </p:spTree>
    <p:extLst>
      <p:ext uri="{BB962C8B-B14F-4D97-AF65-F5344CB8AC3E}">
        <p14:creationId xmlns:p14="http://schemas.microsoft.com/office/powerpoint/2010/main" val="8514045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CCFA6E-F719-4613-8815-591471E722E5}"/>
              </a:ext>
            </a:extLst>
          </p:cNvPr>
          <p:cNvSpPr>
            <a:spLocks noGrp="1"/>
          </p:cNvSpPr>
          <p:nvPr>
            <p:ph type="title"/>
          </p:nvPr>
        </p:nvSpPr>
        <p:spPr>
          <a:xfrm>
            <a:off x="839788" y="685800"/>
            <a:ext cx="3932237" cy="2209799"/>
          </a:xfrm>
        </p:spPr>
        <p:txBody>
          <a:bodyPr anchor="b"/>
          <a:lstStyle>
            <a:lvl1pPr>
              <a:defRPr sz="44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654384F3-CDE0-4329-B76D-45AAC94B04A8}"/>
              </a:ext>
            </a:extLst>
          </p:cNvPr>
          <p:cNvSpPr>
            <a:spLocks noGrp="1"/>
          </p:cNvSpPr>
          <p:nvPr>
            <p:ph type="pic" idx="1"/>
          </p:nvPr>
        </p:nvSpPr>
        <p:spPr>
          <a:xfrm>
            <a:off x="5183188" y="685801"/>
            <a:ext cx="6172200" cy="5175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79A9D7EB-40DA-460F-A48A-3E6D5E5612E7}"/>
              </a:ext>
            </a:extLst>
          </p:cNvPr>
          <p:cNvSpPr>
            <a:spLocks noGrp="1"/>
          </p:cNvSpPr>
          <p:nvPr>
            <p:ph type="body" sz="half" idx="2"/>
          </p:nvPr>
        </p:nvSpPr>
        <p:spPr>
          <a:xfrm>
            <a:off x="839788" y="2971800"/>
            <a:ext cx="3932237" cy="28971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E56944C-E229-457E-868E-C48FF47DA37A}"/>
              </a:ext>
            </a:extLst>
          </p:cNvPr>
          <p:cNvSpPr>
            <a:spLocks noGrp="1"/>
          </p:cNvSpPr>
          <p:nvPr>
            <p:ph type="dt" sz="half" idx="10"/>
          </p:nvPr>
        </p:nvSpPr>
        <p:spPr/>
        <p:txBody>
          <a:bodyPr/>
          <a:lstStyle/>
          <a:p>
            <a:fld id="{B97FD56A-AAB8-4544-A495-D0645413C9E3}" type="datetime1">
              <a:rPr lang="en-US" smtClean="0"/>
              <a:t>5/21/2021</a:t>
            </a:fld>
            <a:endParaRPr lang="en-US"/>
          </a:p>
        </p:txBody>
      </p:sp>
      <p:sp>
        <p:nvSpPr>
          <p:cNvPr id="6" name="Footer Placeholder 5">
            <a:extLst>
              <a:ext uri="{FF2B5EF4-FFF2-40B4-BE49-F238E27FC236}">
                <a16:creationId xmlns:a16="http://schemas.microsoft.com/office/drawing/2014/main" id="{CC7115FE-359F-46EA-A3C8-0D18544E34AD}"/>
              </a:ext>
            </a:extLst>
          </p:cNvPr>
          <p:cNvSpPr>
            <a:spLocks noGrp="1"/>
          </p:cNvSpPr>
          <p:nvPr>
            <p:ph type="ftr" sz="quarter" idx="11"/>
          </p:nvPr>
        </p:nvSpPr>
        <p:spPr/>
        <p:txBody>
          <a:bodyPr/>
          <a:lstStyle/>
          <a:p>
            <a:r>
              <a:rPr lang="en-US"/>
              <a:t>Sample Footer Text</a:t>
            </a:r>
          </a:p>
        </p:txBody>
      </p:sp>
      <p:sp>
        <p:nvSpPr>
          <p:cNvPr id="7" name="Slide Number Placeholder 6">
            <a:extLst>
              <a:ext uri="{FF2B5EF4-FFF2-40B4-BE49-F238E27FC236}">
                <a16:creationId xmlns:a16="http://schemas.microsoft.com/office/drawing/2014/main" id="{B5165D17-3010-4FF5-9071-5CCD3E6995D6}"/>
              </a:ext>
            </a:extLst>
          </p:cNvPr>
          <p:cNvSpPr>
            <a:spLocks noGrp="1"/>
          </p:cNvSpPr>
          <p:nvPr>
            <p:ph type="sldNum" sz="quarter" idx="12"/>
          </p:nvPr>
        </p:nvSpPr>
        <p:spPr/>
        <p:txBody>
          <a:bodyPr/>
          <a:lstStyle/>
          <a:p>
            <a:fld id="{11A71338-8BA2-4C79-A6C5-5A8E30081D0C}" type="slidenum">
              <a:rPr lang="en-US" smtClean="0"/>
              <a:t>‹nr.›</a:t>
            </a:fld>
            <a:endParaRPr lang="en-US"/>
          </a:p>
        </p:txBody>
      </p:sp>
    </p:spTree>
    <p:extLst>
      <p:ext uri="{BB962C8B-B14F-4D97-AF65-F5344CB8AC3E}">
        <p14:creationId xmlns:p14="http://schemas.microsoft.com/office/powerpoint/2010/main" val="25975246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5" name="Rectangle 114">
            <a:extLst>
              <a:ext uri="{FF2B5EF4-FFF2-40B4-BE49-F238E27FC236}">
                <a16:creationId xmlns:a16="http://schemas.microsoft.com/office/drawing/2014/main" id="{A4798C7F-C8CA-4799-BF37-3AB4642CDB66}"/>
              </a:ext>
            </a:extLst>
          </p:cNvPr>
          <p:cNvSpPr/>
          <p:nvPr/>
        </p:nvSpPr>
        <p:spPr>
          <a:xfrm>
            <a:off x="0" y="0"/>
            <a:ext cx="12188952"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grpSp>
        <p:nvGrpSpPr>
          <p:cNvPr id="80" name="Group 79">
            <a:extLst>
              <a:ext uri="{FF2B5EF4-FFF2-40B4-BE49-F238E27FC236}">
                <a16:creationId xmlns:a16="http://schemas.microsoft.com/office/drawing/2014/main" id="{87F0794B-55D3-4D2D-BDE7-4688ED321E42}"/>
              </a:ext>
            </a:extLst>
          </p:cNvPr>
          <p:cNvGrpSpPr/>
          <p:nvPr/>
        </p:nvGrpSpPr>
        <p:grpSpPr>
          <a:xfrm>
            <a:off x="-11413" y="0"/>
            <a:ext cx="12214827" cy="6858000"/>
            <a:chOff x="-6214" y="-1"/>
            <a:chExt cx="12214827" cy="6858000"/>
          </a:xfrm>
        </p:grpSpPr>
        <p:cxnSp>
          <p:nvCxnSpPr>
            <p:cNvPr id="81" name="Straight Connector 80">
              <a:extLst>
                <a:ext uri="{FF2B5EF4-FFF2-40B4-BE49-F238E27FC236}">
                  <a16:creationId xmlns:a16="http://schemas.microsoft.com/office/drawing/2014/main" id="{BE4C795B-1813-4CC6-B03F-8DD130BEAABD}"/>
                </a:ext>
              </a:extLst>
            </p:cNvPr>
            <p:cNvCxnSpPr>
              <a:cxnSpLocks/>
            </p:cNvCxnSpPr>
            <p:nvPr/>
          </p:nvCxnSpPr>
          <p:spPr>
            <a:xfrm>
              <a:off x="-6214" y="6686283"/>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82" name="Straight Connector 81">
              <a:extLst>
                <a:ext uri="{FF2B5EF4-FFF2-40B4-BE49-F238E27FC236}">
                  <a16:creationId xmlns:a16="http://schemas.microsoft.com/office/drawing/2014/main" id="{E0F4C04D-5CD8-446B-BE3D-257172E6E4CB}"/>
                </a:ext>
              </a:extLst>
            </p:cNvPr>
            <p:cNvCxnSpPr>
              <a:cxnSpLocks/>
            </p:cNvCxnSpPr>
            <p:nvPr/>
          </p:nvCxnSpPr>
          <p:spPr>
            <a:xfrm>
              <a:off x="0"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FDDC802E-606F-4F39-84B6-90DF0FE54461}"/>
                </a:ext>
              </a:extLst>
            </p:cNvPr>
            <p:cNvCxnSpPr>
              <a:cxnSpLocks/>
            </p:cNvCxnSpPr>
            <p:nvPr/>
          </p:nvCxnSpPr>
          <p:spPr>
            <a:xfrm>
              <a:off x="11993258"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84" name="Straight Connector 83">
              <a:extLst>
                <a:ext uri="{FF2B5EF4-FFF2-40B4-BE49-F238E27FC236}">
                  <a16:creationId xmlns:a16="http://schemas.microsoft.com/office/drawing/2014/main" id="{2C5B0C75-0136-4A39-9AB6-0F02C4527810}"/>
                </a:ext>
              </a:extLst>
            </p:cNvPr>
            <p:cNvCxnSpPr>
              <a:cxnSpLocks/>
            </p:cNvCxnSpPr>
            <p:nvPr/>
          </p:nvCxnSpPr>
          <p:spPr>
            <a:xfrm>
              <a:off x="192528"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C5ED2B52-3D40-46DE-8B54-99A4071578D8}"/>
                </a:ext>
              </a:extLst>
            </p:cNvPr>
            <p:cNvCxnSpPr>
              <a:cxnSpLocks/>
            </p:cNvCxnSpPr>
            <p:nvPr/>
          </p:nvCxnSpPr>
          <p:spPr>
            <a:xfrm>
              <a:off x="1191966"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86" name="Straight Connector 85">
              <a:extLst>
                <a:ext uri="{FF2B5EF4-FFF2-40B4-BE49-F238E27FC236}">
                  <a16:creationId xmlns:a16="http://schemas.microsoft.com/office/drawing/2014/main" id="{18BCEC75-1B6B-45B2-8041-8D933FCF60F5}"/>
                </a:ext>
              </a:extLst>
            </p:cNvPr>
            <p:cNvCxnSpPr>
              <a:cxnSpLocks/>
            </p:cNvCxnSpPr>
            <p:nvPr/>
          </p:nvCxnSpPr>
          <p:spPr>
            <a:xfrm>
              <a:off x="2191404"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87" name="Straight Connector 86">
              <a:extLst>
                <a:ext uri="{FF2B5EF4-FFF2-40B4-BE49-F238E27FC236}">
                  <a16:creationId xmlns:a16="http://schemas.microsoft.com/office/drawing/2014/main" id="{6A2FC789-056A-43CC-807E-4262CDC3E0F5}"/>
                </a:ext>
              </a:extLst>
            </p:cNvPr>
            <p:cNvCxnSpPr>
              <a:cxnSpLocks/>
            </p:cNvCxnSpPr>
            <p:nvPr/>
          </p:nvCxnSpPr>
          <p:spPr>
            <a:xfrm>
              <a:off x="3190842"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89" name="Straight Connector 88">
              <a:extLst>
                <a:ext uri="{FF2B5EF4-FFF2-40B4-BE49-F238E27FC236}">
                  <a16:creationId xmlns:a16="http://schemas.microsoft.com/office/drawing/2014/main" id="{48C32FD3-76B0-40E7-89F2-E9C523210AF4}"/>
                </a:ext>
              </a:extLst>
            </p:cNvPr>
            <p:cNvCxnSpPr>
              <a:cxnSpLocks/>
            </p:cNvCxnSpPr>
            <p:nvPr/>
          </p:nvCxnSpPr>
          <p:spPr>
            <a:xfrm>
              <a:off x="4190280"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B82E9447-8362-426C-840A-B6F2231F7BCC}"/>
                </a:ext>
              </a:extLst>
            </p:cNvPr>
            <p:cNvCxnSpPr>
              <a:cxnSpLocks/>
            </p:cNvCxnSpPr>
            <p:nvPr/>
          </p:nvCxnSpPr>
          <p:spPr>
            <a:xfrm>
              <a:off x="5189718"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91" name="Straight Connector 90">
              <a:extLst>
                <a:ext uri="{FF2B5EF4-FFF2-40B4-BE49-F238E27FC236}">
                  <a16:creationId xmlns:a16="http://schemas.microsoft.com/office/drawing/2014/main" id="{2F141DC8-83CE-4C21-A5BA-E2FFF3D866EF}"/>
                </a:ext>
              </a:extLst>
            </p:cNvPr>
            <p:cNvCxnSpPr>
              <a:cxnSpLocks/>
            </p:cNvCxnSpPr>
            <p:nvPr/>
          </p:nvCxnSpPr>
          <p:spPr>
            <a:xfrm>
              <a:off x="6189156"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512A697C-ECBC-40A9-AC69-BF96A34B91AF}"/>
                </a:ext>
              </a:extLst>
            </p:cNvPr>
            <p:cNvCxnSpPr>
              <a:cxnSpLocks/>
            </p:cNvCxnSpPr>
            <p:nvPr/>
          </p:nvCxnSpPr>
          <p:spPr>
            <a:xfrm>
              <a:off x="7188594"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D2E988AF-5EFB-43D3-B93F-6E4F41A2C90B}"/>
                </a:ext>
              </a:extLst>
            </p:cNvPr>
            <p:cNvCxnSpPr>
              <a:cxnSpLocks/>
            </p:cNvCxnSpPr>
            <p:nvPr/>
          </p:nvCxnSpPr>
          <p:spPr>
            <a:xfrm>
              <a:off x="8188032"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94" name="Straight Connector 93">
              <a:extLst>
                <a:ext uri="{FF2B5EF4-FFF2-40B4-BE49-F238E27FC236}">
                  <a16:creationId xmlns:a16="http://schemas.microsoft.com/office/drawing/2014/main" id="{6B312C1B-AAE2-4A6D-ACC7-ABAA75D42854}"/>
                </a:ext>
              </a:extLst>
            </p:cNvPr>
            <p:cNvCxnSpPr>
              <a:cxnSpLocks/>
            </p:cNvCxnSpPr>
            <p:nvPr/>
          </p:nvCxnSpPr>
          <p:spPr>
            <a:xfrm>
              <a:off x="9187470"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57B96146-61DA-44D6-A9DF-6DB41FCF2D80}"/>
                </a:ext>
              </a:extLst>
            </p:cNvPr>
            <p:cNvCxnSpPr>
              <a:cxnSpLocks/>
            </p:cNvCxnSpPr>
            <p:nvPr/>
          </p:nvCxnSpPr>
          <p:spPr>
            <a:xfrm>
              <a:off x="10186908"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6B33F93D-4439-46EE-97C4-9CECAAFDCF60}"/>
                </a:ext>
              </a:extLst>
            </p:cNvPr>
            <p:cNvCxnSpPr>
              <a:cxnSpLocks/>
            </p:cNvCxnSpPr>
            <p:nvPr/>
          </p:nvCxnSpPr>
          <p:spPr>
            <a:xfrm>
              <a:off x="11186346"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97" name="Straight Connector 96">
              <a:extLst>
                <a:ext uri="{FF2B5EF4-FFF2-40B4-BE49-F238E27FC236}">
                  <a16:creationId xmlns:a16="http://schemas.microsoft.com/office/drawing/2014/main" id="{5914B275-A3D7-4BA4-B8CB-E7657100F3AD}"/>
                </a:ext>
              </a:extLst>
            </p:cNvPr>
            <p:cNvCxnSpPr>
              <a:cxnSpLocks/>
            </p:cNvCxnSpPr>
            <p:nvPr/>
          </p:nvCxnSpPr>
          <p:spPr>
            <a:xfrm>
              <a:off x="12185786"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98" name="Straight Connector 97">
              <a:extLst>
                <a:ext uri="{FF2B5EF4-FFF2-40B4-BE49-F238E27FC236}">
                  <a16:creationId xmlns:a16="http://schemas.microsoft.com/office/drawing/2014/main" id="{BD26EF3B-FBE7-4D57-8E01-553F50734A68}"/>
                </a:ext>
              </a:extLst>
            </p:cNvPr>
            <p:cNvCxnSpPr>
              <a:cxnSpLocks/>
            </p:cNvCxnSpPr>
            <p:nvPr/>
          </p:nvCxnSpPr>
          <p:spPr>
            <a:xfrm>
              <a:off x="0" y="171716"/>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99" name="Straight Connector 98">
              <a:extLst>
                <a:ext uri="{FF2B5EF4-FFF2-40B4-BE49-F238E27FC236}">
                  <a16:creationId xmlns:a16="http://schemas.microsoft.com/office/drawing/2014/main" id="{6CC1E671-BA54-4B31-9A2E-8F50BC57A260}"/>
                </a:ext>
              </a:extLst>
            </p:cNvPr>
            <p:cNvCxnSpPr>
              <a:cxnSpLocks/>
            </p:cNvCxnSpPr>
            <p:nvPr/>
          </p:nvCxnSpPr>
          <p:spPr>
            <a:xfrm>
              <a:off x="0" y="728906"/>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00" name="Straight Connector 99">
              <a:extLst>
                <a:ext uri="{FF2B5EF4-FFF2-40B4-BE49-F238E27FC236}">
                  <a16:creationId xmlns:a16="http://schemas.microsoft.com/office/drawing/2014/main" id="{A836A704-3624-4ABF-9A67-0F52C2F3EFBF}"/>
                </a:ext>
              </a:extLst>
            </p:cNvPr>
            <p:cNvCxnSpPr>
              <a:cxnSpLocks/>
            </p:cNvCxnSpPr>
            <p:nvPr/>
          </p:nvCxnSpPr>
          <p:spPr>
            <a:xfrm>
              <a:off x="0" y="1286096"/>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5FDC385D-BA34-481F-A991-A776E0B19301}"/>
                </a:ext>
              </a:extLst>
            </p:cNvPr>
            <p:cNvCxnSpPr>
              <a:cxnSpLocks/>
            </p:cNvCxnSpPr>
            <p:nvPr/>
          </p:nvCxnSpPr>
          <p:spPr>
            <a:xfrm>
              <a:off x="0" y="1843286"/>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F1EF033A-D8FB-416B-AE51-4E098A27D68C}"/>
                </a:ext>
              </a:extLst>
            </p:cNvPr>
            <p:cNvCxnSpPr>
              <a:cxnSpLocks/>
            </p:cNvCxnSpPr>
            <p:nvPr/>
          </p:nvCxnSpPr>
          <p:spPr>
            <a:xfrm>
              <a:off x="0" y="2400476"/>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03" name="Straight Connector 102">
              <a:extLst>
                <a:ext uri="{FF2B5EF4-FFF2-40B4-BE49-F238E27FC236}">
                  <a16:creationId xmlns:a16="http://schemas.microsoft.com/office/drawing/2014/main" id="{17C17B48-F458-4E9B-9331-56FCDC5B6AB2}"/>
                </a:ext>
              </a:extLst>
            </p:cNvPr>
            <p:cNvCxnSpPr>
              <a:cxnSpLocks/>
            </p:cNvCxnSpPr>
            <p:nvPr/>
          </p:nvCxnSpPr>
          <p:spPr>
            <a:xfrm>
              <a:off x="0" y="2957666"/>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07E44A4B-D453-46F0-A83D-AF0B33D5C59F}"/>
                </a:ext>
              </a:extLst>
            </p:cNvPr>
            <p:cNvCxnSpPr>
              <a:cxnSpLocks/>
            </p:cNvCxnSpPr>
            <p:nvPr/>
          </p:nvCxnSpPr>
          <p:spPr>
            <a:xfrm>
              <a:off x="0" y="3514856"/>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05" name="Straight Connector 104">
              <a:extLst>
                <a:ext uri="{FF2B5EF4-FFF2-40B4-BE49-F238E27FC236}">
                  <a16:creationId xmlns:a16="http://schemas.microsoft.com/office/drawing/2014/main" id="{346BEA9F-314B-440D-AE8D-21E1252EC5A0}"/>
                </a:ext>
              </a:extLst>
            </p:cNvPr>
            <p:cNvCxnSpPr>
              <a:cxnSpLocks/>
            </p:cNvCxnSpPr>
            <p:nvPr/>
          </p:nvCxnSpPr>
          <p:spPr>
            <a:xfrm>
              <a:off x="0" y="4072046"/>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06" name="Straight Connector 105">
              <a:extLst>
                <a:ext uri="{FF2B5EF4-FFF2-40B4-BE49-F238E27FC236}">
                  <a16:creationId xmlns:a16="http://schemas.microsoft.com/office/drawing/2014/main" id="{F15EAFD0-4869-4612-ACDE-ABC703104E88}"/>
                </a:ext>
              </a:extLst>
            </p:cNvPr>
            <p:cNvCxnSpPr>
              <a:cxnSpLocks/>
            </p:cNvCxnSpPr>
            <p:nvPr/>
          </p:nvCxnSpPr>
          <p:spPr>
            <a:xfrm>
              <a:off x="0" y="4629236"/>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07" name="Straight Connector 106">
              <a:extLst>
                <a:ext uri="{FF2B5EF4-FFF2-40B4-BE49-F238E27FC236}">
                  <a16:creationId xmlns:a16="http://schemas.microsoft.com/office/drawing/2014/main" id="{A0F26706-7F23-4FF0-9CAF-F3C4F47C119D}"/>
                </a:ext>
              </a:extLst>
            </p:cNvPr>
            <p:cNvCxnSpPr>
              <a:cxnSpLocks/>
            </p:cNvCxnSpPr>
            <p:nvPr/>
          </p:nvCxnSpPr>
          <p:spPr>
            <a:xfrm>
              <a:off x="0" y="5186426"/>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08" name="Straight Connector 107">
              <a:extLst>
                <a:ext uri="{FF2B5EF4-FFF2-40B4-BE49-F238E27FC236}">
                  <a16:creationId xmlns:a16="http://schemas.microsoft.com/office/drawing/2014/main" id="{C0195A72-345A-4E88-8D71-14DB3D1B607D}"/>
                </a:ext>
              </a:extLst>
            </p:cNvPr>
            <p:cNvCxnSpPr>
              <a:cxnSpLocks/>
            </p:cNvCxnSpPr>
            <p:nvPr/>
          </p:nvCxnSpPr>
          <p:spPr>
            <a:xfrm>
              <a:off x="0" y="5743616"/>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09" name="Straight Connector 108">
              <a:extLst>
                <a:ext uri="{FF2B5EF4-FFF2-40B4-BE49-F238E27FC236}">
                  <a16:creationId xmlns:a16="http://schemas.microsoft.com/office/drawing/2014/main" id="{0DBF51A6-A3BC-49FE-BB01-E8992811774E}"/>
                </a:ext>
              </a:extLst>
            </p:cNvPr>
            <p:cNvCxnSpPr>
              <a:cxnSpLocks/>
            </p:cNvCxnSpPr>
            <p:nvPr/>
          </p:nvCxnSpPr>
          <p:spPr>
            <a:xfrm>
              <a:off x="0" y="6857999"/>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10" name="Straight Connector 109">
              <a:extLst>
                <a:ext uri="{FF2B5EF4-FFF2-40B4-BE49-F238E27FC236}">
                  <a16:creationId xmlns:a16="http://schemas.microsoft.com/office/drawing/2014/main" id="{A78DF911-744C-419B-83DC-39F270BBF41F}"/>
                </a:ext>
              </a:extLst>
            </p:cNvPr>
            <p:cNvCxnSpPr>
              <a:cxnSpLocks/>
            </p:cNvCxnSpPr>
            <p:nvPr/>
          </p:nvCxnSpPr>
          <p:spPr>
            <a:xfrm>
              <a:off x="16613" y="6248400"/>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149" name="Freeform: Shape 148">
            <a:extLst>
              <a:ext uri="{FF2B5EF4-FFF2-40B4-BE49-F238E27FC236}">
                <a16:creationId xmlns:a16="http://schemas.microsoft.com/office/drawing/2014/main" id="{216BB147-20D5-4D93-BDA5-1BC614D6A4B2}"/>
              </a:ext>
            </a:extLst>
          </p:cNvPr>
          <p:cNvSpPr/>
          <p:nvPr/>
        </p:nvSpPr>
        <p:spPr>
          <a:xfrm>
            <a:off x="-6214" y="5014716"/>
            <a:ext cx="2800124" cy="1843284"/>
          </a:xfrm>
          <a:custGeom>
            <a:avLst/>
            <a:gdLst>
              <a:gd name="connsiteX0" fmla="*/ 375358 w 2800124"/>
              <a:gd name="connsiteY0" fmla="*/ 0 h 1843284"/>
              <a:gd name="connsiteX1" fmla="*/ 2781298 w 2800124"/>
              <a:gd name="connsiteY1" fmla="*/ 1770066 h 1843284"/>
              <a:gd name="connsiteX2" fmla="*/ 2800124 w 2800124"/>
              <a:gd name="connsiteY2" fmla="*/ 1843284 h 1843284"/>
              <a:gd name="connsiteX3" fmla="*/ 1987869 w 2800124"/>
              <a:gd name="connsiteY3" fmla="*/ 1843284 h 1843284"/>
              <a:gd name="connsiteX4" fmla="*/ 1986195 w 2800124"/>
              <a:gd name="connsiteY4" fmla="*/ 1838711 h 1843284"/>
              <a:gd name="connsiteX5" fmla="*/ 375357 w 2800124"/>
              <a:gd name="connsiteY5" fmla="*/ 770976 h 1843284"/>
              <a:gd name="connsiteX6" fmla="*/ 23030 w 2800124"/>
              <a:gd name="connsiteY6" fmla="*/ 806494 h 1843284"/>
              <a:gd name="connsiteX7" fmla="*/ 0 w 2800124"/>
              <a:gd name="connsiteY7" fmla="*/ 812415 h 1843284"/>
              <a:gd name="connsiteX8" fmla="*/ 0 w 2800124"/>
              <a:gd name="connsiteY8" fmla="*/ 30983 h 1843284"/>
              <a:gd name="connsiteX9" fmla="*/ 117785 w 2800124"/>
              <a:gd name="connsiteY9" fmla="*/ 13007 h 1843284"/>
              <a:gd name="connsiteX10" fmla="*/ 375358 w 2800124"/>
              <a:gd name="connsiteY10" fmla="*/ 0 h 18432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800124" h="1843284">
                <a:moveTo>
                  <a:pt x="375358" y="0"/>
                </a:moveTo>
                <a:cubicBezTo>
                  <a:pt x="1505802" y="0"/>
                  <a:pt x="2462339" y="744579"/>
                  <a:pt x="2781298" y="1770066"/>
                </a:cubicBezTo>
                <a:lnTo>
                  <a:pt x="2800124" y="1843284"/>
                </a:lnTo>
                <a:lnTo>
                  <a:pt x="1987869" y="1843284"/>
                </a:lnTo>
                <a:lnTo>
                  <a:pt x="1986195" y="1838711"/>
                </a:lnTo>
                <a:cubicBezTo>
                  <a:pt x="1720801" y="1211248"/>
                  <a:pt x="1099494" y="770976"/>
                  <a:pt x="375357" y="770976"/>
                </a:cubicBezTo>
                <a:cubicBezTo>
                  <a:pt x="254668" y="770976"/>
                  <a:pt x="136835" y="783206"/>
                  <a:pt x="23030" y="806494"/>
                </a:cubicBezTo>
                <a:lnTo>
                  <a:pt x="0" y="812415"/>
                </a:lnTo>
                <a:lnTo>
                  <a:pt x="0" y="30983"/>
                </a:lnTo>
                <a:lnTo>
                  <a:pt x="117785" y="13007"/>
                </a:lnTo>
                <a:cubicBezTo>
                  <a:pt x="202473" y="4406"/>
                  <a:pt x="288401" y="0"/>
                  <a:pt x="375358" y="0"/>
                </a:cubicBezTo>
                <a:close/>
              </a:path>
            </a:pathLst>
          </a:custGeom>
          <a:solidFill>
            <a:schemeClr val="accent5">
              <a:lumMod val="75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solidFill>
                <a:schemeClr val="tx1"/>
              </a:solidFill>
            </a:endParaRPr>
          </a:p>
        </p:txBody>
      </p:sp>
      <p:sp>
        <p:nvSpPr>
          <p:cNvPr id="2" name="Title Placeholder 1">
            <a:extLst>
              <a:ext uri="{FF2B5EF4-FFF2-40B4-BE49-F238E27FC236}">
                <a16:creationId xmlns:a16="http://schemas.microsoft.com/office/drawing/2014/main" id="{41447F1F-BFA8-4A56-894B-40120132EE48}"/>
              </a:ext>
            </a:extLst>
          </p:cNvPr>
          <p:cNvSpPr>
            <a:spLocks noGrp="1"/>
          </p:cNvSpPr>
          <p:nvPr>
            <p:ph type="title"/>
          </p:nvPr>
        </p:nvSpPr>
        <p:spPr>
          <a:xfrm>
            <a:off x="457200" y="365125"/>
            <a:ext cx="10722932"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2658FB99-0FA3-49F4-99A1-61919F942794}"/>
              </a:ext>
            </a:extLst>
          </p:cNvPr>
          <p:cNvSpPr>
            <a:spLocks noGrp="1"/>
          </p:cNvSpPr>
          <p:nvPr>
            <p:ph type="body" idx="1"/>
          </p:nvPr>
        </p:nvSpPr>
        <p:spPr>
          <a:xfrm>
            <a:off x="457200" y="1825625"/>
            <a:ext cx="10722932"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4CDCCAE5-4EB0-4174-BD15-4943899B0A29}"/>
              </a:ext>
            </a:extLst>
          </p:cNvPr>
          <p:cNvSpPr>
            <a:spLocks noGrp="1"/>
          </p:cNvSpPr>
          <p:nvPr>
            <p:ph type="dt" sz="half" idx="2"/>
          </p:nvPr>
        </p:nvSpPr>
        <p:spPr>
          <a:xfrm>
            <a:off x="457200" y="6324600"/>
            <a:ext cx="2560220" cy="365125"/>
          </a:xfrm>
          <a:prstGeom prst="rect">
            <a:avLst/>
          </a:prstGeom>
        </p:spPr>
        <p:txBody>
          <a:bodyPr vert="horz" lIns="91440" tIns="45720" rIns="91440" bIns="45720" rtlCol="0" anchor="ctr"/>
          <a:lstStyle>
            <a:lvl1pPr algn="l">
              <a:defRPr sz="900" cap="all" spc="150" baseline="0">
                <a:solidFill>
                  <a:srgbClr val="FFFFFF"/>
                </a:solidFill>
              </a:defRPr>
            </a:lvl1pPr>
          </a:lstStyle>
          <a:p>
            <a:fld id="{193BAB95-8DA7-460B-B00A-7037C8394FB0}" type="datetime1">
              <a:rPr lang="en-US" smtClean="0"/>
              <a:pPr/>
              <a:t>5/21/2021</a:t>
            </a:fld>
            <a:endParaRPr lang="en-US" dirty="0"/>
          </a:p>
        </p:txBody>
      </p:sp>
      <p:sp>
        <p:nvSpPr>
          <p:cNvPr id="5" name="Footer Placeholder 4">
            <a:extLst>
              <a:ext uri="{FF2B5EF4-FFF2-40B4-BE49-F238E27FC236}">
                <a16:creationId xmlns:a16="http://schemas.microsoft.com/office/drawing/2014/main" id="{26A4189E-43B2-4CEE-B13E-61A1FBBBD25D}"/>
              </a:ext>
            </a:extLst>
          </p:cNvPr>
          <p:cNvSpPr>
            <a:spLocks noGrp="1"/>
          </p:cNvSpPr>
          <p:nvPr>
            <p:ph type="ftr" sz="quarter" idx="3"/>
          </p:nvPr>
        </p:nvSpPr>
        <p:spPr>
          <a:xfrm>
            <a:off x="4200861" y="6319838"/>
            <a:ext cx="3982781" cy="365125"/>
          </a:xfrm>
          <a:prstGeom prst="rect">
            <a:avLst/>
          </a:prstGeom>
        </p:spPr>
        <p:txBody>
          <a:bodyPr vert="horz" lIns="91440" tIns="45720" rIns="91440" bIns="45720" rtlCol="0" anchor="ctr"/>
          <a:lstStyle>
            <a:lvl1pPr algn="ctr">
              <a:defRPr sz="900" cap="all" spc="150" baseline="0">
                <a:solidFill>
                  <a:srgbClr val="FFFFFF"/>
                </a:solidFill>
              </a:defRPr>
            </a:lvl1pPr>
          </a:lstStyle>
          <a:p>
            <a:r>
              <a:rPr lang="en-US"/>
              <a:t>Sample Footer Text</a:t>
            </a:r>
            <a:endParaRPr lang="en-US" dirty="0">
              <a:solidFill>
                <a:srgbClr val="FFFFFF"/>
              </a:solidFill>
            </a:endParaRPr>
          </a:p>
        </p:txBody>
      </p:sp>
      <p:sp>
        <p:nvSpPr>
          <p:cNvPr id="6" name="Slide Number Placeholder 5">
            <a:extLst>
              <a:ext uri="{FF2B5EF4-FFF2-40B4-BE49-F238E27FC236}">
                <a16:creationId xmlns:a16="http://schemas.microsoft.com/office/drawing/2014/main" id="{EAA0530F-0BC8-46EF-A765-DD58B5367528}"/>
              </a:ext>
            </a:extLst>
          </p:cNvPr>
          <p:cNvSpPr>
            <a:spLocks noGrp="1"/>
          </p:cNvSpPr>
          <p:nvPr>
            <p:ph type="sldNum" sz="quarter" idx="4"/>
          </p:nvPr>
        </p:nvSpPr>
        <p:spPr>
          <a:xfrm>
            <a:off x="11190806" y="6324600"/>
            <a:ext cx="799078" cy="365125"/>
          </a:xfrm>
          <a:prstGeom prst="rect">
            <a:avLst/>
          </a:prstGeom>
        </p:spPr>
        <p:txBody>
          <a:bodyPr vert="horz" lIns="91440" tIns="45720" rIns="91440" bIns="45720" rtlCol="0" anchor="ctr"/>
          <a:lstStyle>
            <a:lvl1pPr algn="ctr">
              <a:defRPr sz="900" cap="all" spc="150" baseline="0">
                <a:solidFill>
                  <a:srgbClr val="FFFFFF"/>
                </a:solidFill>
              </a:defRPr>
            </a:lvl1pPr>
          </a:lstStyle>
          <a:p>
            <a:fld id="{11A71338-8BA2-4C79-A6C5-5A8E30081D0C}" type="slidenum">
              <a:rPr lang="en-US" smtClean="0"/>
              <a:pPr/>
              <a:t>‹nr.›</a:t>
            </a:fld>
            <a:endParaRPr lang="en-US" dirty="0"/>
          </a:p>
        </p:txBody>
      </p:sp>
      <p:sp>
        <p:nvSpPr>
          <p:cNvPr id="77" name="Freeform: Shape 76">
            <a:extLst>
              <a:ext uri="{FF2B5EF4-FFF2-40B4-BE49-F238E27FC236}">
                <a16:creationId xmlns:a16="http://schemas.microsoft.com/office/drawing/2014/main" id="{0A253F60-DE40-4508-A37A-61331DF1DD5D}"/>
              </a:ext>
            </a:extLst>
          </p:cNvPr>
          <p:cNvSpPr/>
          <p:nvPr/>
        </p:nvSpPr>
        <p:spPr>
          <a:xfrm>
            <a:off x="7979728" y="0"/>
            <a:ext cx="4209224" cy="1650549"/>
          </a:xfrm>
          <a:custGeom>
            <a:avLst/>
            <a:gdLst>
              <a:gd name="connsiteX0" fmla="*/ 0 w 4209224"/>
              <a:gd name="connsiteY0" fmla="*/ 0 h 1650549"/>
              <a:gd name="connsiteX1" fmla="*/ 846445 w 4209224"/>
              <a:gd name="connsiteY1" fmla="*/ 0 h 1650549"/>
              <a:gd name="connsiteX2" fmla="*/ 912542 w 4209224"/>
              <a:gd name="connsiteY2" fmla="*/ 108799 h 1650549"/>
              <a:gd name="connsiteX3" fmla="*/ 2362195 w 4209224"/>
              <a:gd name="connsiteY3" fmla="*/ 879573 h 1650549"/>
              <a:gd name="connsiteX4" fmla="*/ 3811848 w 4209224"/>
              <a:gd name="connsiteY4" fmla="*/ 108799 h 1650549"/>
              <a:gd name="connsiteX5" fmla="*/ 3877945 w 4209224"/>
              <a:gd name="connsiteY5" fmla="*/ 0 h 1650549"/>
              <a:gd name="connsiteX6" fmla="*/ 4209224 w 4209224"/>
              <a:gd name="connsiteY6" fmla="*/ 0 h 1650549"/>
              <a:gd name="connsiteX7" fmla="*/ 4209224 w 4209224"/>
              <a:gd name="connsiteY7" fmla="*/ 840421 h 1650549"/>
              <a:gd name="connsiteX8" fmla="*/ 4143538 w 4209224"/>
              <a:gd name="connsiteY8" fmla="*/ 912693 h 1650549"/>
              <a:gd name="connsiteX9" fmla="*/ 2362196 w 4209224"/>
              <a:gd name="connsiteY9" fmla="*/ 1650549 h 1650549"/>
              <a:gd name="connsiteX10" fmla="*/ 40969 w 4209224"/>
              <a:gd name="connsiteY10" fmla="*/ 111937 h 16505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209224" h="1650549">
                <a:moveTo>
                  <a:pt x="0" y="0"/>
                </a:moveTo>
                <a:lnTo>
                  <a:pt x="846445" y="0"/>
                </a:lnTo>
                <a:lnTo>
                  <a:pt x="912542" y="108799"/>
                </a:lnTo>
                <a:cubicBezTo>
                  <a:pt x="1226710" y="573829"/>
                  <a:pt x="1758748" y="879573"/>
                  <a:pt x="2362195" y="879573"/>
                </a:cubicBezTo>
                <a:cubicBezTo>
                  <a:pt x="2965642" y="879573"/>
                  <a:pt x="3497680" y="573829"/>
                  <a:pt x="3811848" y="108799"/>
                </a:cubicBezTo>
                <a:lnTo>
                  <a:pt x="3877945" y="0"/>
                </a:lnTo>
                <a:lnTo>
                  <a:pt x="4209224" y="0"/>
                </a:lnTo>
                <a:lnTo>
                  <a:pt x="4209224" y="840421"/>
                </a:lnTo>
                <a:lnTo>
                  <a:pt x="4143538" y="912693"/>
                </a:lnTo>
                <a:cubicBezTo>
                  <a:pt x="3687653" y="1368578"/>
                  <a:pt x="3057854" y="1650549"/>
                  <a:pt x="2362196" y="1650549"/>
                </a:cubicBezTo>
                <a:cubicBezTo>
                  <a:pt x="1318710" y="1650549"/>
                  <a:pt x="423404" y="1016115"/>
                  <a:pt x="40969" y="111937"/>
                </a:cubicBezTo>
                <a:close/>
              </a:path>
            </a:pathLst>
          </a:custGeom>
          <a:solidFill>
            <a:schemeClr val="accent5">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solidFill>
                <a:schemeClr val="tx1"/>
              </a:solidFill>
            </a:endParaRPr>
          </a:p>
        </p:txBody>
      </p:sp>
    </p:spTree>
    <p:extLst>
      <p:ext uri="{BB962C8B-B14F-4D97-AF65-F5344CB8AC3E}">
        <p14:creationId xmlns:p14="http://schemas.microsoft.com/office/powerpoint/2010/main" val="2784291135"/>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05" r:id="rId6"/>
    <p:sldLayoutId id="2147483701" r:id="rId7"/>
    <p:sldLayoutId id="2147483702" r:id="rId8"/>
    <p:sldLayoutId id="2147483703" r:id="rId9"/>
    <p:sldLayoutId id="2147483704" r:id="rId10"/>
    <p:sldLayoutId id="2147483706" r:id="rId11"/>
  </p:sldLayoutIdLst>
  <p:hf sldNum="0" hdr="0" ftr="0" dt="0"/>
  <p:txStyles>
    <p:titleStyle>
      <a:lvl1pPr algn="l" defTabSz="914400" rtl="0" eaLnBrk="1" latinLnBrk="0" hangingPunct="1">
        <a:lnSpc>
          <a:spcPct val="90000"/>
        </a:lnSpc>
        <a:spcBef>
          <a:spcPct val="0"/>
        </a:spcBef>
        <a:buNone/>
        <a:defRPr sz="4400" kern="1200">
          <a:solidFill>
            <a:srgbClr val="FFFFFF"/>
          </a:solidFill>
          <a:latin typeface="+mj-lt"/>
          <a:ea typeface="+mj-ea"/>
          <a:cs typeface="+mj-cs"/>
        </a:defRPr>
      </a:lvl1pPr>
    </p:titleStyle>
    <p:bodyStyle>
      <a:lvl1pPr marL="228600" indent="-228600" algn="l" defTabSz="914400" rtl="0" eaLnBrk="1" latinLnBrk="0" hangingPunct="1">
        <a:lnSpc>
          <a:spcPct val="110000"/>
        </a:lnSpc>
        <a:spcBef>
          <a:spcPts val="1000"/>
        </a:spcBef>
        <a:buClr>
          <a:schemeClr val="bg1"/>
        </a:buClr>
        <a:buSzPct val="75000"/>
        <a:buFont typeface="Arial" panose="020B0604020202020204" pitchFamily="34" charset="0"/>
        <a:buChar char="•"/>
        <a:defRPr sz="2800" kern="1200">
          <a:solidFill>
            <a:srgbClr val="FFFFFF"/>
          </a:solidFill>
          <a:latin typeface="+mn-lt"/>
          <a:ea typeface="+mn-ea"/>
          <a:cs typeface="+mn-cs"/>
        </a:defRPr>
      </a:lvl1pPr>
      <a:lvl2pPr marL="228600" indent="-228600" algn="l" defTabSz="914400" rtl="0" eaLnBrk="1" latinLnBrk="0" hangingPunct="1">
        <a:lnSpc>
          <a:spcPct val="110000"/>
        </a:lnSpc>
        <a:spcBef>
          <a:spcPts val="500"/>
        </a:spcBef>
        <a:buClr>
          <a:schemeClr val="bg1"/>
        </a:buClr>
        <a:buSzPct val="75000"/>
        <a:buFont typeface="Arial" panose="020B0604020202020204" pitchFamily="34" charset="0"/>
        <a:buChar char="•"/>
        <a:defRPr sz="2400" kern="1200">
          <a:solidFill>
            <a:srgbClr val="FFFFFF"/>
          </a:solidFill>
          <a:latin typeface="+mn-lt"/>
          <a:ea typeface="+mn-ea"/>
          <a:cs typeface="+mn-cs"/>
        </a:defRPr>
      </a:lvl2pPr>
      <a:lvl3pPr marL="228600" indent="-228600" algn="l" defTabSz="914400" rtl="0" eaLnBrk="1" latinLnBrk="0" hangingPunct="1">
        <a:lnSpc>
          <a:spcPct val="110000"/>
        </a:lnSpc>
        <a:spcBef>
          <a:spcPts val="500"/>
        </a:spcBef>
        <a:buClr>
          <a:schemeClr val="bg1"/>
        </a:buClr>
        <a:buSzPct val="75000"/>
        <a:buFont typeface="Arial" panose="020B0604020202020204" pitchFamily="34" charset="0"/>
        <a:buChar char="•"/>
        <a:defRPr sz="2000" kern="1200">
          <a:solidFill>
            <a:srgbClr val="FFFFFF"/>
          </a:solidFill>
          <a:latin typeface="+mn-lt"/>
          <a:ea typeface="+mn-ea"/>
          <a:cs typeface="+mn-cs"/>
        </a:defRPr>
      </a:lvl3pPr>
      <a:lvl4pPr marL="228600" indent="-228600" algn="l" defTabSz="914400" rtl="0" eaLnBrk="1" latinLnBrk="0" hangingPunct="1">
        <a:lnSpc>
          <a:spcPct val="110000"/>
        </a:lnSpc>
        <a:spcBef>
          <a:spcPts val="500"/>
        </a:spcBef>
        <a:buClr>
          <a:schemeClr val="bg1"/>
        </a:buClr>
        <a:buSzPct val="75000"/>
        <a:buFont typeface="Arial" panose="020B0604020202020204" pitchFamily="34" charset="0"/>
        <a:buChar char="•"/>
        <a:defRPr sz="1800" kern="1200">
          <a:solidFill>
            <a:srgbClr val="FFFFFF"/>
          </a:solidFill>
          <a:latin typeface="+mn-lt"/>
          <a:ea typeface="+mn-ea"/>
          <a:cs typeface="+mn-cs"/>
        </a:defRPr>
      </a:lvl4pPr>
      <a:lvl5pPr marL="228600" indent="-228600" algn="l" defTabSz="914400" rtl="0" eaLnBrk="1" latinLnBrk="0" hangingPunct="1">
        <a:lnSpc>
          <a:spcPct val="110000"/>
        </a:lnSpc>
        <a:spcBef>
          <a:spcPts val="500"/>
        </a:spcBef>
        <a:buClr>
          <a:schemeClr val="bg1"/>
        </a:buClr>
        <a:buSzPct val="75000"/>
        <a:buFont typeface="Arial" panose="020B0604020202020204" pitchFamily="34" charset="0"/>
        <a:buChar char="•"/>
        <a:defRPr sz="1800" kern="1200">
          <a:solidFill>
            <a:srgbClr val="FFFFFF"/>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A6285CA-6AFA-4F27-AFB5-1B32CDE09B1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1" name="Rectangle 10">
            <a:extLst>
              <a:ext uri="{FF2B5EF4-FFF2-40B4-BE49-F238E27FC236}">
                <a16:creationId xmlns:a16="http://schemas.microsoft.com/office/drawing/2014/main" id="{F8DD0EAF-BF73-48D8-A426-3085C4B88FA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bg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3" name="Right Triangle 12">
            <a:extLst>
              <a:ext uri="{FF2B5EF4-FFF2-40B4-BE49-F238E27FC236}">
                <a16:creationId xmlns:a16="http://schemas.microsoft.com/office/drawing/2014/main" id="{7BCC6446-8462-4A63-9B6F-8F57EC40F64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3500000">
            <a:off x="-265271" y="2673521"/>
            <a:ext cx="568289" cy="568289"/>
          </a:xfrm>
          <a:prstGeom prst="rtTriangle">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5" name="Group 14">
            <a:extLst>
              <a:ext uri="{FF2B5EF4-FFF2-40B4-BE49-F238E27FC236}">
                <a16:creationId xmlns:a16="http://schemas.microsoft.com/office/drawing/2014/main" id="{8118ECEF-CA6A-4CB6-BCA5-59B2DB40C4A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214" y="-1"/>
            <a:ext cx="12214827" cy="6858000"/>
            <a:chOff x="-6214" y="-1"/>
            <a:chExt cx="12214827" cy="6858000"/>
          </a:xfrm>
        </p:grpSpPr>
        <p:cxnSp>
          <p:nvCxnSpPr>
            <p:cNvPr id="46" name="Straight Connector 15">
              <a:extLst>
                <a:ext uri="{FF2B5EF4-FFF2-40B4-BE49-F238E27FC236}">
                  <a16:creationId xmlns:a16="http://schemas.microsoft.com/office/drawing/2014/main" id="{CDC2A251-C28C-4A72-BAFF-511640FB2E6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6214" y="6686283"/>
              <a:ext cx="12192000" cy="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7" name="Straight Connector 16">
              <a:extLst>
                <a:ext uri="{FF2B5EF4-FFF2-40B4-BE49-F238E27FC236}">
                  <a16:creationId xmlns:a16="http://schemas.microsoft.com/office/drawing/2014/main" id="{DDDB2429-3E01-4CD5-998D-8F5716A0987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
              <a:ext cx="0" cy="685800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8" name="Straight Connector 17">
              <a:extLst>
                <a:ext uri="{FF2B5EF4-FFF2-40B4-BE49-F238E27FC236}">
                  <a16:creationId xmlns:a16="http://schemas.microsoft.com/office/drawing/2014/main" id="{1E26953B-4BE7-4AD0-B471-088DBB23D7DC}"/>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993258" y="-1"/>
              <a:ext cx="0" cy="685800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9" name="Straight Connector 18">
              <a:extLst>
                <a:ext uri="{FF2B5EF4-FFF2-40B4-BE49-F238E27FC236}">
                  <a16:creationId xmlns:a16="http://schemas.microsoft.com/office/drawing/2014/main" id="{E9D9ED6D-9817-4272-9FEF-E674FBCCCC80}"/>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92528" y="-1"/>
              <a:ext cx="0" cy="685800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50" name="Straight Connector 19">
              <a:extLst>
                <a:ext uri="{FF2B5EF4-FFF2-40B4-BE49-F238E27FC236}">
                  <a16:creationId xmlns:a16="http://schemas.microsoft.com/office/drawing/2014/main" id="{8718C0DE-4596-4A70-AA4F-E678AC7FBC33}"/>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91966" y="-1"/>
              <a:ext cx="0" cy="685800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51" name="Straight Connector 20">
              <a:extLst>
                <a:ext uri="{FF2B5EF4-FFF2-40B4-BE49-F238E27FC236}">
                  <a16:creationId xmlns:a16="http://schemas.microsoft.com/office/drawing/2014/main" id="{D8B48095-74C2-4053-872D-D3F70910C3A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2191404" y="-1"/>
              <a:ext cx="0" cy="685800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52" name="Straight Connector 21">
              <a:extLst>
                <a:ext uri="{FF2B5EF4-FFF2-40B4-BE49-F238E27FC236}">
                  <a16:creationId xmlns:a16="http://schemas.microsoft.com/office/drawing/2014/main" id="{6224D0B6-A4CB-4D98-A1DC-2770B95F9EAF}"/>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3190842" y="-1"/>
              <a:ext cx="0" cy="685800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53" name="Straight Connector 22">
              <a:extLst>
                <a:ext uri="{FF2B5EF4-FFF2-40B4-BE49-F238E27FC236}">
                  <a16:creationId xmlns:a16="http://schemas.microsoft.com/office/drawing/2014/main" id="{CB39DE9C-23C1-4ABA-BD0D-B76BDC9630D5}"/>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4190280" y="-1"/>
              <a:ext cx="0" cy="685800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54" name="Straight Connector 23">
              <a:extLst>
                <a:ext uri="{FF2B5EF4-FFF2-40B4-BE49-F238E27FC236}">
                  <a16:creationId xmlns:a16="http://schemas.microsoft.com/office/drawing/2014/main" id="{19DDAAE0-966C-4350-8819-857CF524F34A}"/>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5189718" y="-1"/>
              <a:ext cx="0" cy="685800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55" name="Straight Connector 24">
              <a:extLst>
                <a:ext uri="{FF2B5EF4-FFF2-40B4-BE49-F238E27FC236}">
                  <a16:creationId xmlns:a16="http://schemas.microsoft.com/office/drawing/2014/main" id="{BEE6C021-FBD3-42F3-9A9C-69C4E71989C5}"/>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6189156" y="-1"/>
              <a:ext cx="0" cy="685800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F02961B9-65E1-4B12-AD98-9845BC3F43B7}"/>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188594" y="-1"/>
              <a:ext cx="0" cy="685800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B22ABFE0-D700-4FD9-9CC8-D138B29ABFD6}"/>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8188032" y="-1"/>
              <a:ext cx="0" cy="685800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46FFF1A3-B8BF-470C-9436-D5B78185350C}"/>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9187470" y="-1"/>
              <a:ext cx="0" cy="685800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198B6551-FF5D-49F5-8D3E-757AEC357AF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0186908" y="-1"/>
              <a:ext cx="0" cy="685800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50F3BFE5-573C-42C0-94D5-E5513CCC57D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186346" y="-1"/>
              <a:ext cx="0" cy="685800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357931AB-4B07-4E0E-B3E4-84E2452E0A9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2185786" y="-1"/>
              <a:ext cx="0" cy="685800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CC4789DB-7083-4597-9FC7-6336EA0BE3D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71716"/>
              <a:ext cx="12192000" cy="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9E0B4F1D-D11A-4023-BE6B-6679ABB2B40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728906"/>
              <a:ext cx="12192000" cy="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28633D7A-F6FC-418F-AD87-0EE148C1A09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286096"/>
              <a:ext cx="12192000" cy="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A0FC8FCC-6F69-4802-995C-903AE441629A}"/>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843286"/>
              <a:ext cx="12192000" cy="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86ABFCE7-4796-4186-8EDC-DB6CE87BC7EA}"/>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2400476"/>
              <a:ext cx="12192000" cy="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E1935BF2-A804-46BA-940A-DDAD7888F30C}"/>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2957666"/>
              <a:ext cx="12192000" cy="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ED012DA9-8D67-483A-8071-2903F2E3B233}"/>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3514856"/>
              <a:ext cx="12192000" cy="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109163DC-956E-44BE-B55A-E6C2C851DD26}"/>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4072046"/>
              <a:ext cx="12192000" cy="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76CDE9FD-1880-483F-A039-BEB3AB0D3740}"/>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4629236"/>
              <a:ext cx="12192000" cy="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38DDB23B-71E7-42A3-B055-5740EE14C5A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5186426"/>
              <a:ext cx="12192000" cy="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37245B63-D771-461D-A625-4B49966D248C}"/>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5743616"/>
              <a:ext cx="12192000" cy="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CF1DF9FF-1F61-4B4F-8993-6897DE09C9C0}"/>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6857999"/>
              <a:ext cx="12192000" cy="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4092F139-6734-46F3-B176-11741F1F732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6613" y="6248400"/>
              <a:ext cx="12192000" cy="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2" name="Titel 1">
            <a:extLst>
              <a:ext uri="{FF2B5EF4-FFF2-40B4-BE49-F238E27FC236}">
                <a16:creationId xmlns:a16="http://schemas.microsoft.com/office/drawing/2014/main" id="{AEB31F49-FB58-4076-ABBF-28B0683D2DAD}"/>
              </a:ext>
            </a:extLst>
          </p:cNvPr>
          <p:cNvSpPr>
            <a:spLocks noGrp="1"/>
          </p:cNvSpPr>
          <p:nvPr>
            <p:ph type="ctrTitle"/>
          </p:nvPr>
        </p:nvSpPr>
        <p:spPr>
          <a:xfrm>
            <a:off x="453142" y="725467"/>
            <a:ext cx="5414255" cy="2784496"/>
          </a:xfrm>
        </p:spPr>
        <p:txBody>
          <a:bodyPr>
            <a:normAutofit/>
          </a:bodyPr>
          <a:lstStyle/>
          <a:p>
            <a:pPr algn="l"/>
            <a:r>
              <a:rPr lang="nl-NL" sz="4600">
                <a:solidFill>
                  <a:schemeClr val="tx2">
                    <a:alpha val="80000"/>
                  </a:schemeClr>
                </a:solidFill>
              </a:rPr>
              <a:t>De zeven eigenschappen voor succes in je leven</a:t>
            </a:r>
          </a:p>
        </p:txBody>
      </p:sp>
      <p:sp>
        <p:nvSpPr>
          <p:cNvPr id="3" name="Ondertitel 2">
            <a:extLst>
              <a:ext uri="{FF2B5EF4-FFF2-40B4-BE49-F238E27FC236}">
                <a16:creationId xmlns:a16="http://schemas.microsoft.com/office/drawing/2014/main" id="{0F8928DF-206E-458B-8E65-0655E489774B}"/>
              </a:ext>
            </a:extLst>
          </p:cNvPr>
          <p:cNvSpPr>
            <a:spLocks noGrp="1"/>
          </p:cNvSpPr>
          <p:nvPr>
            <p:ph type="subTitle" idx="1"/>
          </p:nvPr>
        </p:nvSpPr>
        <p:spPr>
          <a:xfrm>
            <a:off x="453142" y="3602038"/>
            <a:ext cx="5414255" cy="1560594"/>
          </a:xfrm>
        </p:spPr>
        <p:txBody>
          <a:bodyPr>
            <a:normAutofit/>
          </a:bodyPr>
          <a:lstStyle/>
          <a:p>
            <a:pPr algn="l"/>
            <a:r>
              <a:rPr lang="nl-NL">
                <a:solidFill>
                  <a:schemeClr val="tx2">
                    <a:alpha val="80000"/>
                  </a:schemeClr>
                </a:solidFill>
              </a:rPr>
              <a:t>Les 3 kwaliteiten</a:t>
            </a:r>
          </a:p>
        </p:txBody>
      </p:sp>
      <p:pic>
        <p:nvPicPr>
          <p:cNvPr id="4" name="Picture 3">
            <a:extLst>
              <a:ext uri="{FF2B5EF4-FFF2-40B4-BE49-F238E27FC236}">
                <a16:creationId xmlns:a16="http://schemas.microsoft.com/office/drawing/2014/main" id="{5E09A8FD-6A73-4380-8430-8479A9B6B02D}"/>
              </a:ext>
            </a:extLst>
          </p:cNvPr>
          <p:cNvPicPr>
            <a:picLocks noChangeAspect="1"/>
          </p:cNvPicPr>
          <p:nvPr/>
        </p:nvPicPr>
        <p:blipFill rotWithShape="1">
          <a:blip r:embed="rId2"/>
          <a:srcRect l="22580" r="14883" b="-1"/>
          <a:stretch/>
        </p:blipFill>
        <p:spPr>
          <a:xfrm>
            <a:off x="6084873" y="-3440"/>
            <a:ext cx="6129950" cy="6861439"/>
          </a:xfrm>
          <a:custGeom>
            <a:avLst/>
            <a:gdLst/>
            <a:ahLst/>
            <a:cxnLst/>
            <a:rect l="l" t="t" r="r" b="b"/>
            <a:pathLst>
              <a:path w="6129950" h="6861439">
                <a:moveTo>
                  <a:pt x="1687527" y="0"/>
                </a:moveTo>
                <a:lnTo>
                  <a:pt x="6129950" y="0"/>
                </a:lnTo>
                <a:lnTo>
                  <a:pt x="6129950" y="6858000"/>
                </a:lnTo>
                <a:lnTo>
                  <a:pt x="5040333" y="6858000"/>
                </a:lnTo>
                <a:lnTo>
                  <a:pt x="5040333" y="6861439"/>
                </a:lnTo>
                <a:lnTo>
                  <a:pt x="272442" y="6861439"/>
                </a:lnTo>
                <a:lnTo>
                  <a:pt x="196402" y="6549696"/>
                </a:lnTo>
                <a:cubicBezTo>
                  <a:pt x="-517926" y="3427393"/>
                  <a:pt x="946083" y="3323532"/>
                  <a:pt x="946083" y="1"/>
                </a:cubicBezTo>
                <a:lnTo>
                  <a:pt x="1687527" y="1"/>
                </a:lnTo>
                <a:close/>
              </a:path>
            </a:pathLst>
          </a:custGeom>
        </p:spPr>
      </p:pic>
    </p:spTree>
    <p:extLst>
      <p:ext uri="{BB962C8B-B14F-4D97-AF65-F5344CB8AC3E}">
        <p14:creationId xmlns:p14="http://schemas.microsoft.com/office/powerpoint/2010/main" val="26482939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8" name="Rectangle 8">
            <a:extLst>
              <a:ext uri="{FF2B5EF4-FFF2-40B4-BE49-F238E27FC236}">
                <a16:creationId xmlns:a16="http://schemas.microsoft.com/office/drawing/2014/main" id="{8E7E1993-6448-42F8-8FB3-76104F45B3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9" name="Rectangle 10">
            <a:extLst>
              <a:ext uri="{FF2B5EF4-FFF2-40B4-BE49-F238E27FC236}">
                <a16:creationId xmlns:a16="http://schemas.microsoft.com/office/drawing/2014/main" id="{F40B5B8B-1859-452F-A82A-CDD8D25187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bg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0" name="Right Triangle 12">
            <a:extLst>
              <a:ext uri="{FF2B5EF4-FFF2-40B4-BE49-F238E27FC236}">
                <a16:creationId xmlns:a16="http://schemas.microsoft.com/office/drawing/2014/main" id="{65BF84F9-3CC3-492E-BF19-8E32FBB300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3500000">
            <a:off x="-296085" y="1566850"/>
            <a:ext cx="568289" cy="568289"/>
          </a:xfrm>
          <a:prstGeom prst="rtTriangle">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Flowchart: Document 14">
            <a:extLst>
              <a:ext uri="{FF2B5EF4-FFF2-40B4-BE49-F238E27FC236}">
                <a16:creationId xmlns:a16="http://schemas.microsoft.com/office/drawing/2014/main" id="{0CCF3E0C-EF46-4FD7-8134-966F9FE8B6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455724" y="2105114"/>
            <a:ext cx="6858000" cy="2647778"/>
          </a:xfrm>
          <a:prstGeom prst="flowChartDocument">
            <a:avLst/>
          </a:prstGeom>
          <a:solidFill>
            <a:schemeClr val="accent2">
              <a:lumMod val="40000"/>
              <a:lumOff val="6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grpSp>
        <p:nvGrpSpPr>
          <p:cNvPr id="17" name="Group 16">
            <a:extLst>
              <a:ext uri="{FF2B5EF4-FFF2-40B4-BE49-F238E27FC236}">
                <a16:creationId xmlns:a16="http://schemas.microsoft.com/office/drawing/2014/main" id="{47B3131A-B518-43E5-A896-E9D654A4863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4837" y="-76200"/>
            <a:ext cx="12214827" cy="6858000"/>
            <a:chOff x="-6214" y="-1"/>
            <a:chExt cx="12214827" cy="6858000"/>
          </a:xfrm>
        </p:grpSpPr>
        <p:cxnSp>
          <p:nvCxnSpPr>
            <p:cNvPr id="18" name="Straight Connector 17">
              <a:extLst>
                <a:ext uri="{FF2B5EF4-FFF2-40B4-BE49-F238E27FC236}">
                  <a16:creationId xmlns:a16="http://schemas.microsoft.com/office/drawing/2014/main" id="{476355E6-7A00-4B30-A47B-80EF0D0D6BD0}"/>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6214" y="6686283"/>
              <a:ext cx="12192000" cy="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97D0B06C-9FFD-42E8-B19F-062C248CD72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
              <a:ext cx="0" cy="685800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95291278-5FDA-45C6-B93E-1FA6D9130B0F}"/>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993258" y="-1"/>
              <a:ext cx="0" cy="685800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FFF95DF7-BFEE-4791-A691-BAF693F38F5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92528" y="-1"/>
              <a:ext cx="0" cy="685800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C7C504F1-5AA9-45F5-9030-22533885AFA7}"/>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91966" y="-1"/>
              <a:ext cx="0" cy="685800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ED75999E-3496-4713-8046-AC17DB266875}"/>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2191404" y="-1"/>
              <a:ext cx="0" cy="685800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06B91000-D71E-40A8-AA8F-E9BB106A8C9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3190842" y="-1"/>
              <a:ext cx="0" cy="685800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9A9D188E-6FDB-47DE-A5FB-728E56BD0445}"/>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4190280" y="-1"/>
              <a:ext cx="0" cy="685800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DD98C242-C677-4CF5-A189-52C3ADAFD755}"/>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5189718" y="-1"/>
              <a:ext cx="0" cy="685800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A9D7CD7F-137F-42DC-AFFA-52D9B8DF5984}"/>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6189156" y="-1"/>
              <a:ext cx="0" cy="685800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9E3C1C05-EF55-47B3-B1D8-54911633763C}"/>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188594" y="-1"/>
              <a:ext cx="0" cy="685800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8E6BE961-4385-4384-B028-D57AA88EF56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8188032" y="-1"/>
              <a:ext cx="0" cy="685800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F98288B9-9DC0-41DF-BDC2-329675E1424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9187470" y="-1"/>
              <a:ext cx="0" cy="685800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AA97B8C6-FF63-4B6A-913C-50CB2EB7BDE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0186908" y="-1"/>
              <a:ext cx="0" cy="685800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F3734427-CEE3-45F9-8CDE-7DC28971615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186346" y="-1"/>
              <a:ext cx="0" cy="685800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F5443404-2D71-4E54-86D6-DB0D769AA403}"/>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2185786" y="-1"/>
              <a:ext cx="0" cy="685800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5C94E908-A14E-4E7A-B4FC-BB9D82FD0F3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71716"/>
              <a:ext cx="12192000" cy="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A2E257B4-59EA-43CC-A20C-D2755D26B44E}"/>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728906"/>
              <a:ext cx="12192000" cy="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11037FBF-2F84-4578-9624-4E6D10766616}"/>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286096"/>
              <a:ext cx="12192000" cy="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526E3BDC-D7FC-4C7E-9F35-1D05C9D545DF}"/>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843286"/>
              <a:ext cx="12192000" cy="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4E39965B-216F-478B-8653-0F7B877C0BBB}"/>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2400476"/>
              <a:ext cx="12192000" cy="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E2116FC6-1CFC-4E87-8431-E7833BFB756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2957666"/>
              <a:ext cx="12192000" cy="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97829DA6-D97C-490E-BEEF-83832787DE1A}"/>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3514856"/>
              <a:ext cx="12192000" cy="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9495B6D3-A3B6-4636-A210-AFC128284F3B}"/>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4072046"/>
              <a:ext cx="12192000" cy="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A2462476-3252-49A1-93CE-4FA22B830CFE}"/>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4629236"/>
              <a:ext cx="12192000" cy="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E3C18803-7708-483D-8CE3-0992784BB56F}"/>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5186426"/>
              <a:ext cx="12192000" cy="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8B4024AE-5222-4804-AA42-E7A4C0B97005}"/>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5743616"/>
              <a:ext cx="12192000" cy="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414FBE75-ECC4-4BB7-92B2-74D6CF6864E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6857999"/>
              <a:ext cx="12192000" cy="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52" name="Straight Connector 45">
              <a:extLst>
                <a:ext uri="{FF2B5EF4-FFF2-40B4-BE49-F238E27FC236}">
                  <a16:creationId xmlns:a16="http://schemas.microsoft.com/office/drawing/2014/main" id="{F7061C60-9F4E-4144-B974-AFB802AF4C0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6613" y="6248400"/>
              <a:ext cx="12192000" cy="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2" name="Titel 1">
            <a:extLst>
              <a:ext uri="{FF2B5EF4-FFF2-40B4-BE49-F238E27FC236}">
                <a16:creationId xmlns:a16="http://schemas.microsoft.com/office/drawing/2014/main" id="{86B4D1A4-A4A3-4191-85E6-8C024EF2FAF8}"/>
              </a:ext>
            </a:extLst>
          </p:cNvPr>
          <p:cNvSpPr>
            <a:spLocks noGrp="1"/>
          </p:cNvSpPr>
          <p:nvPr>
            <p:ph type="title"/>
          </p:nvPr>
        </p:nvSpPr>
        <p:spPr>
          <a:xfrm>
            <a:off x="457200" y="728905"/>
            <a:ext cx="4952999" cy="2244178"/>
          </a:xfrm>
        </p:spPr>
        <p:txBody>
          <a:bodyPr>
            <a:normAutofit/>
          </a:bodyPr>
          <a:lstStyle/>
          <a:p>
            <a:r>
              <a:rPr lang="nl-NL" dirty="0">
                <a:solidFill>
                  <a:schemeClr val="tx2"/>
                </a:solidFill>
              </a:rPr>
              <a:t>Opdracht 2: Begin met het einde </a:t>
            </a:r>
          </a:p>
        </p:txBody>
      </p:sp>
      <p:sp>
        <p:nvSpPr>
          <p:cNvPr id="3" name="Tijdelijke aanduiding voor inhoud 2">
            <a:extLst>
              <a:ext uri="{FF2B5EF4-FFF2-40B4-BE49-F238E27FC236}">
                <a16:creationId xmlns:a16="http://schemas.microsoft.com/office/drawing/2014/main" id="{12D87FCC-7A8E-4999-91E0-E033D9062C77}"/>
              </a:ext>
            </a:extLst>
          </p:cNvPr>
          <p:cNvSpPr>
            <a:spLocks noGrp="1"/>
          </p:cNvSpPr>
          <p:nvPr>
            <p:ph idx="1"/>
          </p:nvPr>
        </p:nvSpPr>
        <p:spPr>
          <a:xfrm>
            <a:off x="457200" y="3276600"/>
            <a:ext cx="4952999" cy="2744892"/>
          </a:xfrm>
        </p:spPr>
        <p:txBody>
          <a:bodyPr>
            <a:normAutofit/>
          </a:bodyPr>
          <a:lstStyle/>
          <a:p>
            <a:r>
              <a:rPr lang="nl-NL" sz="1800">
                <a:solidFill>
                  <a:schemeClr val="tx2"/>
                </a:solidFill>
              </a:rPr>
              <a:t>Denk aan iets dat je in de toekomst wilt gaan realiseren. Maak hiervoor een stappenplan. Welke acties moet jij gaan uitvoeren om dit te kunnen realiseren. Het kan van alles zijn!</a:t>
            </a:r>
          </a:p>
          <a:p>
            <a:endParaRPr lang="nl-NL" sz="1800">
              <a:solidFill>
                <a:schemeClr val="tx2"/>
              </a:solidFill>
            </a:endParaRPr>
          </a:p>
        </p:txBody>
      </p:sp>
      <p:pic>
        <p:nvPicPr>
          <p:cNvPr id="4" name="Afbeelding 3">
            <a:extLst>
              <a:ext uri="{FF2B5EF4-FFF2-40B4-BE49-F238E27FC236}">
                <a16:creationId xmlns:a16="http://schemas.microsoft.com/office/drawing/2014/main" id="{B964832D-6563-4F2A-9665-898F2E9253B5}"/>
              </a:ext>
            </a:extLst>
          </p:cNvPr>
          <p:cNvPicPr>
            <a:picLocks noChangeAspect="1"/>
          </p:cNvPicPr>
          <p:nvPr/>
        </p:nvPicPr>
        <p:blipFill rotWithShape="1">
          <a:blip r:embed="rId2"/>
          <a:srcRect r="3612" b="2"/>
          <a:stretch/>
        </p:blipFill>
        <p:spPr>
          <a:xfrm>
            <a:off x="5791200" y="669256"/>
            <a:ext cx="5320206" cy="5519487"/>
          </a:xfrm>
          <a:prstGeom prst="rect">
            <a:avLst/>
          </a:prstGeom>
        </p:spPr>
      </p:pic>
    </p:spTree>
    <p:extLst>
      <p:ext uri="{BB962C8B-B14F-4D97-AF65-F5344CB8AC3E}">
        <p14:creationId xmlns:p14="http://schemas.microsoft.com/office/powerpoint/2010/main" val="22416034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8E7E1993-6448-42F8-8FB3-76104F45B3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208613"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1" name="Rectangle 10">
            <a:extLst>
              <a:ext uri="{FF2B5EF4-FFF2-40B4-BE49-F238E27FC236}">
                <a16:creationId xmlns:a16="http://schemas.microsoft.com/office/drawing/2014/main" id="{3CDAD724-AF32-45EC-B0B9-360C73C9D2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208613" cy="6858000"/>
          </a:xfrm>
          <a:prstGeom prst="rect">
            <a:avLst/>
          </a:prstGeom>
          <a:solidFill>
            <a:schemeClr val="bg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3" name="Right Triangle 12">
            <a:extLst>
              <a:ext uri="{FF2B5EF4-FFF2-40B4-BE49-F238E27FC236}">
                <a16:creationId xmlns:a16="http://schemas.microsoft.com/office/drawing/2014/main" id="{2391C84E-C2EA-44FC-A7D1-FAE3E28505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a:off x="408102" y="-284146"/>
            <a:ext cx="568289" cy="568289"/>
          </a:xfrm>
          <a:prstGeom prst="rtTriangle">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5" name="Group 14">
            <a:extLst>
              <a:ext uri="{FF2B5EF4-FFF2-40B4-BE49-F238E27FC236}">
                <a16:creationId xmlns:a16="http://schemas.microsoft.com/office/drawing/2014/main" id="{47B3131A-B518-43E5-A896-E9D654A4863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214" y="-1"/>
            <a:ext cx="12214827" cy="6858000"/>
            <a:chOff x="-6214" y="-1"/>
            <a:chExt cx="12214827" cy="6858000"/>
          </a:xfrm>
        </p:grpSpPr>
        <p:cxnSp>
          <p:nvCxnSpPr>
            <p:cNvPr id="16" name="Straight Connector 15">
              <a:extLst>
                <a:ext uri="{FF2B5EF4-FFF2-40B4-BE49-F238E27FC236}">
                  <a16:creationId xmlns:a16="http://schemas.microsoft.com/office/drawing/2014/main" id="{476355E6-7A00-4B30-A47B-80EF0D0D6BD0}"/>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6214" y="6686283"/>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97D0B06C-9FFD-42E8-B19F-062C248CD72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95291278-5FDA-45C6-B93E-1FA6D9130B0F}"/>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993258"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FFF95DF7-BFEE-4791-A691-BAF693F38F5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92528"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C7C504F1-5AA9-45F5-9030-22533885AFA7}"/>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91966"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ED75999E-3496-4713-8046-AC17DB266875}"/>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2191404"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6B91000-D71E-40A8-AA8F-E9BB106A8C9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3190842"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9A9D188E-6FDB-47DE-A5FB-728E56BD0445}"/>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4190280"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DD98C242-C677-4CF5-A189-52C3ADAFD755}"/>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5189718"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A9D7CD7F-137F-42DC-AFFA-52D9B8DF5984}"/>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6189156"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9E3C1C05-EF55-47B3-B1D8-54911633763C}"/>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188594"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8E6BE961-4385-4384-B028-D57AA88EF56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8188032"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F98288B9-9DC0-41DF-BDC2-329675E1424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9187470"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AA97B8C6-FF63-4B6A-913C-50CB2EB7BDE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0186908"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F3734427-CEE3-45F9-8CDE-7DC28971615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186346"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F5443404-2D71-4E54-86D6-DB0D769AA403}"/>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2185786"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5C94E908-A14E-4E7A-B4FC-BB9D82FD0F3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71716"/>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A2E257B4-59EA-43CC-A20C-D2755D26B44E}"/>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728906"/>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11037FBF-2F84-4578-9624-4E6D10766616}"/>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286096"/>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526E3BDC-D7FC-4C7E-9F35-1D05C9D545DF}"/>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843286"/>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4E39965B-216F-478B-8653-0F7B877C0BBB}"/>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2400476"/>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E2116FC6-1CFC-4E87-8431-E7833BFB756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2957666"/>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97829DA6-D97C-490E-BEEF-83832787DE1A}"/>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3514856"/>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9495B6D3-A3B6-4636-A210-AFC128284F3B}"/>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4072046"/>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A2462476-3252-49A1-93CE-4FA22B830CFE}"/>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4629236"/>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E3C18803-7708-483D-8CE3-0992784BB56F}"/>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5186426"/>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8B4024AE-5222-4804-AA42-E7A4C0B97005}"/>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5743616"/>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414FBE75-ECC4-4BB7-92B2-74D6CF6864E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6857999"/>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F7061C60-9F4E-4144-B974-AFB802AF4C0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6613" y="6248400"/>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2" name="Titel 1">
            <a:extLst>
              <a:ext uri="{FF2B5EF4-FFF2-40B4-BE49-F238E27FC236}">
                <a16:creationId xmlns:a16="http://schemas.microsoft.com/office/drawing/2014/main" id="{497C39E4-E097-4D93-9B91-55F3F147E6C8}"/>
              </a:ext>
            </a:extLst>
          </p:cNvPr>
          <p:cNvSpPr>
            <a:spLocks noGrp="1"/>
          </p:cNvSpPr>
          <p:nvPr>
            <p:ph type="title"/>
          </p:nvPr>
        </p:nvSpPr>
        <p:spPr>
          <a:xfrm>
            <a:off x="457200" y="720772"/>
            <a:ext cx="3718767" cy="5531079"/>
          </a:xfrm>
        </p:spPr>
        <p:txBody>
          <a:bodyPr>
            <a:normAutofit/>
          </a:bodyPr>
          <a:lstStyle/>
          <a:p>
            <a:r>
              <a:rPr lang="nl-NL" sz="3700">
                <a:solidFill>
                  <a:schemeClr val="tx2">
                    <a:alpha val="80000"/>
                  </a:schemeClr>
                </a:solidFill>
              </a:rPr>
              <a:t>3. Belangrijke eigenschappen eerst!</a:t>
            </a:r>
          </a:p>
        </p:txBody>
      </p:sp>
      <p:sp>
        <p:nvSpPr>
          <p:cNvPr id="46" name="Rectangle 45">
            <a:extLst>
              <a:ext uri="{FF2B5EF4-FFF2-40B4-BE49-F238E27FC236}">
                <a16:creationId xmlns:a16="http://schemas.microsoft.com/office/drawing/2014/main" id="{BA4D4000-2689-4306-BBA6-BF744AB5F8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06893" y="191033"/>
            <a:ext cx="7763540" cy="60655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aphicFrame>
        <p:nvGraphicFramePr>
          <p:cNvPr id="5" name="Tijdelijke aanduiding voor inhoud 2">
            <a:extLst>
              <a:ext uri="{FF2B5EF4-FFF2-40B4-BE49-F238E27FC236}">
                <a16:creationId xmlns:a16="http://schemas.microsoft.com/office/drawing/2014/main" id="{3BB836C2-11F7-4A3B-AEEA-21DD9E82D28F}"/>
              </a:ext>
            </a:extLst>
          </p:cNvPr>
          <p:cNvGraphicFramePr>
            <a:graphicFrameLocks noGrp="1"/>
          </p:cNvGraphicFramePr>
          <p:nvPr>
            <p:ph idx="1"/>
            <p:extLst>
              <p:ext uri="{D42A27DB-BD31-4B8C-83A1-F6EECF244321}">
                <p14:modId xmlns:p14="http://schemas.microsoft.com/office/powerpoint/2010/main" val="1086338875"/>
              </p:ext>
            </p:extLst>
          </p:nvPr>
        </p:nvGraphicFramePr>
        <p:xfrm>
          <a:off x="4184068" y="152400"/>
          <a:ext cx="7812562" cy="616398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99336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1" name="Rectangle 50">
            <a:extLst>
              <a:ext uri="{FF2B5EF4-FFF2-40B4-BE49-F238E27FC236}">
                <a16:creationId xmlns:a16="http://schemas.microsoft.com/office/drawing/2014/main" id="{8E7E1993-6448-42F8-8FB3-76104F45B3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208613"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3" name="Rectangle 52">
            <a:extLst>
              <a:ext uri="{FF2B5EF4-FFF2-40B4-BE49-F238E27FC236}">
                <a16:creationId xmlns:a16="http://schemas.microsoft.com/office/drawing/2014/main" id="{942B1D20-D329-4285-AED2-DABDCE9020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208613" cy="6858000"/>
          </a:xfrm>
          <a:prstGeom prst="rect">
            <a:avLst/>
          </a:prstGeom>
          <a:solidFill>
            <a:schemeClr val="bg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5" name="Rectangle 54">
            <a:extLst>
              <a:ext uri="{FF2B5EF4-FFF2-40B4-BE49-F238E27FC236}">
                <a16:creationId xmlns:a16="http://schemas.microsoft.com/office/drawing/2014/main" id="{B9016B79-9C59-4CEA-A85C-3E4C8877BA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12208613"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7" name="Right Triangle 56">
            <a:extLst>
              <a:ext uri="{FF2B5EF4-FFF2-40B4-BE49-F238E27FC236}">
                <a16:creationId xmlns:a16="http://schemas.microsoft.com/office/drawing/2014/main" id="{2391C84E-C2EA-44FC-A7D1-FAE3E28505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a:off x="408102" y="-284146"/>
            <a:ext cx="568289" cy="568289"/>
          </a:xfrm>
          <a:prstGeom prst="rtTriangle">
            <a:avLst/>
          </a:prstGeom>
          <a:solidFill>
            <a:schemeClr val="accent5">
              <a:lumMod val="50000"/>
              <a:alpha val="1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9" name="Group 58">
            <a:extLst>
              <a:ext uri="{FF2B5EF4-FFF2-40B4-BE49-F238E27FC236}">
                <a16:creationId xmlns:a16="http://schemas.microsoft.com/office/drawing/2014/main" id="{47B3131A-B518-43E5-A896-E9D654A4863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214" y="-1"/>
            <a:ext cx="12214827" cy="6858000"/>
            <a:chOff x="-6214" y="-1"/>
            <a:chExt cx="12214827" cy="6858000"/>
          </a:xfrm>
        </p:grpSpPr>
        <p:cxnSp>
          <p:nvCxnSpPr>
            <p:cNvPr id="60" name="Straight Connector 59">
              <a:extLst>
                <a:ext uri="{FF2B5EF4-FFF2-40B4-BE49-F238E27FC236}">
                  <a16:creationId xmlns:a16="http://schemas.microsoft.com/office/drawing/2014/main" id="{476355E6-7A00-4B30-A47B-80EF0D0D6BD0}"/>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6214" y="6686283"/>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97D0B06C-9FFD-42E8-B19F-062C248CD72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95291278-5FDA-45C6-B93E-1FA6D9130B0F}"/>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993258"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FFF95DF7-BFEE-4791-A691-BAF693F38F5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92528"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C7C504F1-5AA9-45F5-9030-22533885AFA7}"/>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91966"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ED75999E-3496-4713-8046-AC17DB266875}"/>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2191404"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06B91000-D71E-40A8-AA8F-E9BB106A8C9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3190842"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9A9D188E-6FDB-47DE-A5FB-728E56BD0445}"/>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4190280"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DD98C242-C677-4CF5-A189-52C3ADAFD755}"/>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5189718"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A9D7CD7F-137F-42DC-AFFA-52D9B8DF5984}"/>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6189156"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9E3C1C05-EF55-47B3-B1D8-54911633763C}"/>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188594"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8E6BE961-4385-4384-B028-D57AA88EF56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8188032"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F98288B9-9DC0-41DF-BDC2-329675E1424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9187470"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AA97B8C6-FF63-4B6A-913C-50CB2EB7BDE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0186908"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F3734427-CEE3-45F9-8CDE-7DC28971615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186346"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F5443404-2D71-4E54-86D6-DB0D769AA403}"/>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2185786"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5C94E908-A14E-4E7A-B4FC-BB9D82FD0F3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71716"/>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A2E257B4-59EA-43CC-A20C-D2755D26B44E}"/>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728906"/>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11037FBF-2F84-4578-9624-4E6D10766616}"/>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286096"/>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526E3BDC-D7FC-4C7E-9F35-1D05C9D545DF}"/>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843286"/>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80" name="Straight Connector 79">
              <a:extLst>
                <a:ext uri="{FF2B5EF4-FFF2-40B4-BE49-F238E27FC236}">
                  <a16:creationId xmlns:a16="http://schemas.microsoft.com/office/drawing/2014/main" id="{4E39965B-216F-478B-8653-0F7B877C0BBB}"/>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2400476"/>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81" name="Straight Connector 80">
              <a:extLst>
                <a:ext uri="{FF2B5EF4-FFF2-40B4-BE49-F238E27FC236}">
                  <a16:creationId xmlns:a16="http://schemas.microsoft.com/office/drawing/2014/main" id="{E2116FC6-1CFC-4E87-8431-E7833BFB756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2957666"/>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82" name="Straight Connector 81">
              <a:extLst>
                <a:ext uri="{FF2B5EF4-FFF2-40B4-BE49-F238E27FC236}">
                  <a16:creationId xmlns:a16="http://schemas.microsoft.com/office/drawing/2014/main" id="{97829DA6-D97C-490E-BEEF-83832787DE1A}"/>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3514856"/>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9495B6D3-A3B6-4636-A210-AFC128284F3B}"/>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4072046"/>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84" name="Straight Connector 83">
              <a:extLst>
                <a:ext uri="{FF2B5EF4-FFF2-40B4-BE49-F238E27FC236}">
                  <a16:creationId xmlns:a16="http://schemas.microsoft.com/office/drawing/2014/main" id="{A2462476-3252-49A1-93CE-4FA22B830CFE}"/>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4629236"/>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E3C18803-7708-483D-8CE3-0992784BB56F}"/>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5186426"/>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86" name="Straight Connector 85">
              <a:extLst>
                <a:ext uri="{FF2B5EF4-FFF2-40B4-BE49-F238E27FC236}">
                  <a16:creationId xmlns:a16="http://schemas.microsoft.com/office/drawing/2014/main" id="{8B4024AE-5222-4804-AA42-E7A4C0B97005}"/>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5743616"/>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87" name="Straight Connector 86">
              <a:extLst>
                <a:ext uri="{FF2B5EF4-FFF2-40B4-BE49-F238E27FC236}">
                  <a16:creationId xmlns:a16="http://schemas.microsoft.com/office/drawing/2014/main" id="{414FBE75-ECC4-4BB7-92B2-74D6CF6864E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6857999"/>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88" name="Straight Connector 87">
              <a:extLst>
                <a:ext uri="{FF2B5EF4-FFF2-40B4-BE49-F238E27FC236}">
                  <a16:creationId xmlns:a16="http://schemas.microsoft.com/office/drawing/2014/main" id="{F7061C60-9F4E-4144-B974-AFB802AF4C0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6613" y="6248400"/>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2" name="Titel 1">
            <a:extLst>
              <a:ext uri="{FF2B5EF4-FFF2-40B4-BE49-F238E27FC236}">
                <a16:creationId xmlns:a16="http://schemas.microsoft.com/office/drawing/2014/main" id="{7000B130-BE40-44F1-B886-EB40F732193B}"/>
              </a:ext>
            </a:extLst>
          </p:cNvPr>
          <p:cNvSpPr>
            <a:spLocks noGrp="1"/>
          </p:cNvSpPr>
          <p:nvPr>
            <p:ph type="title"/>
          </p:nvPr>
        </p:nvSpPr>
        <p:spPr>
          <a:xfrm>
            <a:off x="457201" y="720772"/>
            <a:ext cx="3733078" cy="5531079"/>
          </a:xfrm>
        </p:spPr>
        <p:txBody>
          <a:bodyPr>
            <a:normAutofit/>
          </a:bodyPr>
          <a:lstStyle/>
          <a:p>
            <a:r>
              <a:rPr lang="nl-NL" dirty="0"/>
              <a:t>De criteria voor de belangrijk, maar niet  dringende activiteiten zijn: </a:t>
            </a:r>
          </a:p>
        </p:txBody>
      </p:sp>
      <p:sp>
        <p:nvSpPr>
          <p:cNvPr id="90" name="Flowchart: Document 8">
            <a:extLst>
              <a:ext uri="{FF2B5EF4-FFF2-40B4-BE49-F238E27FC236}">
                <a16:creationId xmlns:a16="http://schemas.microsoft.com/office/drawing/2014/main" id="{6B91DA8E-00B5-4214-AFE5-535E47051D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4885106" y="-465509"/>
            <a:ext cx="6858001" cy="7789015"/>
          </a:xfrm>
          <a:custGeom>
            <a:avLst/>
            <a:gdLst>
              <a:gd name="connsiteX0" fmla="*/ 0 w 21600"/>
              <a:gd name="connsiteY0" fmla="*/ 0 h 21600"/>
              <a:gd name="connsiteX1" fmla="*/ 21600 w 21600"/>
              <a:gd name="connsiteY1" fmla="*/ 0 h 21600"/>
              <a:gd name="connsiteX2" fmla="*/ 21600 w 21600"/>
              <a:gd name="connsiteY2" fmla="*/ 17322 h 21600"/>
              <a:gd name="connsiteX3" fmla="*/ 0 w 21600"/>
              <a:gd name="connsiteY3" fmla="*/ 20172 h 21600"/>
              <a:gd name="connsiteX4" fmla="*/ 0 w 21600"/>
              <a:gd name="connsiteY4" fmla="*/ 0 h 21600"/>
              <a:gd name="connsiteX0" fmla="*/ 0 w 21600"/>
              <a:gd name="connsiteY0" fmla="*/ 26328 h 47652"/>
              <a:gd name="connsiteX1" fmla="*/ 21562 w 21600"/>
              <a:gd name="connsiteY1" fmla="*/ 0 h 47652"/>
              <a:gd name="connsiteX2" fmla="*/ 21600 w 21600"/>
              <a:gd name="connsiteY2" fmla="*/ 43650 h 47652"/>
              <a:gd name="connsiteX3" fmla="*/ 0 w 21600"/>
              <a:gd name="connsiteY3" fmla="*/ 46500 h 47652"/>
              <a:gd name="connsiteX4" fmla="*/ 0 w 21600"/>
              <a:gd name="connsiteY4" fmla="*/ 26328 h 47652"/>
              <a:gd name="connsiteX0" fmla="*/ 56 w 21600"/>
              <a:gd name="connsiteY0" fmla="*/ 98 h 47652"/>
              <a:gd name="connsiteX1" fmla="*/ 21562 w 21600"/>
              <a:gd name="connsiteY1" fmla="*/ 0 h 47652"/>
              <a:gd name="connsiteX2" fmla="*/ 21600 w 21600"/>
              <a:gd name="connsiteY2" fmla="*/ 43650 h 47652"/>
              <a:gd name="connsiteX3" fmla="*/ 0 w 21600"/>
              <a:gd name="connsiteY3" fmla="*/ 46500 h 47652"/>
              <a:gd name="connsiteX4" fmla="*/ 56 w 21600"/>
              <a:gd name="connsiteY4" fmla="*/ 98 h 47652"/>
              <a:gd name="connsiteX0" fmla="*/ 37 w 21600"/>
              <a:gd name="connsiteY0" fmla="*/ 196 h 47652"/>
              <a:gd name="connsiteX1" fmla="*/ 21562 w 21600"/>
              <a:gd name="connsiteY1" fmla="*/ 0 h 47652"/>
              <a:gd name="connsiteX2" fmla="*/ 21600 w 21600"/>
              <a:gd name="connsiteY2" fmla="*/ 43650 h 47652"/>
              <a:gd name="connsiteX3" fmla="*/ 0 w 21600"/>
              <a:gd name="connsiteY3" fmla="*/ 46500 h 47652"/>
              <a:gd name="connsiteX4" fmla="*/ 37 w 21600"/>
              <a:gd name="connsiteY4" fmla="*/ 196 h 47652"/>
              <a:gd name="connsiteX0" fmla="*/ 5 w 21606"/>
              <a:gd name="connsiteY0" fmla="*/ 196 h 47652"/>
              <a:gd name="connsiteX1" fmla="*/ 21568 w 21606"/>
              <a:gd name="connsiteY1" fmla="*/ 0 h 47652"/>
              <a:gd name="connsiteX2" fmla="*/ 21606 w 21606"/>
              <a:gd name="connsiteY2" fmla="*/ 43650 h 47652"/>
              <a:gd name="connsiteX3" fmla="*/ 6 w 21606"/>
              <a:gd name="connsiteY3" fmla="*/ 46500 h 47652"/>
              <a:gd name="connsiteX4" fmla="*/ 5 w 21606"/>
              <a:gd name="connsiteY4" fmla="*/ 196 h 47652"/>
              <a:gd name="connsiteX0" fmla="*/ 3 w 21642"/>
              <a:gd name="connsiteY0" fmla="*/ 1 h 47652"/>
              <a:gd name="connsiteX1" fmla="*/ 21604 w 21642"/>
              <a:gd name="connsiteY1" fmla="*/ 0 h 47652"/>
              <a:gd name="connsiteX2" fmla="*/ 21642 w 21642"/>
              <a:gd name="connsiteY2" fmla="*/ 43650 h 47652"/>
              <a:gd name="connsiteX3" fmla="*/ 42 w 21642"/>
              <a:gd name="connsiteY3" fmla="*/ 46500 h 47652"/>
              <a:gd name="connsiteX4" fmla="*/ 3 w 21642"/>
              <a:gd name="connsiteY4" fmla="*/ 1 h 47652"/>
              <a:gd name="connsiteX0" fmla="*/ 3 w 21642"/>
              <a:gd name="connsiteY0" fmla="*/ 0 h 47651"/>
              <a:gd name="connsiteX1" fmla="*/ 21623 w 21642"/>
              <a:gd name="connsiteY1" fmla="*/ 97 h 47651"/>
              <a:gd name="connsiteX2" fmla="*/ 21642 w 21642"/>
              <a:gd name="connsiteY2" fmla="*/ 43649 h 47651"/>
              <a:gd name="connsiteX3" fmla="*/ 42 w 21642"/>
              <a:gd name="connsiteY3" fmla="*/ 46499 h 47651"/>
              <a:gd name="connsiteX4" fmla="*/ 3 w 21642"/>
              <a:gd name="connsiteY4" fmla="*/ 0 h 47651"/>
              <a:gd name="connsiteX0" fmla="*/ 3 w 21642"/>
              <a:gd name="connsiteY0" fmla="*/ 147 h 47798"/>
              <a:gd name="connsiteX1" fmla="*/ 21623 w 21642"/>
              <a:gd name="connsiteY1" fmla="*/ 0 h 47798"/>
              <a:gd name="connsiteX2" fmla="*/ 21642 w 21642"/>
              <a:gd name="connsiteY2" fmla="*/ 43796 h 47798"/>
              <a:gd name="connsiteX3" fmla="*/ 42 w 21642"/>
              <a:gd name="connsiteY3" fmla="*/ 46646 h 47798"/>
              <a:gd name="connsiteX4" fmla="*/ 3 w 21642"/>
              <a:gd name="connsiteY4" fmla="*/ 147 h 47798"/>
              <a:gd name="connsiteX0" fmla="*/ 17 w 21656"/>
              <a:gd name="connsiteY0" fmla="*/ 147 h 47742"/>
              <a:gd name="connsiteX1" fmla="*/ 21637 w 21656"/>
              <a:gd name="connsiteY1" fmla="*/ 0 h 47742"/>
              <a:gd name="connsiteX2" fmla="*/ 21656 w 21656"/>
              <a:gd name="connsiteY2" fmla="*/ 43796 h 47742"/>
              <a:gd name="connsiteX3" fmla="*/ 0 w 21656"/>
              <a:gd name="connsiteY3" fmla="*/ 46582 h 47742"/>
              <a:gd name="connsiteX4" fmla="*/ 17 w 21656"/>
              <a:gd name="connsiteY4" fmla="*/ 147 h 47742"/>
              <a:gd name="connsiteX0" fmla="*/ 17 w 21663"/>
              <a:gd name="connsiteY0" fmla="*/ 73 h 47668"/>
              <a:gd name="connsiteX1" fmla="*/ 21663 w 21663"/>
              <a:gd name="connsiteY1" fmla="*/ 0 h 47668"/>
              <a:gd name="connsiteX2" fmla="*/ 21656 w 21663"/>
              <a:gd name="connsiteY2" fmla="*/ 43722 h 47668"/>
              <a:gd name="connsiteX3" fmla="*/ 0 w 21663"/>
              <a:gd name="connsiteY3" fmla="*/ 46508 h 47668"/>
              <a:gd name="connsiteX4" fmla="*/ 17 w 21663"/>
              <a:gd name="connsiteY4" fmla="*/ 73 h 47668"/>
              <a:gd name="connsiteX0" fmla="*/ 5 w 21671"/>
              <a:gd name="connsiteY0" fmla="*/ 73 h 47668"/>
              <a:gd name="connsiteX1" fmla="*/ 21671 w 21671"/>
              <a:gd name="connsiteY1" fmla="*/ 0 h 47668"/>
              <a:gd name="connsiteX2" fmla="*/ 21664 w 21671"/>
              <a:gd name="connsiteY2" fmla="*/ 43722 h 47668"/>
              <a:gd name="connsiteX3" fmla="*/ 8 w 21671"/>
              <a:gd name="connsiteY3" fmla="*/ 46508 h 47668"/>
              <a:gd name="connsiteX4" fmla="*/ 5 w 21671"/>
              <a:gd name="connsiteY4" fmla="*/ 73 h 47668"/>
              <a:gd name="connsiteX0" fmla="*/ 5 w 21671"/>
              <a:gd name="connsiteY0" fmla="*/ 73 h 47668"/>
              <a:gd name="connsiteX1" fmla="*/ 21671 w 21671"/>
              <a:gd name="connsiteY1" fmla="*/ 0 h 47668"/>
              <a:gd name="connsiteX2" fmla="*/ 21670 w 21671"/>
              <a:gd name="connsiteY2" fmla="*/ 43722 h 47668"/>
              <a:gd name="connsiteX3" fmla="*/ 8 w 21671"/>
              <a:gd name="connsiteY3" fmla="*/ 46508 h 47668"/>
              <a:gd name="connsiteX4" fmla="*/ 5 w 21671"/>
              <a:gd name="connsiteY4" fmla="*/ 73 h 47668"/>
              <a:gd name="connsiteX0" fmla="*/ 4 w 21676"/>
              <a:gd name="connsiteY0" fmla="*/ 0 h 47722"/>
              <a:gd name="connsiteX1" fmla="*/ 21676 w 21676"/>
              <a:gd name="connsiteY1" fmla="*/ 54 h 47722"/>
              <a:gd name="connsiteX2" fmla="*/ 21675 w 21676"/>
              <a:gd name="connsiteY2" fmla="*/ 43776 h 47722"/>
              <a:gd name="connsiteX3" fmla="*/ 13 w 21676"/>
              <a:gd name="connsiteY3" fmla="*/ 46562 h 47722"/>
              <a:gd name="connsiteX4" fmla="*/ 4 w 21676"/>
              <a:gd name="connsiteY4" fmla="*/ 0 h 477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76" h="47722">
                <a:moveTo>
                  <a:pt x="4" y="0"/>
                </a:moveTo>
                <a:lnTo>
                  <a:pt x="21676" y="54"/>
                </a:lnTo>
                <a:cubicBezTo>
                  <a:pt x="21676" y="5828"/>
                  <a:pt x="21675" y="38002"/>
                  <a:pt x="21675" y="43776"/>
                </a:cubicBezTo>
                <a:cubicBezTo>
                  <a:pt x="10875" y="43776"/>
                  <a:pt x="10813" y="50312"/>
                  <a:pt x="13" y="46562"/>
                </a:cubicBezTo>
                <a:cubicBezTo>
                  <a:pt x="32" y="31095"/>
                  <a:pt x="-15" y="15467"/>
                  <a:pt x="4" y="0"/>
                </a:cubicBezTo>
                <a:close/>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aphicFrame>
        <p:nvGraphicFramePr>
          <p:cNvPr id="47" name="Tijdelijke aanduiding voor inhoud 2">
            <a:extLst>
              <a:ext uri="{FF2B5EF4-FFF2-40B4-BE49-F238E27FC236}">
                <a16:creationId xmlns:a16="http://schemas.microsoft.com/office/drawing/2014/main" id="{DE1ED27E-35EA-4DF9-BE9A-4679F3480010}"/>
              </a:ext>
            </a:extLst>
          </p:cNvPr>
          <p:cNvGraphicFramePr>
            <a:graphicFrameLocks noGrp="1"/>
          </p:cNvGraphicFramePr>
          <p:nvPr>
            <p:ph idx="1"/>
            <p:extLst>
              <p:ext uri="{D42A27DB-BD31-4B8C-83A1-F6EECF244321}">
                <p14:modId xmlns:p14="http://schemas.microsoft.com/office/powerpoint/2010/main" val="67076785"/>
              </p:ext>
            </p:extLst>
          </p:nvPr>
        </p:nvGraphicFramePr>
        <p:xfrm>
          <a:off x="5165512" y="185047"/>
          <a:ext cx="6831118" cy="605990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896190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553A558-DE1A-42EB-84C5-9529AD04E65C}"/>
              </a:ext>
            </a:extLst>
          </p:cNvPr>
          <p:cNvSpPr>
            <a:spLocks noGrp="1"/>
          </p:cNvSpPr>
          <p:nvPr>
            <p:ph type="title"/>
          </p:nvPr>
        </p:nvSpPr>
        <p:spPr>
          <a:xfrm>
            <a:off x="457200" y="365125"/>
            <a:ext cx="10722932" cy="1825182"/>
          </a:xfrm>
        </p:spPr>
        <p:txBody>
          <a:bodyPr>
            <a:normAutofit fontScale="90000"/>
          </a:bodyPr>
          <a:lstStyle/>
          <a:p>
            <a:r>
              <a:rPr lang="nl-NL" dirty="0"/>
              <a:t>Wie zijn leven wil organiseren op basis van de belangrijk niet dringende activiteiten moet vier dingen doen: </a:t>
            </a:r>
          </a:p>
        </p:txBody>
      </p:sp>
      <p:sp>
        <p:nvSpPr>
          <p:cNvPr id="3" name="Tijdelijke aanduiding voor inhoud 2">
            <a:extLst>
              <a:ext uri="{FF2B5EF4-FFF2-40B4-BE49-F238E27FC236}">
                <a16:creationId xmlns:a16="http://schemas.microsoft.com/office/drawing/2014/main" id="{88820A64-FF50-4DC7-9FA5-019145AD97EA}"/>
              </a:ext>
            </a:extLst>
          </p:cNvPr>
          <p:cNvSpPr>
            <a:spLocks noGrp="1"/>
          </p:cNvSpPr>
          <p:nvPr>
            <p:ph idx="1"/>
          </p:nvPr>
        </p:nvSpPr>
        <p:spPr>
          <a:xfrm>
            <a:off x="457200" y="2052083"/>
            <a:ext cx="10722932" cy="4124879"/>
          </a:xfrm>
        </p:spPr>
        <p:txBody>
          <a:bodyPr>
            <a:normAutofit lnSpcReduction="10000"/>
          </a:bodyPr>
          <a:lstStyle/>
          <a:p>
            <a:r>
              <a:rPr lang="nl-NL" dirty="0"/>
              <a:t>Rollen bepalen: bijv. Stagiaire, vriendin, moeder, echtgenote enz. </a:t>
            </a:r>
          </a:p>
          <a:p>
            <a:r>
              <a:rPr lang="nl-NL" dirty="0"/>
              <a:t>Doelen kiezen: korte termijn doelen op basis van langer termijn doelen</a:t>
            </a:r>
          </a:p>
          <a:p>
            <a:r>
              <a:rPr lang="nl-NL" dirty="0"/>
              <a:t>Schematiseren: een week vooruit kijken en op basis van een planning doelen te bereiken. Bijv. sporten tijd voor vrij maken</a:t>
            </a:r>
          </a:p>
          <a:p>
            <a:r>
              <a:rPr lang="nl-NL" dirty="0"/>
              <a:t>Dagelijks aanpassen: prioriteiten op de dag aanbrengen en op onverwachte gebeurtenissen reageren.</a:t>
            </a:r>
          </a:p>
        </p:txBody>
      </p:sp>
    </p:spTree>
    <p:extLst>
      <p:ext uri="{BB962C8B-B14F-4D97-AF65-F5344CB8AC3E}">
        <p14:creationId xmlns:p14="http://schemas.microsoft.com/office/powerpoint/2010/main" val="20602592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920709B-432A-4FCA-A940-F78DFD8FCBE4}"/>
              </a:ext>
            </a:extLst>
          </p:cNvPr>
          <p:cNvSpPr>
            <a:spLocks noGrp="1"/>
          </p:cNvSpPr>
          <p:nvPr>
            <p:ph type="title"/>
          </p:nvPr>
        </p:nvSpPr>
        <p:spPr/>
        <p:txBody>
          <a:bodyPr/>
          <a:lstStyle/>
          <a:p>
            <a:r>
              <a:rPr lang="nl-NL" dirty="0"/>
              <a:t>Delegeren</a:t>
            </a:r>
          </a:p>
        </p:txBody>
      </p:sp>
      <p:sp>
        <p:nvSpPr>
          <p:cNvPr id="3" name="Tijdelijke aanduiding voor inhoud 2">
            <a:extLst>
              <a:ext uri="{FF2B5EF4-FFF2-40B4-BE49-F238E27FC236}">
                <a16:creationId xmlns:a16="http://schemas.microsoft.com/office/drawing/2014/main" id="{A2D21819-3816-4696-B959-BBEF302F004F}"/>
              </a:ext>
            </a:extLst>
          </p:cNvPr>
          <p:cNvSpPr>
            <a:spLocks noGrp="1"/>
          </p:cNvSpPr>
          <p:nvPr>
            <p:ph idx="1"/>
          </p:nvPr>
        </p:nvSpPr>
        <p:spPr/>
        <p:txBody>
          <a:bodyPr/>
          <a:lstStyle/>
          <a:p>
            <a:r>
              <a:rPr lang="nl-NL" dirty="0"/>
              <a:t>Bij deze eigenschap is delegeren ook een vaardigheid die je goed kan toepassen.</a:t>
            </a:r>
          </a:p>
          <a:p>
            <a:r>
              <a:rPr lang="nl-NL" dirty="0"/>
              <a:t>Delegeren kan op twee manieren</a:t>
            </a:r>
          </a:p>
          <a:p>
            <a:r>
              <a:rPr lang="nl-NL" dirty="0"/>
              <a:t>Delegeren aan een knecht: doe dit, doe dat, geeft veel instructies.</a:t>
            </a:r>
          </a:p>
          <a:p>
            <a:r>
              <a:rPr lang="nl-NL" dirty="0"/>
              <a:t>Delegeren aan de rentmeester: legt de verantwoordelijkheid volledig bij de ander, en geeft ruimte voor de manier hoe iemand dat wil uitvoeren. </a:t>
            </a:r>
          </a:p>
        </p:txBody>
      </p:sp>
    </p:spTree>
    <p:extLst>
      <p:ext uri="{BB962C8B-B14F-4D97-AF65-F5344CB8AC3E}">
        <p14:creationId xmlns:p14="http://schemas.microsoft.com/office/powerpoint/2010/main" val="3065189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BA996F0-2986-44A5-AA7A-F35FC1735AD3}"/>
              </a:ext>
            </a:extLst>
          </p:cNvPr>
          <p:cNvSpPr>
            <a:spLocks noGrp="1"/>
          </p:cNvSpPr>
          <p:nvPr>
            <p:ph type="title"/>
          </p:nvPr>
        </p:nvSpPr>
        <p:spPr/>
        <p:txBody>
          <a:bodyPr/>
          <a:lstStyle/>
          <a:p>
            <a:r>
              <a:rPr lang="nl-NL" dirty="0"/>
              <a:t>Opdracht 3 </a:t>
            </a:r>
          </a:p>
        </p:txBody>
      </p:sp>
      <p:sp>
        <p:nvSpPr>
          <p:cNvPr id="3" name="Tijdelijke aanduiding voor inhoud 2">
            <a:extLst>
              <a:ext uri="{FF2B5EF4-FFF2-40B4-BE49-F238E27FC236}">
                <a16:creationId xmlns:a16="http://schemas.microsoft.com/office/drawing/2014/main" id="{EE4EBE19-5625-43B5-8FFE-412C195E7FE1}"/>
              </a:ext>
            </a:extLst>
          </p:cNvPr>
          <p:cNvSpPr>
            <a:spLocks noGrp="1"/>
          </p:cNvSpPr>
          <p:nvPr>
            <p:ph idx="1"/>
          </p:nvPr>
        </p:nvSpPr>
        <p:spPr/>
        <p:txBody>
          <a:bodyPr>
            <a:normAutofit lnSpcReduction="10000"/>
          </a:bodyPr>
          <a:lstStyle/>
          <a:p>
            <a:pPr marL="0" indent="0">
              <a:buNone/>
            </a:pPr>
            <a:r>
              <a:rPr lang="nl-NL" dirty="0"/>
              <a:t>Neem eens voor om je week te programmeren, maak een planning voor aankomende week. Wat voor activiteiten zijn het voor jou? belangrijk en dringend, belangrijk maar niet dringend, niet belangrijk/wel dringend, niet belangrijk en niet dringende activiteiten. </a:t>
            </a:r>
          </a:p>
          <a:p>
            <a:pPr marL="0" indent="0">
              <a:buNone/>
            </a:pPr>
            <a:r>
              <a:rPr lang="nl-NL" dirty="0"/>
              <a:t>Let op dat je tijd vrij houd voor je niet belangrijk en wel dringende activiteiten!</a:t>
            </a:r>
          </a:p>
          <a:p>
            <a:pPr marL="0" indent="0">
              <a:buNone/>
            </a:pPr>
            <a:r>
              <a:rPr lang="nl-NL" dirty="0"/>
              <a:t>En welke activiteiten kan je delegeren? </a:t>
            </a:r>
          </a:p>
          <a:p>
            <a:pPr marL="0" indent="0">
              <a:buNone/>
            </a:pPr>
            <a:r>
              <a:rPr lang="nl-NL" dirty="0"/>
              <a:t> </a:t>
            </a:r>
          </a:p>
        </p:txBody>
      </p:sp>
    </p:spTree>
    <p:extLst>
      <p:ext uri="{BB962C8B-B14F-4D97-AF65-F5344CB8AC3E}">
        <p14:creationId xmlns:p14="http://schemas.microsoft.com/office/powerpoint/2010/main" val="36030193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A4798C7F-C8CA-4799-BF37-3AB4642CDB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rgbClr val="7162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grpSp>
        <p:nvGrpSpPr>
          <p:cNvPr id="73" name="Group 72">
            <a:extLst>
              <a:ext uri="{FF2B5EF4-FFF2-40B4-BE49-F238E27FC236}">
                <a16:creationId xmlns:a16="http://schemas.microsoft.com/office/drawing/2014/main" id="{87F0794B-55D3-4D2D-BDE7-4688ED321E42}"/>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214" y="-1"/>
            <a:ext cx="12214827" cy="6858000"/>
            <a:chOff x="-6214" y="-1"/>
            <a:chExt cx="12214827" cy="6858000"/>
          </a:xfrm>
        </p:grpSpPr>
        <p:cxnSp>
          <p:nvCxnSpPr>
            <p:cNvPr id="74" name="Straight Connector 73">
              <a:extLst>
                <a:ext uri="{FF2B5EF4-FFF2-40B4-BE49-F238E27FC236}">
                  <a16:creationId xmlns:a16="http://schemas.microsoft.com/office/drawing/2014/main" id="{BE4C795B-1813-4CC6-B03F-8DD130BEAAB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6214" y="6686283"/>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E0F4C04D-5CD8-446B-BE3D-257172E6E4CB}"/>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FDDC802E-606F-4F39-84B6-90DF0FE5446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993258"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2C5B0C75-0136-4A39-9AB6-0F02C4527810}"/>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92528"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C5ED2B52-3D40-46DE-8B54-99A4071578D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91966"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18BCEC75-1B6B-45B2-8041-8D933FCF60F5}"/>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2191404"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80" name="Straight Connector 79">
              <a:extLst>
                <a:ext uri="{FF2B5EF4-FFF2-40B4-BE49-F238E27FC236}">
                  <a16:creationId xmlns:a16="http://schemas.microsoft.com/office/drawing/2014/main" id="{6A2FC789-056A-43CC-807E-4262CDC3E0F5}"/>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3190842"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81" name="Straight Connector 80">
              <a:extLst>
                <a:ext uri="{FF2B5EF4-FFF2-40B4-BE49-F238E27FC236}">
                  <a16:creationId xmlns:a16="http://schemas.microsoft.com/office/drawing/2014/main" id="{48C32FD3-76B0-40E7-89F2-E9C523210AF4}"/>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4190280"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82" name="Straight Connector 81">
              <a:extLst>
                <a:ext uri="{FF2B5EF4-FFF2-40B4-BE49-F238E27FC236}">
                  <a16:creationId xmlns:a16="http://schemas.microsoft.com/office/drawing/2014/main" id="{B82E9447-8362-426C-840A-B6F2231F7BCC}"/>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5189718"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2F141DC8-83CE-4C21-A5BA-E2FFF3D866EF}"/>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6189156"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84" name="Straight Connector 83">
              <a:extLst>
                <a:ext uri="{FF2B5EF4-FFF2-40B4-BE49-F238E27FC236}">
                  <a16:creationId xmlns:a16="http://schemas.microsoft.com/office/drawing/2014/main" id="{512A697C-ECBC-40A9-AC69-BF96A34B91AF}"/>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188594"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D2E988AF-5EFB-43D3-B93F-6E4F41A2C90B}"/>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8188032"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86" name="Straight Connector 85">
              <a:extLst>
                <a:ext uri="{FF2B5EF4-FFF2-40B4-BE49-F238E27FC236}">
                  <a16:creationId xmlns:a16="http://schemas.microsoft.com/office/drawing/2014/main" id="{6B312C1B-AAE2-4A6D-ACC7-ABAA75D42854}"/>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9187470"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87" name="Straight Connector 86">
              <a:extLst>
                <a:ext uri="{FF2B5EF4-FFF2-40B4-BE49-F238E27FC236}">
                  <a16:creationId xmlns:a16="http://schemas.microsoft.com/office/drawing/2014/main" id="{57B96146-61DA-44D6-A9DF-6DB41FCF2D80}"/>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0186908"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88" name="Straight Connector 87">
              <a:extLst>
                <a:ext uri="{FF2B5EF4-FFF2-40B4-BE49-F238E27FC236}">
                  <a16:creationId xmlns:a16="http://schemas.microsoft.com/office/drawing/2014/main" id="{6B33F93D-4439-46EE-97C4-9CECAAFDCF60}"/>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186346"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89" name="Straight Connector 88">
              <a:extLst>
                <a:ext uri="{FF2B5EF4-FFF2-40B4-BE49-F238E27FC236}">
                  <a16:creationId xmlns:a16="http://schemas.microsoft.com/office/drawing/2014/main" id="{5914B275-A3D7-4BA4-B8CB-E7657100F3A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2185786"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BD26EF3B-FBE7-4D57-8E01-553F50734A6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71716"/>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91" name="Straight Connector 90">
              <a:extLst>
                <a:ext uri="{FF2B5EF4-FFF2-40B4-BE49-F238E27FC236}">
                  <a16:creationId xmlns:a16="http://schemas.microsoft.com/office/drawing/2014/main" id="{6CC1E671-BA54-4B31-9A2E-8F50BC57A260}"/>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728906"/>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A836A704-3624-4ABF-9A67-0F52C2F3EFBF}"/>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286096"/>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5FDC385D-BA34-481F-A991-A776E0B1930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843286"/>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94" name="Straight Connector 93">
              <a:extLst>
                <a:ext uri="{FF2B5EF4-FFF2-40B4-BE49-F238E27FC236}">
                  <a16:creationId xmlns:a16="http://schemas.microsoft.com/office/drawing/2014/main" id="{F1EF033A-D8FB-416B-AE51-4E098A27D68C}"/>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2400476"/>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17C17B48-F458-4E9B-9331-56FCDC5B6AB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2957666"/>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07E44A4B-D453-46F0-A83D-AF0B33D5C59F}"/>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3514856"/>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97" name="Straight Connector 96">
              <a:extLst>
                <a:ext uri="{FF2B5EF4-FFF2-40B4-BE49-F238E27FC236}">
                  <a16:creationId xmlns:a16="http://schemas.microsoft.com/office/drawing/2014/main" id="{346BEA9F-314B-440D-AE8D-21E1252EC5A0}"/>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4072046"/>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98" name="Straight Connector 97">
              <a:extLst>
                <a:ext uri="{FF2B5EF4-FFF2-40B4-BE49-F238E27FC236}">
                  <a16:creationId xmlns:a16="http://schemas.microsoft.com/office/drawing/2014/main" id="{F15EAFD0-4869-4612-ACDE-ABC703104E8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4629236"/>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99" name="Straight Connector 98">
              <a:extLst>
                <a:ext uri="{FF2B5EF4-FFF2-40B4-BE49-F238E27FC236}">
                  <a16:creationId xmlns:a16="http://schemas.microsoft.com/office/drawing/2014/main" id="{A0F26706-7F23-4FF0-9CAF-F3C4F47C119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5186426"/>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00" name="Straight Connector 99">
              <a:extLst>
                <a:ext uri="{FF2B5EF4-FFF2-40B4-BE49-F238E27FC236}">
                  <a16:creationId xmlns:a16="http://schemas.microsoft.com/office/drawing/2014/main" id="{C0195A72-345A-4E88-8D71-14DB3D1B607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5743616"/>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DBF51A6-A3BC-49FE-BB01-E8992811774E}"/>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6857999"/>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A78DF911-744C-419B-83DC-39F270BBF41F}"/>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6613" y="6248400"/>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104" name="Freeform: Shape 103">
            <a:extLst>
              <a:ext uri="{FF2B5EF4-FFF2-40B4-BE49-F238E27FC236}">
                <a16:creationId xmlns:a16="http://schemas.microsoft.com/office/drawing/2014/main" id="{216BB147-20D5-4D93-BDA5-1BC614D6A4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214" y="5014716"/>
            <a:ext cx="2800124" cy="1843284"/>
          </a:xfrm>
          <a:custGeom>
            <a:avLst/>
            <a:gdLst>
              <a:gd name="connsiteX0" fmla="*/ 375358 w 2800124"/>
              <a:gd name="connsiteY0" fmla="*/ 0 h 1843284"/>
              <a:gd name="connsiteX1" fmla="*/ 2781298 w 2800124"/>
              <a:gd name="connsiteY1" fmla="*/ 1770066 h 1843284"/>
              <a:gd name="connsiteX2" fmla="*/ 2800124 w 2800124"/>
              <a:gd name="connsiteY2" fmla="*/ 1843284 h 1843284"/>
              <a:gd name="connsiteX3" fmla="*/ 1987869 w 2800124"/>
              <a:gd name="connsiteY3" fmla="*/ 1843284 h 1843284"/>
              <a:gd name="connsiteX4" fmla="*/ 1986195 w 2800124"/>
              <a:gd name="connsiteY4" fmla="*/ 1838711 h 1843284"/>
              <a:gd name="connsiteX5" fmla="*/ 375357 w 2800124"/>
              <a:gd name="connsiteY5" fmla="*/ 770976 h 1843284"/>
              <a:gd name="connsiteX6" fmla="*/ 23030 w 2800124"/>
              <a:gd name="connsiteY6" fmla="*/ 806494 h 1843284"/>
              <a:gd name="connsiteX7" fmla="*/ 0 w 2800124"/>
              <a:gd name="connsiteY7" fmla="*/ 812415 h 1843284"/>
              <a:gd name="connsiteX8" fmla="*/ 0 w 2800124"/>
              <a:gd name="connsiteY8" fmla="*/ 30983 h 1843284"/>
              <a:gd name="connsiteX9" fmla="*/ 117785 w 2800124"/>
              <a:gd name="connsiteY9" fmla="*/ 13007 h 1843284"/>
              <a:gd name="connsiteX10" fmla="*/ 375358 w 2800124"/>
              <a:gd name="connsiteY10" fmla="*/ 0 h 18432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800124" h="1843284">
                <a:moveTo>
                  <a:pt x="375358" y="0"/>
                </a:moveTo>
                <a:cubicBezTo>
                  <a:pt x="1505802" y="0"/>
                  <a:pt x="2462339" y="744579"/>
                  <a:pt x="2781298" y="1770066"/>
                </a:cubicBezTo>
                <a:lnTo>
                  <a:pt x="2800124" y="1843284"/>
                </a:lnTo>
                <a:lnTo>
                  <a:pt x="1987869" y="1843284"/>
                </a:lnTo>
                <a:lnTo>
                  <a:pt x="1986195" y="1838711"/>
                </a:lnTo>
                <a:cubicBezTo>
                  <a:pt x="1720801" y="1211248"/>
                  <a:pt x="1099494" y="770976"/>
                  <a:pt x="375357" y="770976"/>
                </a:cubicBezTo>
                <a:cubicBezTo>
                  <a:pt x="254668" y="770976"/>
                  <a:pt x="136835" y="783206"/>
                  <a:pt x="23030" y="806494"/>
                </a:cubicBezTo>
                <a:lnTo>
                  <a:pt x="0" y="812415"/>
                </a:lnTo>
                <a:lnTo>
                  <a:pt x="0" y="30983"/>
                </a:lnTo>
                <a:lnTo>
                  <a:pt x="117785" y="13007"/>
                </a:lnTo>
                <a:cubicBezTo>
                  <a:pt x="202473" y="4406"/>
                  <a:pt x="288401" y="0"/>
                  <a:pt x="375358" y="0"/>
                </a:cubicBezTo>
                <a:close/>
              </a:path>
            </a:pathLst>
          </a:custGeom>
          <a:solidFill>
            <a:schemeClr val="accent5">
              <a:lumMod val="75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solidFill>
                <a:schemeClr val="tx1"/>
              </a:solidFill>
            </a:endParaRPr>
          </a:p>
        </p:txBody>
      </p:sp>
      <p:sp>
        <p:nvSpPr>
          <p:cNvPr id="106" name="Freeform: Shape 105">
            <a:extLst>
              <a:ext uri="{FF2B5EF4-FFF2-40B4-BE49-F238E27FC236}">
                <a16:creationId xmlns:a16="http://schemas.microsoft.com/office/drawing/2014/main" id="{0A253F60-DE40-4508-A37A-61331DF1D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979728" y="0"/>
            <a:ext cx="4209224" cy="1650549"/>
          </a:xfrm>
          <a:custGeom>
            <a:avLst/>
            <a:gdLst>
              <a:gd name="connsiteX0" fmla="*/ 0 w 4209224"/>
              <a:gd name="connsiteY0" fmla="*/ 0 h 1650549"/>
              <a:gd name="connsiteX1" fmla="*/ 846445 w 4209224"/>
              <a:gd name="connsiteY1" fmla="*/ 0 h 1650549"/>
              <a:gd name="connsiteX2" fmla="*/ 912542 w 4209224"/>
              <a:gd name="connsiteY2" fmla="*/ 108799 h 1650549"/>
              <a:gd name="connsiteX3" fmla="*/ 2362195 w 4209224"/>
              <a:gd name="connsiteY3" fmla="*/ 879573 h 1650549"/>
              <a:gd name="connsiteX4" fmla="*/ 3811848 w 4209224"/>
              <a:gd name="connsiteY4" fmla="*/ 108799 h 1650549"/>
              <a:gd name="connsiteX5" fmla="*/ 3877945 w 4209224"/>
              <a:gd name="connsiteY5" fmla="*/ 0 h 1650549"/>
              <a:gd name="connsiteX6" fmla="*/ 4209224 w 4209224"/>
              <a:gd name="connsiteY6" fmla="*/ 0 h 1650549"/>
              <a:gd name="connsiteX7" fmla="*/ 4209224 w 4209224"/>
              <a:gd name="connsiteY7" fmla="*/ 840421 h 1650549"/>
              <a:gd name="connsiteX8" fmla="*/ 4143538 w 4209224"/>
              <a:gd name="connsiteY8" fmla="*/ 912693 h 1650549"/>
              <a:gd name="connsiteX9" fmla="*/ 2362196 w 4209224"/>
              <a:gd name="connsiteY9" fmla="*/ 1650549 h 1650549"/>
              <a:gd name="connsiteX10" fmla="*/ 40969 w 4209224"/>
              <a:gd name="connsiteY10" fmla="*/ 111937 h 16505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209224" h="1650549">
                <a:moveTo>
                  <a:pt x="0" y="0"/>
                </a:moveTo>
                <a:lnTo>
                  <a:pt x="846445" y="0"/>
                </a:lnTo>
                <a:lnTo>
                  <a:pt x="912542" y="108799"/>
                </a:lnTo>
                <a:cubicBezTo>
                  <a:pt x="1226710" y="573829"/>
                  <a:pt x="1758748" y="879573"/>
                  <a:pt x="2362195" y="879573"/>
                </a:cubicBezTo>
                <a:cubicBezTo>
                  <a:pt x="2965642" y="879573"/>
                  <a:pt x="3497680" y="573829"/>
                  <a:pt x="3811848" y="108799"/>
                </a:cubicBezTo>
                <a:lnTo>
                  <a:pt x="3877945" y="0"/>
                </a:lnTo>
                <a:lnTo>
                  <a:pt x="4209224" y="0"/>
                </a:lnTo>
                <a:lnTo>
                  <a:pt x="4209224" y="840421"/>
                </a:lnTo>
                <a:lnTo>
                  <a:pt x="4143538" y="912693"/>
                </a:lnTo>
                <a:cubicBezTo>
                  <a:pt x="3687653" y="1368578"/>
                  <a:pt x="3057854" y="1650549"/>
                  <a:pt x="2362196" y="1650549"/>
                </a:cubicBezTo>
                <a:cubicBezTo>
                  <a:pt x="1318710" y="1650549"/>
                  <a:pt x="423404" y="1016115"/>
                  <a:pt x="40969" y="111937"/>
                </a:cubicBezTo>
                <a:close/>
              </a:path>
            </a:pathLst>
          </a:custGeom>
          <a:solidFill>
            <a:schemeClr val="accent5">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solidFill>
                <a:schemeClr val="tx1"/>
              </a:solidFill>
            </a:endParaRPr>
          </a:p>
        </p:txBody>
      </p:sp>
      <p:sp>
        <p:nvSpPr>
          <p:cNvPr id="108" name="Freeform: Shape 107">
            <a:extLst>
              <a:ext uri="{FF2B5EF4-FFF2-40B4-BE49-F238E27FC236}">
                <a16:creationId xmlns:a16="http://schemas.microsoft.com/office/drawing/2014/main" id="{9A0D6220-3DFE-4182-9152-9135493A6B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979728" y="0"/>
            <a:ext cx="4209224" cy="1650549"/>
          </a:xfrm>
          <a:custGeom>
            <a:avLst/>
            <a:gdLst>
              <a:gd name="connsiteX0" fmla="*/ 0 w 4209224"/>
              <a:gd name="connsiteY0" fmla="*/ 0 h 1650549"/>
              <a:gd name="connsiteX1" fmla="*/ 846445 w 4209224"/>
              <a:gd name="connsiteY1" fmla="*/ 0 h 1650549"/>
              <a:gd name="connsiteX2" fmla="*/ 912542 w 4209224"/>
              <a:gd name="connsiteY2" fmla="*/ 108799 h 1650549"/>
              <a:gd name="connsiteX3" fmla="*/ 2362195 w 4209224"/>
              <a:gd name="connsiteY3" fmla="*/ 879573 h 1650549"/>
              <a:gd name="connsiteX4" fmla="*/ 3811848 w 4209224"/>
              <a:gd name="connsiteY4" fmla="*/ 108799 h 1650549"/>
              <a:gd name="connsiteX5" fmla="*/ 3877945 w 4209224"/>
              <a:gd name="connsiteY5" fmla="*/ 0 h 1650549"/>
              <a:gd name="connsiteX6" fmla="*/ 4209224 w 4209224"/>
              <a:gd name="connsiteY6" fmla="*/ 0 h 1650549"/>
              <a:gd name="connsiteX7" fmla="*/ 4209224 w 4209224"/>
              <a:gd name="connsiteY7" fmla="*/ 840421 h 1650549"/>
              <a:gd name="connsiteX8" fmla="*/ 4143538 w 4209224"/>
              <a:gd name="connsiteY8" fmla="*/ 912693 h 1650549"/>
              <a:gd name="connsiteX9" fmla="*/ 2362196 w 4209224"/>
              <a:gd name="connsiteY9" fmla="*/ 1650549 h 1650549"/>
              <a:gd name="connsiteX10" fmla="*/ 40969 w 4209224"/>
              <a:gd name="connsiteY10" fmla="*/ 111937 h 16505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209224" h="1650549">
                <a:moveTo>
                  <a:pt x="0" y="0"/>
                </a:moveTo>
                <a:lnTo>
                  <a:pt x="846445" y="0"/>
                </a:lnTo>
                <a:lnTo>
                  <a:pt x="912542" y="108799"/>
                </a:lnTo>
                <a:cubicBezTo>
                  <a:pt x="1226710" y="573829"/>
                  <a:pt x="1758748" y="879573"/>
                  <a:pt x="2362195" y="879573"/>
                </a:cubicBezTo>
                <a:cubicBezTo>
                  <a:pt x="2965642" y="879573"/>
                  <a:pt x="3497680" y="573829"/>
                  <a:pt x="3811848" y="108799"/>
                </a:cubicBezTo>
                <a:lnTo>
                  <a:pt x="3877945" y="0"/>
                </a:lnTo>
                <a:lnTo>
                  <a:pt x="4209224" y="0"/>
                </a:lnTo>
                <a:lnTo>
                  <a:pt x="4209224" y="840421"/>
                </a:lnTo>
                <a:lnTo>
                  <a:pt x="4143538" y="912693"/>
                </a:lnTo>
                <a:cubicBezTo>
                  <a:pt x="3687653" y="1368578"/>
                  <a:pt x="3057854" y="1650549"/>
                  <a:pt x="2362196" y="1650549"/>
                </a:cubicBezTo>
                <a:cubicBezTo>
                  <a:pt x="1318710" y="1650549"/>
                  <a:pt x="423404" y="1016115"/>
                  <a:pt x="40969" y="111937"/>
                </a:cubicBezTo>
                <a:close/>
              </a:path>
            </a:pathLst>
          </a:custGeom>
          <a:solidFill>
            <a:schemeClr val="accent5">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solidFill>
                <a:schemeClr val="tx1"/>
              </a:solidFill>
            </a:endParaRPr>
          </a:p>
        </p:txBody>
      </p:sp>
      <p:grpSp>
        <p:nvGrpSpPr>
          <p:cNvPr id="110" name="Group 109">
            <a:extLst>
              <a:ext uri="{FF2B5EF4-FFF2-40B4-BE49-F238E27FC236}">
                <a16:creationId xmlns:a16="http://schemas.microsoft.com/office/drawing/2014/main" id="{44C729BC-90F1-4823-A305-F6F124E93A9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214" y="-1"/>
            <a:ext cx="12214827" cy="6858000"/>
            <a:chOff x="-6214" y="-1"/>
            <a:chExt cx="12214827" cy="6858000"/>
          </a:xfrm>
        </p:grpSpPr>
        <p:cxnSp>
          <p:nvCxnSpPr>
            <p:cNvPr id="111" name="Straight Connector 110">
              <a:extLst>
                <a:ext uri="{FF2B5EF4-FFF2-40B4-BE49-F238E27FC236}">
                  <a16:creationId xmlns:a16="http://schemas.microsoft.com/office/drawing/2014/main" id="{640014BD-8822-4EFD-B887-1E95DBBB42A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6214" y="6686283"/>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12" name="Straight Connector 111">
              <a:extLst>
                <a:ext uri="{FF2B5EF4-FFF2-40B4-BE49-F238E27FC236}">
                  <a16:creationId xmlns:a16="http://schemas.microsoft.com/office/drawing/2014/main" id="{1E9445DF-509C-4993-834C-4A95C90E301B}"/>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13" name="Straight Connector 112">
              <a:extLst>
                <a:ext uri="{FF2B5EF4-FFF2-40B4-BE49-F238E27FC236}">
                  <a16:creationId xmlns:a16="http://schemas.microsoft.com/office/drawing/2014/main" id="{FDCB110E-203A-4D63-810B-7AB453AB9BFF}"/>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993258"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14" name="Straight Connector 113">
              <a:extLst>
                <a:ext uri="{FF2B5EF4-FFF2-40B4-BE49-F238E27FC236}">
                  <a16:creationId xmlns:a16="http://schemas.microsoft.com/office/drawing/2014/main" id="{F264073E-6737-44FE-BC04-BFEE371334D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92528"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15" name="Straight Connector 114">
              <a:extLst>
                <a:ext uri="{FF2B5EF4-FFF2-40B4-BE49-F238E27FC236}">
                  <a16:creationId xmlns:a16="http://schemas.microsoft.com/office/drawing/2014/main" id="{6DA24A7E-F63B-4B87-ABA5-BDD8F8F65F70}"/>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91966"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16" name="Straight Connector 115">
              <a:extLst>
                <a:ext uri="{FF2B5EF4-FFF2-40B4-BE49-F238E27FC236}">
                  <a16:creationId xmlns:a16="http://schemas.microsoft.com/office/drawing/2014/main" id="{9CC2C5D2-CEDF-4390-A89D-71DBD7C3771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2191404"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17" name="Straight Connector 116">
              <a:extLst>
                <a:ext uri="{FF2B5EF4-FFF2-40B4-BE49-F238E27FC236}">
                  <a16:creationId xmlns:a16="http://schemas.microsoft.com/office/drawing/2014/main" id="{8956D0DF-B8DD-44AB-A831-329B2973EE9B}"/>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3190842"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18" name="Straight Connector 117">
              <a:extLst>
                <a:ext uri="{FF2B5EF4-FFF2-40B4-BE49-F238E27FC236}">
                  <a16:creationId xmlns:a16="http://schemas.microsoft.com/office/drawing/2014/main" id="{7AB17CF4-098C-43B0-A0E0-235CEB55FB57}"/>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4190280"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19" name="Straight Connector 118">
              <a:extLst>
                <a:ext uri="{FF2B5EF4-FFF2-40B4-BE49-F238E27FC236}">
                  <a16:creationId xmlns:a16="http://schemas.microsoft.com/office/drawing/2014/main" id="{D3CA7C27-06AF-4DB3-A3B2-F81C41D52B5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5189718"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20" name="Straight Connector 119">
              <a:extLst>
                <a:ext uri="{FF2B5EF4-FFF2-40B4-BE49-F238E27FC236}">
                  <a16:creationId xmlns:a16="http://schemas.microsoft.com/office/drawing/2014/main" id="{8BD2BB17-7774-4215-872F-9CF37633BB64}"/>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6189156"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21" name="Straight Connector 120">
              <a:extLst>
                <a:ext uri="{FF2B5EF4-FFF2-40B4-BE49-F238E27FC236}">
                  <a16:creationId xmlns:a16="http://schemas.microsoft.com/office/drawing/2014/main" id="{22E1C172-AA18-42F1-B952-4791B50351E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188594"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22" name="Straight Connector 121">
              <a:extLst>
                <a:ext uri="{FF2B5EF4-FFF2-40B4-BE49-F238E27FC236}">
                  <a16:creationId xmlns:a16="http://schemas.microsoft.com/office/drawing/2014/main" id="{C9D5EBAC-D904-4410-A575-1A2B810D888F}"/>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8188032"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23" name="Straight Connector 122">
              <a:extLst>
                <a:ext uri="{FF2B5EF4-FFF2-40B4-BE49-F238E27FC236}">
                  <a16:creationId xmlns:a16="http://schemas.microsoft.com/office/drawing/2014/main" id="{8B38425E-0189-47B9-9F42-67DC5386E3B0}"/>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9187470"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24" name="Straight Connector 123">
              <a:extLst>
                <a:ext uri="{FF2B5EF4-FFF2-40B4-BE49-F238E27FC236}">
                  <a16:creationId xmlns:a16="http://schemas.microsoft.com/office/drawing/2014/main" id="{E6584C8E-A8AC-49AB-8E5B-337E14D4F85A}"/>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0186908"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25" name="Straight Connector 124">
              <a:extLst>
                <a:ext uri="{FF2B5EF4-FFF2-40B4-BE49-F238E27FC236}">
                  <a16:creationId xmlns:a16="http://schemas.microsoft.com/office/drawing/2014/main" id="{E8FCDC21-75B9-4F36-AEB4-186CDD994F2A}"/>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186346"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26" name="Straight Connector 125">
              <a:extLst>
                <a:ext uri="{FF2B5EF4-FFF2-40B4-BE49-F238E27FC236}">
                  <a16:creationId xmlns:a16="http://schemas.microsoft.com/office/drawing/2014/main" id="{79AAC1FD-FBB6-4E21-A267-E4B9029BB47C}"/>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2185786"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27" name="Straight Connector 126">
              <a:extLst>
                <a:ext uri="{FF2B5EF4-FFF2-40B4-BE49-F238E27FC236}">
                  <a16:creationId xmlns:a16="http://schemas.microsoft.com/office/drawing/2014/main" id="{20FDEAF3-AB6A-41DF-BF11-245120818000}"/>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71716"/>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28" name="Straight Connector 127">
              <a:extLst>
                <a:ext uri="{FF2B5EF4-FFF2-40B4-BE49-F238E27FC236}">
                  <a16:creationId xmlns:a16="http://schemas.microsoft.com/office/drawing/2014/main" id="{29F9892F-F26B-4C6F-A949-097D3EBC773F}"/>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728906"/>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29" name="Straight Connector 128">
              <a:extLst>
                <a:ext uri="{FF2B5EF4-FFF2-40B4-BE49-F238E27FC236}">
                  <a16:creationId xmlns:a16="http://schemas.microsoft.com/office/drawing/2014/main" id="{FCCA59EA-5156-402B-82A4-AAE14B2D9A03}"/>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286096"/>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30" name="Straight Connector 129">
              <a:extLst>
                <a:ext uri="{FF2B5EF4-FFF2-40B4-BE49-F238E27FC236}">
                  <a16:creationId xmlns:a16="http://schemas.microsoft.com/office/drawing/2014/main" id="{31E175D8-17F1-46B8-807F-89A75CD4D967}"/>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843286"/>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31" name="Straight Connector 130">
              <a:extLst>
                <a:ext uri="{FF2B5EF4-FFF2-40B4-BE49-F238E27FC236}">
                  <a16:creationId xmlns:a16="http://schemas.microsoft.com/office/drawing/2014/main" id="{5AE169C4-F6B2-44D0-A73C-88C304E8A36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2400476"/>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32" name="Straight Connector 131">
              <a:extLst>
                <a:ext uri="{FF2B5EF4-FFF2-40B4-BE49-F238E27FC236}">
                  <a16:creationId xmlns:a16="http://schemas.microsoft.com/office/drawing/2014/main" id="{2CE19136-3F8D-4350-A424-8241923BCD53}"/>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2957666"/>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33" name="Straight Connector 132">
              <a:extLst>
                <a:ext uri="{FF2B5EF4-FFF2-40B4-BE49-F238E27FC236}">
                  <a16:creationId xmlns:a16="http://schemas.microsoft.com/office/drawing/2014/main" id="{CF937350-E379-4C45-BC56-20808BBED353}"/>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3514856"/>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34" name="Straight Connector 133">
              <a:extLst>
                <a:ext uri="{FF2B5EF4-FFF2-40B4-BE49-F238E27FC236}">
                  <a16:creationId xmlns:a16="http://schemas.microsoft.com/office/drawing/2014/main" id="{FE4F6988-3981-46A0-B744-EE972197D43C}"/>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4072046"/>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35" name="Straight Connector 134">
              <a:extLst>
                <a:ext uri="{FF2B5EF4-FFF2-40B4-BE49-F238E27FC236}">
                  <a16:creationId xmlns:a16="http://schemas.microsoft.com/office/drawing/2014/main" id="{EDB419A9-FCB9-4B39-8D9E-91CC0B8E77A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4629236"/>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36" name="Straight Connector 135">
              <a:extLst>
                <a:ext uri="{FF2B5EF4-FFF2-40B4-BE49-F238E27FC236}">
                  <a16:creationId xmlns:a16="http://schemas.microsoft.com/office/drawing/2014/main" id="{7D6861DB-43A8-4624-9ECC-5A96BE3AF10A}"/>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5186426"/>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37" name="Straight Connector 136">
              <a:extLst>
                <a:ext uri="{FF2B5EF4-FFF2-40B4-BE49-F238E27FC236}">
                  <a16:creationId xmlns:a16="http://schemas.microsoft.com/office/drawing/2014/main" id="{4AFBD701-C20E-441D-8596-4BBBF49556B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5743616"/>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38" name="Straight Connector 137">
              <a:extLst>
                <a:ext uri="{FF2B5EF4-FFF2-40B4-BE49-F238E27FC236}">
                  <a16:creationId xmlns:a16="http://schemas.microsoft.com/office/drawing/2014/main" id="{73C41C88-00F9-45AF-8D64-37BA70969B6F}"/>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6857999"/>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39" name="Straight Connector 138">
              <a:extLst>
                <a:ext uri="{FF2B5EF4-FFF2-40B4-BE49-F238E27FC236}">
                  <a16:creationId xmlns:a16="http://schemas.microsoft.com/office/drawing/2014/main" id="{E6420BDA-21B9-4B17-A82E-A9EB28138A0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6613" y="6248400"/>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grpSp>
      <p:sp useBgFill="1">
        <p:nvSpPr>
          <p:cNvPr id="141" name="Rectangle 140">
            <a:extLst>
              <a:ext uri="{FF2B5EF4-FFF2-40B4-BE49-F238E27FC236}">
                <a16:creationId xmlns:a16="http://schemas.microsoft.com/office/drawing/2014/main" id="{BA6285CA-6AFA-4F27-AFB5-1B32CDE09B1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43" name="Rectangle 142">
            <a:extLst>
              <a:ext uri="{FF2B5EF4-FFF2-40B4-BE49-F238E27FC236}">
                <a16:creationId xmlns:a16="http://schemas.microsoft.com/office/drawing/2014/main" id="{1D89589F-37B2-43AC-A5AB-3B428690BFF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bg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45" name="Right Triangle 144">
            <a:extLst>
              <a:ext uri="{FF2B5EF4-FFF2-40B4-BE49-F238E27FC236}">
                <a16:creationId xmlns:a16="http://schemas.microsoft.com/office/drawing/2014/main" id="{7BCC6446-8462-4A63-9B6F-8F57EC40F64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3500000">
            <a:off x="-265271" y="2673521"/>
            <a:ext cx="568289" cy="568289"/>
          </a:xfrm>
          <a:prstGeom prst="rtTriangle">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7" name="Flowchart: Document 146">
            <a:extLst>
              <a:ext uri="{FF2B5EF4-FFF2-40B4-BE49-F238E27FC236}">
                <a16:creationId xmlns:a16="http://schemas.microsoft.com/office/drawing/2014/main" id="{0AF8A919-E589-4841-8662-39A57558C0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455724" y="2105114"/>
            <a:ext cx="6858000" cy="2647778"/>
          </a:xfrm>
          <a:prstGeom prst="flowChartDocument">
            <a:avLst/>
          </a:prstGeom>
          <a:solidFill>
            <a:schemeClr val="accent6">
              <a:lumMod val="20000"/>
              <a:lumOff val="8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grpSp>
        <p:nvGrpSpPr>
          <p:cNvPr id="149" name="Group 148">
            <a:extLst>
              <a:ext uri="{FF2B5EF4-FFF2-40B4-BE49-F238E27FC236}">
                <a16:creationId xmlns:a16="http://schemas.microsoft.com/office/drawing/2014/main" id="{8118ECEF-CA6A-4CB6-BCA5-59B2DB40C4A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214" y="-1"/>
            <a:ext cx="12214827" cy="6858000"/>
            <a:chOff x="-6214" y="-1"/>
            <a:chExt cx="12214827" cy="6858000"/>
          </a:xfrm>
        </p:grpSpPr>
        <p:cxnSp>
          <p:nvCxnSpPr>
            <p:cNvPr id="150" name="Straight Connector 149">
              <a:extLst>
                <a:ext uri="{FF2B5EF4-FFF2-40B4-BE49-F238E27FC236}">
                  <a16:creationId xmlns:a16="http://schemas.microsoft.com/office/drawing/2014/main" id="{CDC2A251-C28C-4A72-BAFF-511640FB2E6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6214" y="6686283"/>
              <a:ext cx="12192000" cy="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1" name="Straight Connector 150">
              <a:extLst>
                <a:ext uri="{FF2B5EF4-FFF2-40B4-BE49-F238E27FC236}">
                  <a16:creationId xmlns:a16="http://schemas.microsoft.com/office/drawing/2014/main" id="{DDDB2429-3E01-4CD5-998D-8F5716A0987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
              <a:ext cx="0" cy="685800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2" name="Straight Connector 151">
              <a:extLst>
                <a:ext uri="{FF2B5EF4-FFF2-40B4-BE49-F238E27FC236}">
                  <a16:creationId xmlns:a16="http://schemas.microsoft.com/office/drawing/2014/main" id="{1E26953B-4BE7-4AD0-B471-088DBB23D7DC}"/>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993258" y="-1"/>
              <a:ext cx="0" cy="685800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3" name="Straight Connector 152">
              <a:extLst>
                <a:ext uri="{FF2B5EF4-FFF2-40B4-BE49-F238E27FC236}">
                  <a16:creationId xmlns:a16="http://schemas.microsoft.com/office/drawing/2014/main" id="{E9D9ED6D-9817-4272-9FEF-E674FBCCCC80}"/>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92528" y="-1"/>
              <a:ext cx="0" cy="685800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4" name="Straight Connector 153">
              <a:extLst>
                <a:ext uri="{FF2B5EF4-FFF2-40B4-BE49-F238E27FC236}">
                  <a16:creationId xmlns:a16="http://schemas.microsoft.com/office/drawing/2014/main" id="{8718C0DE-4596-4A70-AA4F-E678AC7FBC33}"/>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91966" y="-1"/>
              <a:ext cx="0" cy="685800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5" name="Straight Connector 154">
              <a:extLst>
                <a:ext uri="{FF2B5EF4-FFF2-40B4-BE49-F238E27FC236}">
                  <a16:creationId xmlns:a16="http://schemas.microsoft.com/office/drawing/2014/main" id="{D8B48095-74C2-4053-872D-D3F70910C3A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2191404" y="-1"/>
              <a:ext cx="0" cy="685800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6" name="Straight Connector 155">
              <a:extLst>
                <a:ext uri="{FF2B5EF4-FFF2-40B4-BE49-F238E27FC236}">
                  <a16:creationId xmlns:a16="http://schemas.microsoft.com/office/drawing/2014/main" id="{6224D0B6-A4CB-4D98-A1DC-2770B95F9EAF}"/>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3190842" y="-1"/>
              <a:ext cx="0" cy="685800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7" name="Straight Connector 156">
              <a:extLst>
                <a:ext uri="{FF2B5EF4-FFF2-40B4-BE49-F238E27FC236}">
                  <a16:creationId xmlns:a16="http://schemas.microsoft.com/office/drawing/2014/main" id="{CB39DE9C-23C1-4ABA-BD0D-B76BDC9630D5}"/>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4190280" y="-1"/>
              <a:ext cx="0" cy="685800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8" name="Straight Connector 157">
              <a:extLst>
                <a:ext uri="{FF2B5EF4-FFF2-40B4-BE49-F238E27FC236}">
                  <a16:creationId xmlns:a16="http://schemas.microsoft.com/office/drawing/2014/main" id="{19DDAAE0-966C-4350-8819-857CF524F34A}"/>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5189718" y="-1"/>
              <a:ext cx="0" cy="685800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9" name="Straight Connector 158">
              <a:extLst>
                <a:ext uri="{FF2B5EF4-FFF2-40B4-BE49-F238E27FC236}">
                  <a16:creationId xmlns:a16="http://schemas.microsoft.com/office/drawing/2014/main" id="{BEE6C021-FBD3-42F3-9A9C-69C4E71989C5}"/>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6189156" y="-1"/>
              <a:ext cx="0" cy="685800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60" name="Straight Connector 159">
              <a:extLst>
                <a:ext uri="{FF2B5EF4-FFF2-40B4-BE49-F238E27FC236}">
                  <a16:creationId xmlns:a16="http://schemas.microsoft.com/office/drawing/2014/main" id="{F02961B9-65E1-4B12-AD98-9845BC3F43B7}"/>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188594" y="-1"/>
              <a:ext cx="0" cy="685800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61" name="Straight Connector 160">
              <a:extLst>
                <a:ext uri="{FF2B5EF4-FFF2-40B4-BE49-F238E27FC236}">
                  <a16:creationId xmlns:a16="http://schemas.microsoft.com/office/drawing/2014/main" id="{B22ABFE0-D700-4FD9-9CC8-D138B29ABFD6}"/>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8188032" y="-1"/>
              <a:ext cx="0" cy="685800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62" name="Straight Connector 161">
              <a:extLst>
                <a:ext uri="{FF2B5EF4-FFF2-40B4-BE49-F238E27FC236}">
                  <a16:creationId xmlns:a16="http://schemas.microsoft.com/office/drawing/2014/main" id="{46FFF1A3-B8BF-470C-9436-D5B78185350C}"/>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9187470" y="-1"/>
              <a:ext cx="0" cy="685800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63" name="Straight Connector 162">
              <a:extLst>
                <a:ext uri="{FF2B5EF4-FFF2-40B4-BE49-F238E27FC236}">
                  <a16:creationId xmlns:a16="http://schemas.microsoft.com/office/drawing/2014/main" id="{198B6551-FF5D-49F5-8D3E-757AEC357AF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0186908" y="-1"/>
              <a:ext cx="0" cy="685800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64" name="Straight Connector 163">
              <a:extLst>
                <a:ext uri="{FF2B5EF4-FFF2-40B4-BE49-F238E27FC236}">
                  <a16:creationId xmlns:a16="http://schemas.microsoft.com/office/drawing/2014/main" id="{50F3BFE5-573C-42C0-94D5-E5513CCC57D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186346" y="-1"/>
              <a:ext cx="0" cy="685800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65" name="Straight Connector 164">
              <a:extLst>
                <a:ext uri="{FF2B5EF4-FFF2-40B4-BE49-F238E27FC236}">
                  <a16:creationId xmlns:a16="http://schemas.microsoft.com/office/drawing/2014/main" id="{357931AB-4B07-4E0E-B3E4-84E2452E0A9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2185786" y="-1"/>
              <a:ext cx="0" cy="685800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66" name="Straight Connector 165">
              <a:extLst>
                <a:ext uri="{FF2B5EF4-FFF2-40B4-BE49-F238E27FC236}">
                  <a16:creationId xmlns:a16="http://schemas.microsoft.com/office/drawing/2014/main" id="{CC4789DB-7083-4597-9FC7-6336EA0BE3D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71716"/>
              <a:ext cx="12192000" cy="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67" name="Straight Connector 166">
              <a:extLst>
                <a:ext uri="{FF2B5EF4-FFF2-40B4-BE49-F238E27FC236}">
                  <a16:creationId xmlns:a16="http://schemas.microsoft.com/office/drawing/2014/main" id="{9E0B4F1D-D11A-4023-BE6B-6679ABB2B40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728906"/>
              <a:ext cx="12192000" cy="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68" name="Straight Connector 167">
              <a:extLst>
                <a:ext uri="{FF2B5EF4-FFF2-40B4-BE49-F238E27FC236}">
                  <a16:creationId xmlns:a16="http://schemas.microsoft.com/office/drawing/2014/main" id="{28633D7A-F6FC-418F-AD87-0EE148C1A09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286096"/>
              <a:ext cx="12192000" cy="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69" name="Straight Connector 168">
              <a:extLst>
                <a:ext uri="{FF2B5EF4-FFF2-40B4-BE49-F238E27FC236}">
                  <a16:creationId xmlns:a16="http://schemas.microsoft.com/office/drawing/2014/main" id="{A0FC8FCC-6F69-4802-995C-903AE441629A}"/>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843286"/>
              <a:ext cx="12192000" cy="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70" name="Straight Connector 169">
              <a:extLst>
                <a:ext uri="{FF2B5EF4-FFF2-40B4-BE49-F238E27FC236}">
                  <a16:creationId xmlns:a16="http://schemas.microsoft.com/office/drawing/2014/main" id="{86ABFCE7-4796-4186-8EDC-DB6CE87BC7EA}"/>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2400476"/>
              <a:ext cx="12192000" cy="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71" name="Straight Connector 170">
              <a:extLst>
                <a:ext uri="{FF2B5EF4-FFF2-40B4-BE49-F238E27FC236}">
                  <a16:creationId xmlns:a16="http://schemas.microsoft.com/office/drawing/2014/main" id="{E1935BF2-A804-46BA-940A-DDAD7888F30C}"/>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2957666"/>
              <a:ext cx="12192000" cy="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72" name="Straight Connector 171">
              <a:extLst>
                <a:ext uri="{FF2B5EF4-FFF2-40B4-BE49-F238E27FC236}">
                  <a16:creationId xmlns:a16="http://schemas.microsoft.com/office/drawing/2014/main" id="{ED012DA9-8D67-483A-8071-2903F2E3B233}"/>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3514856"/>
              <a:ext cx="12192000" cy="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73" name="Straight Connector 172">
              <a:extLst>
                <a:ext uri="{FF2B5EF4-FFF2-40B4-BE49-F238E27FC236}">
                  <a16:creationId xmlns:a16="http://schemas.microsoft.com/office/drawing/2014/main" id="{109163DC-956E-44BE-B55A-E6C2C851DD26}"/>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4072046"/>
              <a:ext cx="12192000" cy="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74" name="Straight Connector 173">
              <a:extLst>
                <a:ext uri="{FF2B5EF4-FFF2-40B4-BE49-F238E27FC236}">
                  <a16:creationId xmlns:a16="http://schemas.microsoft.com/office/drawing/2014/main" id="{76CDE9FD-1880-483F-A039-BEB3AB0D3740}"/>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4629236"/>
              <a:ext cx="12192000" cy="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75" name="Straight Connector 174">
              <a:extLst>
                <a:ext uri="{FF2B5EF4-FFF2-40B4-BE49-F238E27FC236}">
                  <a16:creationId xmlns:a16="http://schemas.microsoft.com/office/drawing/2014/main" id="{38DDB23B-71E7-42A3-B055-5740EE14C5A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5186426"/>
              <a:ext cx="12192000" cy="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76" name="Straight Connector 175">
              <a:extLst>
                <a:ext uri="{FF2B5EF4-FFF2-40B4-BE49-F238E27FC236}">
                  <a16:creationId xmlns:a16="http://schemas.microsoft.com/office/drawing/2014/main" id="{37245B63-D771-461D-A625-4B49966D248C}"/>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5743616"/>
              <a:ext cx="12192000" cy="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77" name="Straight Connector 176">
              <a:extLst>
                <a:ext uri="{FF2B5EF4-FFF2-40B4-BE49-F238E27FC236}">
                  <a16:creationId xmlns:a16="http://schemas.microsoft.com/office/drawing/2014/main" id="{CF1DF9FF-1F61-4B4F-8993-6897DE09C9C0}"/>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6857999"/>
              <a:ext cx="12192000" cy="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78" name="Straight Connector 177">
              <a:extLst>
                <a:ext uri="{FF2B5EF4-FFF2-40B4-BE49-F238E27FC236}">
                  <a16:creationId xmlns:a16="http://schemas.microsoft.com/office/drawing/2014/main" id="{4092F139-6734-46F3-B176-11741F1F732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6613" y="6248400"/>
              <a:ext cx="12192000" cy="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2" name="Titel 1">
            <a:extLst>
              <a:ext uri="{FF2B5EF4-FFF2-40B4-BE49-F238E27FC236}">
                <a16:creationId xmlns:a16="http://schemas.microsoft.com/office/drawing/2014/main" id="{8A07D095-2735-4B06-8939-BF8F5F1CF42D}"/>
              </a:ext>
            </a:extLst>
          </p:cNvPr>
          <p:cNvSpPr>
            <a:spLocks noGrp="1"/>
          </p:cNvSpPr>
          <p:nvPr>
            <p:ph type="title"/>
          </p:nvPr>
        </p:nvSpPr>
        <p:spPr>
          <a:xfrm>
            <a:off x="453142" y="725467"/>
            <a:ext cx="5414255" cy="2784496"/>
          </a:xfrm>
        </p:spPr>
        <p:txBody>
          <a:bodyPr vert="horz" lIns="91440" tIns="45720" rIns="91440" bIns="45720" rtlCol="0" anchor="b">
            <a:normAutofit/>
          </a:bodyPr>
          <a:lstStyle/>
          <a:p>
            <a:r>
              <a:rPr lang="en-US" sz="4600">
                <a:solidFill>
                  <a:schemeClr val="tx2">
                    <a:alpha val="80000"/>
                  </a:schemeClr>
                </a:solidFill>
              </a:rPr>
              <a:t>Hoe gaat dit jou helpen om meer sturing te krijgen over je leven?</a:t>
            </a:r>
          </a:p>
        </p:txBody>
      </p:sp>
      <p:pic>
        <p:nvPicPr>
          <p:cNvPr id="4098" name="Picture 2" descr="Beter jezelf - Tegel + Spreuk | TegelSpreuken.nl">
            <a:extLst>
              <a:ext uri="{FF2B5EF4-FFF2-40B4-BE49-F238E27FC236}">
                <a16:creationId xmlns:a16="http://schemas.microsoft.com/office/drawing/2014/main" id="{FA378F8D-C06B-4C83-9B2D-ACB34B753EFD}"/>
              </a:ext>
            </a:extLst>
          </p:cNvPr>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r="-2" b="-2"/>
          <a:stretch/>
        </p:blipFill>
        <p:spPr bwMode="auto">
          <a:xfrm>
            <a:off x="6025896" y="457200"/>
            <a:ext cx="5879592" cy="5879592"/>
          </a:xfrm>
          <a:custGeom>
            <a:avLst/>
            <a:gdLst/>
            <a:ahLst/>
            <a:cxnLst/>
            <a:rect l="l" t="t" r="r" b="b"/>
            <a:pathLst>
              <a:path w="5777910" h="5777910">
                <a:moveTo>
                  <a:pt x="2888955" y="0"/>
                </a:moveTo>
                <a:cubicBezTo>
                  <a:pt x="4484481" y="0"/>
                  <a:pt x="5777910" y="1293429"/>
                  <a:pt x="5777910" y="2888955"/>
                </a:cubicBezTo>
                <a:cubicBezTo>
                  <a:pt x="5777910" y="4484481"/>
                  <a:pt x="4484481" y="5777910"/>
                  <a:pt x="2888955" y="5777910"/>
                </a:cubicBezTo>
                <a:cubicBezTo>
                  <a:pt x="1293429" y="5777910"/>
                  <a:pt x="0" y="4484481"/>
                  <a:pt x="0" y="2888955"/>
                </a:cubicBezTo>
                <a:cubicBezTo>
                  <a:pt x="0" y="1293429"/>
                  <a:pt x="1293429" y="0"/>
                  <a:pt x="2888955" y="0"/>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192514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0CBF663-12F5-4F08-943E-BA3994B1CB4A}"/>
              </a:ext>
            </a:extLst>
          </p:cNvPr>
          <p:cNvSpPr>
            <a:spLocks noGrp="1"/>
          </p:cNvSpPr>
          <p:nvPr>
            <p:ph type="title"/>
          </p:nvPr>
        </p:nvSpPr>
        <p:spPr/>
        <p:txBody>
          <a:bodyPr/>
          <a:lstStyle/>
          <a:p>
            <a:r>
              <a:rPr lang="nl-NL" dirty="0"/>
              <a:t>Inhoud </a:t>
            </a:r>
          </a:p>
        </p:txBody>
      </p:sp>
      <p:sp>
        <p:nvSpPr>
          <p:cNvPr id="3" name="Tijdelijke aanduiding voor inhoud 2">
            <a:extLst>
              <a:ext uri="{FF2B5EF4-FFF2-40B4-BE49-F238E27FC236}">
                <a16:creationId xmlns:a16="http://schemas.microsoft.com/office/drawing/2014/main" id="{54CEAD41-D338-47DC-BF23-0F857774B9A2}"/>
              </a:ext>
            </a:extLst>
          </p:cNvPr>
          <p:cNvSpPr>
            <a:spLocks noGrp="1"/>
          </p:cNvSpPr>
          <p:nvPr>
            <p:ph idx="1"/>
          </p:nvPr>
        </p:nvSpPr>
        <p:spPr/>
        <p:txBody>
          <a:bodyPr>
            <a:normAutofit/>
          </a:bodyPr>
          <a:lstStyle/>
          <a:p>
            <a:r>
              <a:rPr lang="nl-NL" dirty="0"/>
              <a:t>De eerste 3 eigenschappen voor succes in je leven van Stephen </a:t>
            </a:r>
            <a:r>
              <a:rPr lang="nl-NL" dirty="0" err="1"/>
              <a:t>Covey</a:t>
            </a:r>
            <a:r>
              <a:rPr lang="nl-NL" dirty="0"/>
              <a:t> behandelen en toepassen in een kleine opdracht. </a:t>
            </a:r>
          </a:p>
          <a:p>
            <a:pPr marL="0" indent="0">
              <a:buNone/>
            </a:pPr>
            <a:endParaRPr lang="nl-NL" dirty="0"/>
          </a:p>
          <a:p>
            <a:r>
              <a:rPr lang="nl-NL" dirty="0"/>
              <a:t>Doel: </a:t>
            </a:r>
          </a:p>
          <a:p>
            <a:r>
              <a:rPr lang="nl-NL" dirty="0"/>
              <a:t>Bewust worden van de theorie van Stephen </a:t>
            </a:r>
            <a:r>
              <a:rPr lang="nl-NL" dirty="0" err="1"/>
              <a:t>Covey</a:t>
            </a:r>
            <a:endParaRPr lang="nl-NL" dirty="0"/>
          </a:p>
          <a:p>
            <a:r>
              <a:rPr lang="nl-NL" dirty="0"/>
              <a:t>En jezelf antwoord geven op de vraag, hoe kan jou dit helpen om meer sturing te geven aan je leven? </a:t>
            </a:r>
          </a:p>
        </p:txBody>
      </p:sp>
    </p:spTree>
    <p:extLst>
      <p:ext uri="{BB962C8B-B14F-4D97-AF65-F5344CB8AC3E}">
        <p14:creationId xmlns:p14="http://schemas.microsoft.com/office/powerpoint/2010/main" val="35914084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9" name="Rectangle 138">
            <a:extLst>
              <a:ext uri="{FF2B5EF4-FFF2-40B4-BE49-F238E27FC236}">
                <a16:creationId xmlns:a16="http://schemas.microsoft.com/office/drawing/2014/main" id="{1C582B07-D0F0-4B6B-A5D9-D2F192CB3A4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41" name="Rectangle 140">
            <a:extLst>
              <a:ext uri="{FF2B5EF4-FFF2-40B4-BE49-F238E27FC236}">
                <a16:creationId xmlns:a16="http://schemas.microsoft.com/office/drawing/2014/main" id="{7EE60796-BC52-4154-A3A9-773DE82855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bg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43" name="Right Triangle 142">
            <a:extLst>
              <a:ext uri="{FF2B5EF4-FFF2-40B4-BE49-F238E27FC236}">
                <a16:creationId xmlns:a16="http://schemas.microsoft.com/office/drawing/2014/main" id="{DA1A4301-6FFC-4C82-A1FA-7634D8CAA8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3500000">
            <a:off x="-251324" y="1555703"/>
            <a:ext cx="568289" cy="568289"/>
          </a:xfrm>
          <a:prstGeom prst="rtTriangle">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5" name="Flowchart: Document 144">
            <a:extLst>
              <a:ext uri="{FF2B5EF4-FFF2-40B4-BE49-F238E27FC236}">
                <a16:creationId xmlns:a16="http://schemas.microsoft.com/office/drawing/2014/main" id="{BFEC1042-3FDC-47A3-BCD7-CA9D052F98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744293" y="1744296"/>
            <a:ext cx="6858000" cy="3369413"/>
          </a:xfrm>
          <a:prstGeom prst="flowChartDocument">
            <a:avLst/>
          </a:prstGeom>
          <a:solidFill>
            <a:schemeClr val="accent6">
              <a:lumMod val="20000"/>
              <a:lumOff val="8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grpSp>
        <p:nvGrpSpPr>
          <p:cNvPr id="147" name="Group 146">
            <a:extLst>
              <a:ext uri="{FF2B5EF4-FFF2-40B4-BE49-F238E27FC236}">
                <a16:creationId xmlns:a16="http://schemas.microsoft.com/office/drawing/2014/main" id="{8323DD1D-77DE-48B2-A0A0-6265801531E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214827" cy="6858000"/>
            <a:chOff x="-6214" y="-1"/>
            <a:chExt cx="12214827" cy="6858000"/>
          </a:xfrm>
        </p:grpSpPr>
        <p:cxnSp>
          <p:nvCxnSpPr>
            <p:cNvPr id="148" name="Straight Connector 147">
              <a:extLst>
                <a:ext uri="{FF2B5EF4-FFF2-40B4-BE49-F238E27FC236}">
                  <a16:creationId xmlns:a16="http://schemas.microsoft.com/office/drawing/2014/main" id="{5C230063-C474-48F9-AD35-F649415C229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6214" y="6686283"/>
              <a:ext cx="12192000" cy="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49" name="Straight Connector 148">
              <a:extLst>
                <a:ext uri="{FF2B5EF4-FFF2-40B4-BE49-F238E27FC236}">
                  <a16:creationId xmlns:a16="http://schemas.microsoft.com/office/drawing/2014/main" id="{6251EB77-6139-46FD-BABC-85764659488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
              <a:ext cx="0" cy="685800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0" name="Straight Connector 149">
              <a:extLst>
                <a:ext uri="{FF2B5EF4-FFF2-40B4-BE49-F238E27FC236}">
                  <a16:creationId xmlns:a16="http://schemas.microsoft.com/office/drawing/2014/main" id="{A8177B72-4955-469C-BAF0-E0762637944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993258" y="-1"/>
              <a:ext cx="0" cy="685800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1" name="Straight Connector 150">
              <a:extLst>
                <a:ext uri="{FF2B5EF4-FFF2-40B4-BE49-F238E27FC236}">
                  <a16:creationId xmlns:a16="http://schemas.microsoft.com/office/drawing/2014/main" id="{C09269C7-DB34-4A8C-BAC9-2496A058B8B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92528" y="-1"/>
              <a:ext cx="0" cy="685800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2" name="Straight Connector 151">
              <a:extLst>
                <a:ext uri="{FF2B5EF4-FFF2-40B4-BE49-F238E27FC236}">
                  <a16:creationId xmlns:a16="http://schemas.microsoft.com/office/drawing/2014/main" id="{FFA42117-D401-4236-8EAA-EC9095D4C64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91966" y="-1"/>
              <a:ext cx="0" cy="685800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3" name="Straight Connector 152">
              <a:extLst>
                <a:ext uri="{FF2B5EF4-FFF2-40B4-BE49-F238E27FC236}">
                  <a16:creationId xmlns:a16="http://schemas.microsoft.com/office/drawing/2014/main" id="{6746B91E-6053-4974-B374-9D1B8FBD70C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2191404" y="-1"/>
              <a:ext cx="0" cy="685800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4" name="Straight Connector 153">
              <a:extLst>
                <a:ext uri="{FF2B5EF4-FFF2-40B4-BE49-F238E27FC236}">
                  <a16:creationId xmlns:a16="http://schemas.microsoft.com/office/drawing/2014/main" id="{ED5DA8D3-12FB-4731-BDBC-93B6113D0C4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3190842" y="-1"/>
              <a:ext cx="0" cy="685800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5" name="Straight Connector 154">
              <a:extLst>
                <a:ext uri="{FF2B5EF4-FFF2-40B4-BE49-F238E27FC236}">
                  <a16:creationId xmlns:a16="http://schemas.microsoft.com/office/drawing/2014/main" id="{7D16B49A-4893-4729-87B8-9A0B8E592D9E}"/>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4190280" y="-1"/>
              <a:ext cx="0" cy="685800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6" name="Straight Connector 155">
              <a:extLst>
                <a:ext uri="{FF2B5EF4-FFF2-40B4-BE49-F238E27FC236}">
                  <a16:creationId xmlns:a16="http://schemas.microsoft.com/office/drawing/2014/main" id="{406D93EE-2329-4706-89C0-BB6C94A39A7B}"/>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5189718" y="-1"/>
              <a:ext cx="0" cy="685800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7" name="Straight Connector 156">
              <a:extLst>
                <a:ext uri="{FF2B5EF4-FFF2-40B4-BE49-F238E27FC236}">
                  <a16:creationId xmlns:a16="http://schemas.microsoft.com/office/drawing/2014/main" id="{3DC3E76F-2DB4-40DA-8C45-943861B1723E}"/>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6189156" y="-1"/>
              <a:ext cx="0" cy="685800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8" name="Straight Connector 157">
              <a:extLst>
                <a:ext uri="{FF2B5EF4-FFF2-40B4-BE49-F238E27FC236}">
                  <a16:creationId xmlns:a16="http://schemas.microsoft.com/office/drawing/2014/main" id="{F56318F6-E559-4DA6-95C0-D2BB10BA6413}"/>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188594" y="-1"/>
              <a:ext cx="0" cy="685800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9" name="Straight Connector 158">
              <a:extLst>
                <a:ext uri="{FF2B5EF4-FFF2-40B4-BE49-F238E27FC236}">
                  <a16:creationId xmlns:a16="http://schemas.microsoft.com/office/drawing/2014/main" id="{83243B57-CFAA-461A-AE56-A61CF60F3AD4}"/>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8188032" y="-1"/>
              <a:ext cx="0" cy="685800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60" name="Straight Connector 159">
              <a:extLst>
                <a:ext uri="{FF2B5EF4-FFF2-40B4-BE49-F238E27FC236}">
                  <a16:creationId xmlns:a16="http://schemas.microsoft.com/office/drawing/2014/main" id="{86AEACE9-7BE6-4FC5-9686-47F15ABA5695}"/>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9187470" y="-1"/>
              <a:ext cx="0" cy="685800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61" name="Straight Connector 160">
              <a:extLst>
                <a:ext uri="{FF2B5EF4-FFF2-40B4-BE49-F238E27FC236}">
                  <a16:creationId xmlns:a16="http://schemas.microsoft.com/office/drawing/2014/main" id="{5DCAE5B4-5700-44A8-91DA-D8415FB04FA5}"/>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0186908" y="-1"/>
              <a:ext cx="0" cy="685800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62" name="Straight Connector 161">
              <a:extLst>
                <a:ext uri="{FF2B5EF4-FFF2-40B4-BE49-F238E27FC236}">
                  <a16:creationId xmlns:a16="http://schemas.microsoft.com/office/drawing/2014/main" id="{F2F9D9C9-D01B-4870-8B33-310D77DF5B3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186346" y="-1"/>
              <a:ext cx="0" cy="685800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63" name="Straight Connector 162">
              <a:extLst>
                <a:ext uri="{FF2B5EF4-FFF2-40B4-BE49-F238E27FC236}">
                  <a16:creationId xmlns:a16="http://schemas.microsoft.com/office/drawing/2014/main" id="{905DDC7F-2142-41F1-B1E3-A37A0B6FD160}"/>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2185786" y="-1"/>
              <a:ext cx="0" cy="685800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64" name="Straight Connector 163">
              <a:extLst>
                <a:ext uri="{FF2B5EF4-FFF2-40B4-BE49-F238E27FC236}">
                  <a16:creationId xmlns:a16="http://schemas.microsoft.com/office/drawing/2014/main" id="{51B19576-1AA2-4552-8D7D-831B1378149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71716"/>
              <a:ext cx="12192000" cy="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65" name="Straight Connector 164">
              <a:extLst>
                <a:ext uri="{FF2B5EF4-FFF2-40B4-BE49-F238E27FC236}">
                  <a16:creationId xmlns:a16="http://schemas.microsoft.com/office/drawing/2014/main" id="{C504D005-AC5D-4160-8184-5BB45CE004E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728906"/>
              <a:ext cx="12192000" cy="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66" name="Straight Connector 165">
              <a:extLst>
                <a:ext uri="{FF2B5EF4-FFF2-40B4-BE49-F238E27FC236}">
                  <a16:creationId xmlns:a16="http://schemas.microsoft.com/office/drawing/2014/main" id="{DA540368-C5A6-4F28-A60E-763362A6E5BF}"/>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286096"/>
              <a:ext cx="12192000" cy="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67" name="Straight Connector 166">
              <a:extLst>
                <a:ext uri="{FF2B5EF4-FFF2-40B4-BE49-F238E27FC236}">
                  <a16:creationId xmlns:a16="http://schemas.microsoft.com/office/drawing/2014/main" id="{767B4722-C810-495C-BB11-45141E367DC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843286"/>
              <a:ext cx="12192000" cy="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68" name="Straight Connector 167">
              <a:extLst>
                <a:ext uri="{FF2B5EF4-FFF2-40B4-BE49-F238E27FC236}">
                  <a16:creationId xmlns:a16="http://schemas.microsoft.com/office/drawing/2014/main" id="{83B1706B-6FE4-44FB-B429-E59AE3B16DB7}"/>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2400476"/>
              <a:ext cx="12192000" cy="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69" name="Straight Connector 168">
              <a:extLst>
                <a:ext uri="{FF2B5EF4-FFF2-40B4-BE49-F238E27FC236}">
                  <a16:creationId xmlns:a16="http://schemas.microsoft.com/office/drawing/2014/main" id="{F9DD5DAD-1CA2-48BA-94BF-70B1AC2BB58B}"/>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2957666"/>
              <a:ext cx="12192000" cy="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70" name="Straight Connector 169">
              <a:extLst>
                <a:ext uri="{FF2B5EF4-FFF2-40B4-BE49-F238E27FC236}">
                  <a16:creationId xmlns:a16="http://schemas.microsoft.com/office/drawing/2014/main" id="{076A21FA-0159-4468-9737-BDBD34261835}"/>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3514856"/>
              <a:ext cx="12192000" cy="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71" name="Straight Connector 170">
              <a:extLst>
                <a:ext uri="{FF2B5EF4-FFF2-40B4-BE49-F238E27FC236}">
                  <a16:creationId xmlns:a16="http://schemas.microsoft.com/office/drawing/2014/main" id="{0870688F-0FB0-4A4A-9F90-7EAE14CAE20A}"/>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4072046"/>
              <a:ext cx="12192000" cy="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72" name="Straight Connector 171">
              <a:extLst>
                <a:ext uri="{FF2B5EF4-FFF2-40B4-BE49-F238E27FC236}">
                  <a16:creationId xmlns:a16="http://schemas.microsoft.com/office/drawing/2014/main" id="{8F7D7D25-8970-4DD6-A3D7-0D550BA85CF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4629236"/>
              <a:ext cx="12192000" cy="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73" name="Straight Connector 172">
              <a:extLst>
                <a:ext uri="{FF2B5EF4-FFF2-40B4-BE49-F238E27FC236}">
                  <a16:creationId xmlns:a16="http://schemas.microsoft.com/office/drawing/2014/main" id="{8B480E32-418E-4DE3-B6E7-2F803A2C756C}"/>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5186426"/>
              <a:ext cx="12192000" cy="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74" name="Straight Connector 173">
              <a:extLst>
                <a:ext uri="{FF2B5EF4-FFF2-40B4-BE49-F238E27FC236}">
                  <a16:creationId xmlns:a16="http://schemas.microsoft.com/office/drawing/2014/main" id="{0985F833-A609-4B9C-A0D7-6DF88DB7BA25}"/>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5743616"/>
              <a:ext cx="12192000" cy="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75" name="Straight Connector 174">
              <a:extLst>
                <a:ext uri="{FF2B5EF4-FFF2-40B4-BE49-F238E27FC236}">
                  <a16:creationId xmlns:a16="http://schemas.microsoft.com/office/drawing/2014/main" id="{DAA9A587-B078-4028-A924-4A6DDDA2C41E}"/>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6857999"/>
              <a:ext cx="12192000" cy="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76" name="Straight Connector 175">
              <a:extLst>
                <a:ext uri="{FF2B5EF4-FFF2-40B4-BE49-F238E27FC236}">
                  <a16:creationId xmlns:a16="http://schemas.microsoft.com/office/drawing/2014/main" id="{1E2E5E8E-3025-4C93-9E63-9C47C5BBA997}"/>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6613" y="6248400"/>
              <a:ext cx="12192000" cy="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2" name="Titel 1">
            <a:extLst>
              <a:ext uri="{FF2B5EF4-FFF2-40B4-BE49-F238E27FC236}">
                <a16:creationId xmlns:a16="http://schemas.microsoft.com/office/drawing/2014/main" id="{7CF9E87E-3FFE-4522-BA21-C6D250487445}"/>
              </a:ext>
            </a:extLst>
          </p:cNvPr>
          <p:cNvSpPr>
            <a:spLocks noGrp="1"/>
          </p:cNvSpPr>
          <p:nvPr>
            <p:ph type="title"/>
          </p:nvPr>
        </p:nvSpPr>
        <p:spPr>
          <a:xfrm>
            <a:off x="5791200" y="732348"/>
            <a:ext cx="5410199" cy="2240735"/>
          </a:xfrm>
        </p:spPr>
        <p:txBody>
          <a:bodyPr>
            <a:normAutofit/>
          </a:bodyPr>
          <a:lstStyle/>
          <a:p>
            <a:r>
              <a:rPr lang="nl-NL">
                <a:solidFill>
                  <a:schemeClr val="tx2"/>
                </a:solidFill>
              </a:rPr>
              <a:t>Stephen Covey </a:t>
            </a:r>
          </a:p>
        </p:txBody>
      </p:sp>
      <p:pic>
        <p:nvPicPr>
          <p:cNvPr id="1026" name="Picture 2" descr="Stephen Covey">
            <a:extLst>
              <a:ext uri="{FF2B5EF4-FFF2-40B4-BE49-F238E27FC236}">
                <a16:creationId xmlns:a16="http://schemas.microsoft.com/office/drawing/2014/main" id="{9767A2F3-43E2-4E4A-833C-FBD2BCFAFFC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4138" r="35018" b="1"/>
          <a:stretch/>
        </p:blipFill>
        <p:spPr bwMode="auto">
          <a:xfrm>
            <a:off x="217222" y="917311"/>
            <a:ext cx="5009616" cy="5131416"/>
          </a:xfrm>
          <a:prstGeom prst="rect">
            <a:avLst/>
          </a:prstGeom>
          <a:noFill/>
          <a:extLst>
            <a:ext uri="{909E8E84-426E-40DD-AFC4-6F175D3DCCD1}">
              <a14:hiddenFill xmlns:a14="http://schemas.microsoft.com/office/drawing/2010/main">
                <a:solidFill>
                  <a:srgbClr val="FFFFFF"/>
                </a:solidFill>
              </a14:hiddenFill>
            </a:ext>
          </a:extLst>
        </p:spPr>
      </p:pic>
      <p:sp>
        <p:nvSpPr>
          <p:cNvPr id="1030" name="Content Placeholder 1029">
            <a:extLst>
              <a:ext uri="{FF2B5EF4-FFF2-40B4-BE49-F238E27FC236}">
                <a16:creationId xmlns:a16="http://schemas.microsoft.com/office/drawing/2014/main" id="{7F1525A4-6850-4968-A649-EDDA62D8E1E7}"/>
              </a:ext>
            </a:extLst>
          </p:cNvPr>
          <p:cNvSpPr>
            <a:spLocks noGrp="1"/>
          </p:cNvSpPr>
          <p:nvPr>
            <p:ph idx="1"/>
          </p:nvPr>
        </p:nvSpPr>
        <p:spPr>
          <a:xfrm>
            <a:off x="5791200" y="3264832"/>
            <a:ext cx="5410199" cy="2980124"/>
          </a:xfrm>
        </p:spPr>
        <p:txBody>
          <a:bodyPr>
            <a:normAutofit/>
          </a:bodyPr>
          <a:lstStyle/>
          <a:p>
            <a:r>
              <a:rPr lang="en-US" sz="1800">
                <a:solidFill>
                  <a:schemeClr val="tx2"/>
                </a:solidFill>
              </a:rPr>
              <a:t>Auteur, coach, spreker en docent aan de Brigham Young Universiteit.</a:t>
            </a:r>
          </a:p>
          <a:p>
            <a:r>
              <a:rPr lang="en-US" sz="1800">
                <a:solidFill>
                  <a:schemeClr val="tx2"/>
                </a:solidFill>
              </a:rPr>
              <a:t>Inspirerend grootmeester van persoonlijke ontwikkeling</a:t>
            </a:r>
          </a:p>
          <a:p>
            <a:r>
              <a:rPr lang="en-US" sz="1800">
                <a:solidFill>
                  <a:schemeClr val="tx2"/>
                </a:solidFill>
              </a:rPr>
              <a:t>Succes door een pragmatische levenshouding vanuit de zeven eigenschappen</a:t>
            </a:r>
          </a:p>
        </p:txBody>
      </p:sp>
    </p:spTree>
    <p:extLst>
      <p:ext uri="{BB962C8B-B14F-4D97-AF65-F5344CB8AC3E}">
        <p14:creationId xmlns:p14="http://schemas.microsoft.com/office/powerpoint/2010/main" val="8542709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A11CA67-AD2C-4ACE-AD23-DA9E25B82D6A}"/>
              </a:ext>
            </a:extLst>
          </p:cNvPr>
          <p:cNvSpPr>
            <a:spLocks noGrp="1"/>
          </p:cNvSpPr>
          <p:nvPr>
            <p:ph type="title"/>
          </p:nvPr>
        </p:nvSpPr>
        <p:spPr/>
        <p:txBody>
          <a:bodyPr/>
          <a:lstStyle/>
          <a:p>
            <a:r>
              <a:rPr lang="nl-NL" dirty="0"/>
              <a:t>7 eigenschappen</a:t>
            </a:r>
          </a:p>
        </p:txBody>
      </p:sp>
      <p:sp>
        <p:nvSpPr>
          <p:cNvPr id="3" name="Tijdelijke aanduiding voor inhoud 2">
            <a:extLst>
              <a:ext uri="{FF2B5EF4-FFF2-40B4-BE49-F238E27FC236}">
                <a16:creationId xmlns:a16="http://schemas.microsoft.com/office/drawing/2014/main" id="{C450D9B7-F8C5-4789-B185-EF044E70486C}"/>
              </a:ext>
            </a:extLst>
          </p:cNvPr>
          <p:cNvSpPr>
            <a:spLocks noGrp="1"/>
          </p:cNvSpPr>
          <p:nvPr>
            <p:ph idx="1"/>
          </p:nvPr>
        </p:nvSpPr>
        <p:spPr/>
        <p:txBody>
          <a:bodyPr>
            <a:normAutofit fontScale="85000" lnSpcReduction="20000"/>
          </a:bodyPr>
          <a:lstStyle/>
          <a:p>
            <a:r>
              <a:rPr lang="nl-NL" dirty="0"/>
              <a:t>De zeven eigenschappen vormen een complete aanpak om te leven naar de principes die voor jou belangrijk zijn, waardoor je betere keuzes maakt, anderen beter begrijpt en weerbaarder wordt.</a:t>
            </a:r>
          </a:p>
          <a:p>
            <a:pPr marL="0" indent="0">
              <a:buNone/>
            </a:pPr>
            <a:r>
              <a:rPr lang="nl-NL" dirty="0"/>
              <a:t>1. proactief</a:t>
            </a:r>
          </a:p>
          <a:p>
            <a:pPr marL="0" indent="0">
              <a:buNone/>
            </a:pPr>
            <a:r>
              <a:rPr lang="nl-NL" dirty="0"/>
              <a:t>2. begin met het einde</a:t>
            </a:r>
          </a:p>
          <a:p>
            <a:pPr marL="0" indent="0">
              <a:buNone/>
            </a:pPr>
            <a:r>
              <a:rPr lang="nl-NL" dirty="0"/>
              <a:t>3. belangrijke zaken eerst</a:t>
            </a:r>
          </a:p>
          <a:p>
            <a:pPr marL="0" indent="0">
              <a:buNone/>
            </a:pPr>
            <a:r>
              <a:rPr lang="nl-NL" dirty="0"/>
              <a:t>4. denk win-win</a:t>
            </a:r>
          </a:p>
          <a:p>
            <a:pPr marL="0" indent="0">
              <a:buNone/>
            </a:pPr>
            <a:r>
              <a:rPr lang="nl-NL" dirty="0"/>
              <a:t>5. eerst begrijpen dan begrepen worden</a:t>
            </a:r>
          </a:p>
          <a:p>
            <a:pPr marL="0" indent="0">
              <a:buNone/>
            </a:pPr>
            <a:r>
              <a:rPr lang="nl-NL" dirty="0"/>
              <a:t>6. Synergie</a:t>
            </a:r>
          </a:p>
          <a:p>
            <a:pPr marL="0" indent="0">
              <a:buNone/>
            </a:pPr>
            <a:r>
              <a:rPr lang="nl-NL" dirty="0"/>
              <a:t>7. Houd de zaag scherp</a:t>
            </a:r>
          </a:p>
          <a:p>
            <a:endParaRPr lang="nl-NL" dirty="0"/>
          </a:p>
        </p:txBody>
      </p:sp>
    </p:spTree>
    <p:extLst>
      <p:ext uri="{BB962C8B-B14F-4D97-AF65-F5344CB8AC3E}">
        <p14:creationId xmlns:p14="http://schemas.microsoft.com/office/powerpoint/2010/main" val="40461385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1C582B07-D0F0-4B6B-A5D9-D2F192CB3A4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73" name="Rectangle 72">
            <a:extLst>
              <a:ext uri="{FF2B5EF4-FFF2-40B4-BE49-F238E27FC236}">
                <a16:creationId xmlns:a16="http://schemas.microsoft.com/office/drawing/2014/main" id="{3712ED8D-807A-4E94-A9AF-C4467615177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75" name="Right Triangle 74">
            <a:extLst>
              <a:ext uri="{FF2B5EF4-FFF2-40B4-BE49-F238E27FC236}">
                <a16:creationId xmlns:a16="http://schemas.microsoft.com/office/drawing/2014/main" id="{DA1A4301-6FFC-4C82-A1FA-7634D8CAA8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3500000">
            <a:off x="-277930" y="1422741"/>
            <a:ext cx="568289" cy="568289"/>
          </a:xfrm>
          <a:prstGeom prst="rtTriangle">
            <a:avLst/>
          </a:prstGeom>
          <a:solidFill>
            <a:schemeClr val="accent5">
              <a:lumMod val="50000"/>
              <a:alpha val="1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7" name="Group 76">
            <a:extLst>
              <a:ext uri="{FF2B5EF4-FFF2-40B4-BE49-F238E27FC236}">
                <a16:creationId xmlns:a16="http://schemas.microsoft.com/office/drawing/2014/main" id="{8323DD1D-77DE-48B2-A0A0-6265801531E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214827" cy="6858000"/>
            <a:chOff x="-6214" y="-1"/>
            <a:chExt cx="12214827" cy="6858000"/>
          </a:xfrm>
        </p:grpSpPr>
        <p:cxnSp>
          <p:nvCxnSpPr>
            <p:cNvPr id="78" name="Straight Connector 77">
              <a:extLst>
                <a:ext uri="{FF2B5EF4-FFF2-40B4-BE49-F238E27FC236}">
                  <a16:creationId xmlns:a16="http://schemas.microsoft.com/office/drawing/2014/main" id="{5C230063-C474-48F9-AD35-F649415C229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6214" y="6686283"/>
              <a:ext cx="12192000" cy="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6251EB77-6139-46FD-BABC-85764659488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
              <a:ext cx="0" cy="685800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80" name="Straight Connector 79">
              <a:extLst>
                <a:ext uri="{FF2B5EF4-FFF2-40B4-BE49-F238E27FC236}">
                  <a16:creationId xmlns:a16="http://schemas.microsoft.com/office/drawing/2014/main" id="{A8177B72-4955-469C-BAF0-E0762637944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993258" y="-1"/>
              <a:ext cx="0" cy="685800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81" name="Straight Connector 80">
              <a:extLst>
                <a:ext uri="{FF2B5EF4-FFF2-40B4-BE49-F238E27FC236}">
                  <a16:creationId xmlns:a16="http://schemas.microsoft.com/office/drawing/2014/main" id="{C09269C7-DB34-4A8C-BAC9-2496A058B8B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92528" y="-1"/>
              <a:ext cx="0" cy="685800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82" name="Straight Connector 81">
              <a:extLst>
                <a:ext uri="{FF2B5EF4-FFF2-40B4-BE49-F238E27FC236}">
                  <a16:creationId xmlns:a16="http://schemas.microsoft.com/office/drawing/2014/main" id="{FFA42117-D401-4236-8EAA-EC9095D4C64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91966" y="-1"/>
              <a:ext cx="0" cy="685800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6746B91E-6053-4974-B374-9D1B8FBD70C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2191404" y="-1"/>
              <a:ext cx="0" cy="685800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84" name="Straight Connector 83">
              <a:extLst>
                <a:ext uri="{FF2B5EF4-FFF2-40B4-BE49-F238E27FC236}">
                  <a16:creationId xmlns:a16="http://schemas.microsoft.com/office/drawing/2014/main" id="{ED5DA8D3-12FB-4731-BDBC-93B6113D0C4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3190842" y="-1"/>
              <a:ext cx="0" cy="685800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7D16B49A-4893-4729-87B8-9A0B8E592D9E}"/>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4190280" y="-1"/>
              <a:ext cx="0" cy="685800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86" name="Straight Connector 85">
              <a:extLst>
                <a:ext uri="{FF2B5EF4-FFF2-40B4-BE49-F238E27FC236}">
                  <a16:creationId xmlns:a16="http://schemas.microsoft.com/office/drawing/2014/main" id="{406D93EE-2329-4706-89C0-BB6C94A39A7B}"/>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5189718" y="-1"/>
              <a:ext cx="0" cy="685800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87" name="Straight Connector 86">
              <a:extLst>
                <a:ext uri="{FF2B5EF4-FFF2-40B4-BE49-F238E27FC236}">
                  <a16:creationId xmlns:a16="http://schemas.microsoft.com/office/drawing/2014/main" id="{3DC3E76F-2DB4-40DA-8C45-943861B1723E}"/>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6189156" y="-1"/>
              <a:ext cx="0" cy="685800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88" name="Straight Connector 87">
              <a:extLst>
                <a:ext uri="{FF2B5EF4-FFF2-40B4-BE49-F238E27FC236}">
                  <a16:creationId xmlns:a16="http://schemas.microsoft.com/office/drawing/2014/main" id="{F56318F6-E559-4DA6-95C0-D2BB10BA6413}"/>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188594" y="-1"/>
              <a:ext cx="0" cy="685800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89" name="Straight Connector 88">
              <a:extLst>
                <a:ext uri="{FF2B5EF4-FFF2-40B4-BE49-F238E27FC236}">
                  <a16:creationId xmlns:a16="http://schemas.microsoft.com/office/drawing/2014/main" id="{83243B57-CFAA-461A-AE56-A61CF60F3AD4}"/>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8188032" y="-1"/>
              <a:ext cx="0" cy="685800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86AEACE9-7BE6-4FC5-9686-47F15ABA5695}"/>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9187470" y="-1"/>
              <a:ext cx="0" cy="685800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91" name="Straight Connector 90">
              <a:extLst>
                <a:ext uri="{FF2B5EF4-FFF2-40B4-BE49-F238E27FC236}">
                  <a16:creationId xmlns:a16="http://schemas.microsoft.com/office/drawing/2014/main" id="{5DCAE5B4-5700-44A8-91DA-D8415FB04FA5}"/>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0186908" y="-1"/>
              <a:ext cx="0" cy="685800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F2F9D9C9-D01B-4870-8B33-310D77DF5B3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186346" y="-1"/>
              <a:ext cx="0" cy="685800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905DDC7F-2142-41F1-B1E3-A37A0B6FD160}"/>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2185786" y="-1"/>
              <a:ext cx="0" cy="685800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94" name="Straight Connector 93">
              <a:extLst>
                <a:ext uri="{FF2B5EF4-FFF2-40B4-BE49-F238E27FC236}">
                  <a16:creationId xmlns:a16="http://schemas.microsoft.com/office/drawing/2014/main" id="{51B19576-1AA2-4552-8D7D-831B1378149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71716"/>
              <a:ext cx="12192000" cy="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C504D005-AC5D-4160-8184-5BB45CE004E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728906"/>
              <a:ext cx="12192000" cy="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DA540368-C5A6-4F28-A60E-763362A6E5BF}"/>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286096"/>
              <a:ext cx="12192000" cy="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97" name="Straight Connector 96">
              <a:extLst>
                <a:ext uri="{FF2B5EF4-FFF2-40B4-BE49-F238E27FC236}">
                  <a16:creationId xmlns:a16="http://schemas.microsoft.com/office/drawing/2014/main" id="{767B4722-C810-495C-BB11-45141E367DC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843286"/>
              <a:ext cx="12192000" cy="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98" name="Straight Connector 97">
              <a:extLst>
                <a:ext uri="{FF2B5EF4-FFF2-40B4-BE49-F238E27FC236}">
                  <a16:creationId xmlns:a16="http://schemas.microsoft.com/office/drawing/2014/main" id="{83B1706B-6FE4-44FB-B429-E59AE3B16DB7}"/>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2400476"/>
              <a:ext cx="12192000" cy="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99" name="Straight Connector 98">
              <a:extLst>
                <a:ext uri="{FF2B5EF4-FFF2-40B4-BE49-F238E27FC236}">
                  <a16:creationId xmlns:a16="http://schemas.microsoft.com/office/drawing/2014/main" id="{F9DD5DAD-1CA2-48BA-94BF-70B1AC2BB58B}"/>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2957666"/>
              <a:ext cx="12192000" cy="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00" name="Straight Connector 99">
              <a:extLst>
                <a:ext uri="{FF2B5EF4-FFF2-40B4-BE49-F238E27FC236}">
                  <a16:creationId xmlns:a16="http://schemas.microsoft.com/office/drawing/2014/main" id="{076A21FA-0159-4468-9737-BDBD34261835}"/>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3514856"/>
              <a:ext cx="12192000" cy="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870688F-0FB0-4A4A-9F90-7EAE14CAE20A}"/>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4072046"/>
              <a:ext cx="12192000" cy="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8F7D7D25-8970-4DD6-A3D7-0D550BA85CF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4629236"/>
              <a:ext cx="12192000" cy="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03" name="Straight Connector 102">
              <a:extLst>
                <a:ext uri="{FF2B5EF4-FFF2-40B4-BE49-F238E27FC236}">
                  <a16:creationId xmlns:a16="http://schemas.microsoft.com/office/drawing/2014/main" id="{8B480E32-418E-4DE3-B6E7-2F803A2C756C}"/>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5186426"/>
              <a:ext cx="12192000" cy="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0985F833-A609-4B9C-A0D7-6DF88DB7BA25}"/>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5743616"/>
              <a:ext cx="12192000" cy="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05" name="Straight Connector 104">
              <a:extLst>
                <a:ext uri="{FF2B5EF4-FFF2-40B4-BE49-F238E27FC236}">
                  <a16:creationId xmlns:a16="http://schemas.microsoft.com/office/drawing/2014/main" id="{DAA9A587-B078-4028-A924-4A6DDDA2C41E}"/>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6857999"/>
              <a:ext cx="12192000" cy="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06" name="Straight Connector 105">
              <a:extLst>
                <a:ext uri="{FF2B5EF4-FFF2-40B4-BE49-F238E27FC236}">
                  <a16:creationId xmlns:a16="http://schemas.microsoft.com/office/drawing/2014/main" id="{1E2E5E8E-3025-4C93-9E63-9C47C5BBA997}"/>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6613" y="6248400"/>
              <a:ext cx="12192000" cy="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2" name="Titel 1">
            <a:extLst>
              <a:ext uri="{FF2B5EF4-FFF2-40B4-BE49-F238E27FC236}">
                <a16:creationId xmlns:a16="http://schemas.microsoft.com/office/drawing/2014/main" id="{D346C768-4DC7-49DE-9588-7F87581560F5}"/>
              </a:ext>
            </a:extLst>
          </p:cNvPr>
          <p:cNvSpPr>
            <a:spLocks noGrp="1"/>
          </p:cNvSpPr>
          <p:nvPr>
            <p:ph type="title"/>
          </p:nvPr>
        </p:nvSpPr>
        <p:spPr>
          <a:xfrm>
            <a:off x="457201" y="732348"/>
            <a:ext cx="4419600" cy="2240735"/>
          </a:xfrm>
        </p:spPr>
        <p:txBody>
          <a:bodyPr>
            <a:normAutofit/>
          </a:bodyPr>
          <a:lstStyle/>
          <a:p>
            <a:r>
              <a:rPr lang="nl-NL" dirty="0"/>
              <a:t>De eerste 3 eigenschappen</a:t>
            </a:r>
          </a:p>
        </p:txBody>
      </p:sp>
      <p:sp>
        <p:nvSpPr>
          <p:cNvPr id="3" name="Tijdelijke aanduiding voor inhoud 2">
            <a:extLst>
              <a:ext uri="{FF2B5EF4-FFF2-40B4-BE49-F238E27FC236}">
                <a16:creationId xmlns:a16="http://schemas.microsoft.com/office/drawing/2014/main" id="{15CCBFB2-BAF6-4AB3-B497-3BAED332A020}"/>
              </a:ext>
            </a:extLst>
          </p:cNvPr>
          <p:cNvSpPr>
            <a:spLocks noGrp="1"/>
          </p:cNvSpPr>
          <p:nvPr>
            <p:ph idx="1"/>
          </p:nvPr>
        </p:nvSpPr>
        <p:spPr>
          <a:xfrm>
            <a:off x="457201" y="2838360"/>
            <a:ext cx="4419600" cy="3435966"/>
          </a:xfrm>
        </p:spPr>
        <p:txBody>
          <a:bodyPr>
            <a:normAutofit/>
          </a:bodyPr>
          <a:lstStyle/>
          <a:p>
            <a:r>
              <a:rPr lang="nl-NL" sz="1800" dirty="0"/>
              <a:t>Wees proactief, begin met het einde voor ogen en belangrijke zaken eerst.</a:t>
            </a:r>
          </a:p>
          <a:p>
            <a:r>
              <a:rPr lang="nl-NL" sz="1800" dirty="0"/>
              <a:t>Onderdeel van overwinningen op jezelf</a:t>
            </a:r>
          </a:p>
          <a:p>
            <a:r>
              <a:rPr lang="nl-NL" sz="1800" dirty="0"/>
              <a:t>Deze eigenschappen zorgen voor onafhankelijkheid. Bijv. dat je niet in de rol van het slachtoffer gaat zitten, maar jezelf gaat overwinnen.</a:t>
            </a:r>
          </a:p>
        </p:txBody>
      </p:sp>
      <p:sp>
        <p:nvSpPr>
          <p:cNvPr id="108" name="Flowchart: Document 8">
            <a:extLst>
              <a:ext uri="{FF2B5EF4-FFF2-40B4-BE49-F238E27FC236}">
                <a16:creationId xmlns:a16="http://schemas.microsoft.com/office/drawing/2014/main" id="{D8667B21-A39C-4ABB-9CED-0DD4CD7395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270477" y="924332"/>
            <a:ext cx="6871335" cy="5022674"/>
          </a:xfrm>
          <a:custGeom>
            <a:avLst/>
            <a:gdLst>
              <a:gd name="connsiteX0" fmla="*/ 0 w 21600"/>
              <a:gd name="connsiteY0" fmla="*/ 0 h 21600"/>
              <a:gd name="connsiteX1" fmla="*/ 21600 w 21600"/>
              <a:gd name="connsiteY1" fmla="*/ 0 h 21600"/>
              <a:gd name="connsiteX2" fmla="*/ 21600 w 21600"/>
              <a:gd name="connsiteY2" fmla="*/ 17322 h 21600"/>
              <a:gd name="connsiteX3" fmla="*/ 0 w 21600"/>
              <a:gd name="connsiteY3" fmla="*/ 20172 h 21600"/>
              <a:gd name="connsiteX4" fmla="*/ 0 w 21600"/>
              <a:gd name="connsiteY4" fmla="*/ 0 h 21600"/>
              <a:gd name="connsiteX0" fmla="*/ 0 w 21600"/>
              <a:gd name="connsiteY0" fmla="*/ 26328 h 47652"/>
              <a:gd name="connsiteX1" fmla="*/ 21562 w 21600"/>
              <a:gd name="connsiteY1" fmla="*/ 0 h 47652"/>
              <a:gd name="connsiteX2" fmla="*/ 21600 w 21600"/>
              <a:gd name="connsiteY2" fmla="*/ 43650 h 47652"/>
              <a:gd name="connsiteX3" fmla="*/ 0 w 21600"/>
              <a:gd name="connsiteY3" fmla="*/ 46500 h 47652"/>
              <a:gd name="connsiteX4" fmla="*/ 0 w 21600"/>
              <a:gd name="connsiteY4" fmla="*/ 26328 h 47652"/>
              <a:gd name="connsiteX0" fmla="*/ 56 w 21600"/>
              <a:gd name="connsiteY0" fmla="*/ 98 h 47652"/>
              <a:gd name="connsiteX1" fmla="*/ 21562 w 21600"/>
              <a:gd name="connsiteY1" fmla="*/ 0 h 47652"/>
              <a:gd name="connsiteX2" fmla="*/ 21600 w 21600"/>
              <a:gd name="connsiteY2" fmla="*/ 43650 h 47652"/>
              <a:gd name="connsiteX3" fmla="*/ 0 w 21600"/>
              <a:gd name="connsiteY3" fmla="*/ 46500 h 47652"/>
              <a:gd name="connsiteX4" fmla="*/ 56 w 21600"/>
              <a:gd name="connsiteY4" fmla="*/ 98 h 47652"/>
              <a:gd name="connsiteX0" fmla="*/ 37 w 21600"/>
              <a:gd name="connsiteY0" fmla="*/ 196 h 47652"/>
              <a:gd name="connsiteX1" fmla="*/ 21562 w 21600"/>
              <a:gd name="connsiteY1" fmla="*/ 0 h 47652"/>
              <a:gd name="connsiteX2" fmla="*/ 21600 w 21600"/>
              <a:gd name="connsiteY2" fmla="*/ 43650 h 47652"/>
              <a:gd name="connsiteX3" fmla="*/ 0 w 21600"/>
              <a:gd name="connsiteY3" fmla="*/ 46500 h 47652"/>
              <a:gd name="connsiteX4" fmla="*/ 37 w 21600"/>
              <a:gd name="connsiteY4" fmla="*/ 196 h 47652"/>
              <a:gd name="connsiteX0" fmla="*/ 5 w 21606"/>
              <a:gd name="connsiteY0" fmla="*/ 196 h 47652"/>
              <a:gd name="connsiteX1" fmla="*/ 21568 w 21606"/>
              <a:gd name="connsiteY1" fmla="*/ 0 h 47652"/>
              <a:gd name="connsiteX2" fmla="*/ 21606 w 21606"/>
              <a:gd name="connsiteY2" fmla="*/ 43650 h 47652"/>
              <a:gd name="connsiteX3" fmla="*/ 6 w 21606"/>
              <a:gd name="connsiteY3" fmla="*/ 46500 h 47652"/>
              <a:gd name="connsiteX4" fmla="*/ 5 w 21606"/>
              <a:gd name="connsiteY4" fmla="*/ 196 h 47652"/>
              <a:gd name="connsiteX0" fmla="*/ 3 w 21642"/>
              <a:gd name="connsiteY0" fmla="*/ 1 h 47652"/>
              <a:gd name="connsiteX1" fmla="*/ 21604 w 21642"/>
              <a:gd name="connsiteY1" fmla="*/ 0 h 47652"/>
              <a:gd name="connsiteX2" fmla="*/ 21642 w 21642"/>
              <a:gd name="connsiteY2" fmla="*/ 43650 h 47652"/>
              <a:gd name="connsiteX3" fmla="*/ 42 w 21642"/>
              <a:gd name="connsiteY3" fmla="*/ 46500 h 47652"/>
              <a:gd name="connsiteX4" fmla="*/ 3 w 21642"/>
              <a:gd name="connsiteY4" fmla="*/ 1 h 47652"/>
              <a:gd name="connsiteX0" fmla="*/ 3 w 21642"/>
              <a:gd name="connsiteY0" fmla="*/ 0 h 47651"/>
              <a:gd name="connsiteX1" fmla="*/ 21623 w 21642"/>
              <a:gd name="connsiteY1" fmla="*/ 97 h 47651"/>
              <a:gd name="connsiteX2" fmla="*/ 21642 w 21642"/>
              <a:gd name="connsiteY2" fmla="*/ 43649 h 47651"/>
              <a:gd name="connsiteX3" fmla="*/ 42 w 21642"/>
              <a:gd name="connsiteY3" fmla="*/ 46499 h 47651"/>
              <a:gd name="connsiteX4" fmla="*/ 3 w 21642"/>
              <a:gd name="connsiteY4" fmla="*/ 0 h 47651"/>
              <a:gd name="connsiteX0" fmla="*/ 3 w 21642"/>
              <a:gd name="connsiteY0" fmla="*/ 147 h 47798"/>
              <a:gd name="connsiteX1" fmla="*/ 21623 w 21642"/>
              <a:gd name="connsiteY1" fmla="*/ 0 h 47798"/>
              <a:gd name="connsiteX2" fmla="*/ 21642 w 21642"/>
              <a:gd name="connsiteY2" fmla="*/ 43796 h 47798"/>
              <a:gd name="connsiteX3" fmla="*/ 42 w 21642"/>
              <a:gd name="connsiteY3" fmla="*/ 46646 h 47798"/>
              <a:gd name="connsiteX4" fmla="*/ 3 w 21642"/>
              <a:gd name="connsiteY4" fmla="*/ 147 h 477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42" h="47798">
                <a:moveTo>
                  <a:pt x="3" y="147"/>
                </a:moveTo>
                <a:lnTo>
                  <a:pt x="21623" y="0"/>
                </a:lnTo>
                <a:cubicBezTo>
                  <a:pt x="21623" y="5774"/>
                  <a:pt x="21642" y="38022"/>
                  <a:pt x="21642" y="43796"/>
                </a:cubicBezTo>
                <a:cubicBezTo>
                  <a:pt x="10842" y="43796"/>
                  <a:pt x="10842" y="50396"/>
                  <a:pt x="42" y="46646"/>
                </a:cubicBezTo>
                <a:cubicBezTo>
                  <a:pt x="61" y="31179"/>
                  <a:pt x="-16" y="15614"/>
                  <a:pt x="3" y="147"/>
                </a:cubicBezTo>
                <a:close/>
              </a:path>
            </a:pathLst>
          </a:custGeom>
          <a:solidFill>
            <a:schemeClr val="accent5">
              <a:lumMod val="5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bg1"/>
              </a:solidFill>
            </a:endParaRPr>
          </a:p>
        </p:txBody>
      </p:sp>
      <p:pic>
        <p:nvPicPr>
          <p:cNvPr id="3074" name="Picture 2" descr="Leiderschaps Review - Lijn3 - Management Consulting">
            <a:extLst>
              <a:ext uri="{FF2B5EF4-FFF2-40B4-BE49-F238E27FC236}">
                <a16:creationId xmlns:a16="http://schemas.microsoft.com/office/drawing/2014/main" id="{AB957ECA-326B-4EEA-A4AF-60F10F33F971}"/>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203767" y="167277"/>
            <a:ext cx="6795701" cy="59354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063907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8E7E1993-6448-42F8-8FB3-76104F45B3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208613"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1" name="Rectangle 10">
            <a:extLst>
              <a:ext uri="{FF2B5EF4-FFF2-40B4-BE49-F238E27FC236}">
                <a16:creationId xmlns:a16="http://schemas.microsoft.com/office/drawing/2014/main" id="{3CDAD724-AF32-45EC-B0B9-360C73C9D2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208613" cy="6858000"/>
          </a:xfrm>
          <a:prstGeom prst="rect">
            <a:avLst/>
          </a:prstGeom>
          <a:solidFill>
            <a:schemeClr val="bg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3" name="Right Triangle 12">
            <a:extLst>
              <a:ext uri="{FF2B5EF4-FFF2-40B4-BE49-F238E27FC236}">
                <a16:creationId xmlns:a16="http://schemas.microsoft.com/office/drawing/2014/main" id="{2391C84E-C2EA-44FC-A7D1-FAE3E28505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a:off x="408102" y="-284146"/>
            <a:ext cx="568289" cy="568289"/>
          </a:xfrm>
          <a:prstGeom prst="rtTriangle">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5" name="Group 14">
            <a:extLst>
              <a:ext uri="{FF2B5EF4-FFF2-40B4-BE49-F238E27FC236}">
                <a16:creationId xmlns:a16="http://schemas.microsoft.com/office/drawing/2014/main" id="{47B3131A-B518-43E5-A896-E9D654A4863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214" y="-1"/>
            <a:ext cx="12214827" cy="6858000"/>
            <a:chOff x="-6214" y="-1"/>
            <a:chExt cx="12214827" cy="6858000"/>
          </a:xfrm>
        </p:grpSpPr>
        <p:cxnSp>
          <p:nvCxnSpPr>
            <p:cNvPr id="16" name="Straight Connector 15">
              <a:extLst>
                <a:ext uri="{FF2B5EF4-FFF2-40B4-BE49-F238E27FC236}">
                  <a16:creationId xmlns:a16="http://schemas.microsoft.com/office/drawing/2014/main" id="{476355E6-7A00-4B30-A47B-80EF0D0D6BD0}"/>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6214" y="6686283"/>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97D0B06C-9FFD-42E8-B19F-062C248CD72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95291278-5FDA-45C6-B93E-1FA6D9130B0F}"/>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993258"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FFF95DF7-BFEE-4791-A691-BAF693F38F5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92528"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C7C504F1-5AA9-45F5-9030-22533885AFA7}"/>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91966"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ED75999E-3496-4713-8046-AC17DB266875}"/>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2191404"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6B91000-D71E-40A8-AA8F-E9BB106A8C9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3190842"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9A9D188E-6FDB-47DE-A5FB-728E56BD0445}"/>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4190280"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DD98C242-C677-4CF5-A189-52C3ADAFD755}"/>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5189718"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A9D7CD7F-137F-42DC-AFFA-52D9B8DF5984}"/>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6189156"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9E3C1C05-EF55-47B3-B1D8-54911633763C}"/>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188594"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8E6BE961-4385-4384-B028-D57AA88EF56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8188032"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F98288B9-9DC0-41DF-BDC2-329675E1424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9187470"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AA97B8C6-FF63-4B6A-913C-50CB2EB7BDE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0186908"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F3734427-CEE3-45F9-8CDE-7DC28971615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186346"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F5443404-2D71-4E54-86D6-DB0D769AA403}"/>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2185786"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5C94E908-A14E-4E7A-B4FC-BB9D82FD0F3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71716"/>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A2E257B4-59EA-43CC-A20C-D2755D26B44E}"/>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728906"/>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11037FBF-2F84-4578-9624-4E6D10766616}"/>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286096"/>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526E3BDC-D7FC-4C7E-9F35-1D05C9D545DF}"/>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843286"/>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4E39965B-216F-478B-8653-0F7B877C0BBB}"/>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2400476"/>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E2116FC6-1CFC-4E87-8431-E7833BFB756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2957666"/>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97829DA6-D97C-490E-BEEF-83832787DE1A}"/>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3514856"/>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9495B6D3-A3B6-4636-A210-AFC128284F3B}"/>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4072046"/>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A2462476-3252-49A1-93CE-4FA22B830CFE}"/>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4629236"/>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E3C18803-7708-483D-8CE3-0992784BB56F}"/>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5186426"/>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8B4024AE-5222-4804-AA42-E7A4C0B97005}"/>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5743616"/>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414FBE75-ECC4-4BB7-92B2-74D6CF6864E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6857999"/>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F7061C60-9F4E-4144-B974-AFB802AF4C0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6613" y="6248400"/>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2" name="Titel 1">
            <a:extLst>
              <a:ext uri="{FF2B5EF4-FFF2-40B4-BE49-F238E27FC236}">
                <a16:creationId xmlns:a16="http://schemas.microsoft.com/office/drawing/2014/main" id="{C664DD93-AD2A-48E0-A28F-EAF8BCF740D4}"/>
              </a:ext>
            </a:extLst>
          </p:cNvPr>
          <p:cNvSpPr>
            <a:spLocks noGrp="1"/>
          </p:cNvSpPr>
          <p:nvPr>
            <p:ph type="title"/>
          </p:nvPr>
        </p:nvSpPr>
        <p:spPr>
          <a:xfrm>
            <a:off x="457200" y="720772"/>
            <a:ext cx="3718767" cy="5531079"/>
          </a:xfrm>
        </p:spPr>
        <p:txBody>
          <a:bodyPr>
            <a:normAutofit/>
          </a:bodyPr>
          <a:lstStyle/>
          <a:p>
            <a:r>
              <a:rPr lang="nl-NL">
                <a:solidFill>
                  <a:schemeClr val="tx2">
                    <a:alpha val="80000"/>
                  </a:schemeClr>
                </a:solidFill>
              </a:rPr>
              <a:t>1. Wees proactief </a:t>
            </a:r>
          </a:p>
        </p:txBody>
      </p:sp>
      <p:sp>
        <p:nvSpPr>
          <p:cNvPr id="46" name="Rectangle 45">
            <a:extLst>
              <a:ext uri="{FF2B5EF4-FFF2-40B4-BE49-F238E27FC236}">
                <a16:creationId xmlns:a16="http://schemas.microsoft.com/office/drawing/2014/main" id="{BA4D4000-2689-4306-BBA6-BF744AB5F8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06893" y="191033"/>
            <a:ext cx="7763540" cy="60655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aphicFrame>
        <p:nvGraphicFramePr>
          <p:cNvPr id="5" name="Tijdelijke aanduiding voor inhoud 2">
            <a:extLst>
              <a:ext uri="{FF2B5EF4-FFF2-40B4-BE49-F238E27FC236}">
                <a16:creationId xmlns:a16="http://schemas.microsoft.com/office/drawing/2014/main" id="{164723A3-BF30-4FD1-A999-EA4B0104EDC4}"/>
              </a:ext>
            </a:extLst>
          </p:cNvPr>
          <p:cNvGraphicFramePr>
            <a:graphicFrameLocks noGrp="1"/>
          </p:cNvGraphicFramePr>
          <p:nvPr>
            <p:ph idx="1"/>
            <p:extLst>
              <p:ext uri="{D42A27DB-BD31-4B8C-83A1-F6EECF244321}">
                <p14:modId xmlns:p14="http://schemas.microsoft.com/office/powerpoint/2010/main" val="1241258590"/>
              </p:ext>
            </p:extLst>
          </p:nvPr>
        </p:nvGraphicFramePr>
        <p:xfrm>
          <a:off x="4184068" y="152400"/>
          <a:ext cx="7812562" cy="616398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055096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2" name="Rectangle 141">
            <a:extLst>
              <a:ext uri="{FF2B5EF4-FFF2-40B4-BE49-F238E27FC236}">
                <a16:creationId xmlns:a16="http://schemas.microsoft.com/office/drawing/2014/main" id="{1C582B07-D0F0-4B6B-A5D9-D2F192CB3A4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44" name="Rectangle 143">
            <a:extLst>
              <a:ext uri="{FF2B5EF4-FFF2-40B4-BE49-F238E27FC236}">
                <a16:creationId xmlns:a16="http://schemas.microsoft.com/office/drawing/2014/main" id="{3712ED8D-807A-4E94-A9AF-C4467615177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bg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46" name="Right Triangle 145">
            <a:extLst>
              <a:ext uri="{FF2B5EF4-FFF2-40B4-BE49-F238E27FC236}">
                <a16:creationId xmlns:a16="http://schemas.microsoft.com/office/drawing/2014/main" id="{DA1A4301-6FFC-4C82-A1FA-7634D8CAA8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3500000">
            <a:off x="-260136" y="1542777"/>
            <a:ext cx="568289" cy="568289"/>
          </a:xfrm>
          <a:prstGeom prst="rtTriangle">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8" name="Flowchart: Document 8">
            <a:extLst>
              <a:ext uri="{FF2B5EF4-FFF2-40B4-BE49-F238E27FC236}">
                <a16:creationId xmlns:a16="http://schemas.microsoft.com/office/drawing/2014/main" id="{D8667B21-A39C-4ABB-9CED-0DD4CD7395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270477" y="924332"/>
            <a:ext cx="6871335" cy="5022674"/>
          </a:xfrm>
          <a:custGeom>
            <a:avLst/>
            <a:gdLst>
              <a:gd name="connsiteX0" fmla="*/ 0 w 21600"/>
              <a:gd name="connsiteY0" fmla="*/ 0 h 21600"/>
              <a:gd name="connsiteX1" fmla="*/ 21600 w 21600"/>
              <a:gd name="connsiteY1" fmla="*/ 0 h 21600"/>
              <a:gd name="connsiteX2" fmla="*/ 21600 w 21600"/>
              <a:gd name="connsiteY2" fmla="*/ 17322 h 21600"/>
              <a:gd name="connsiteX3" fmla="*/ 0 w 21600"/>
              <a:gd name="connsiteY3" fmla="*/ 20172 h 21600"/>
              <a:gd name="connsiteX4" fmla="*/ 0 w 21600"/>
              <a:gd name="connsiteY4" fmla="*/ 0 h 21600"/>
              <a:gd name="connsiteX0" fmla="*/ 0 w 21600"/>
              <a:gd name="connsiteY0" fmla="*/ 26328 h 47652"/>
              <a:gd name="connsiteX1" fmla="*/ 21562 w 21600"/>
              <a:gd name="connsiteY1" fmla="*/ 0 h 47652"/>
              <a:gd name="connsiteX2" fmla="*/ 21600 w 21600"/>
              <a:gd name="connsiteY2" fmla="*/ 43650 h 47652"/>
              <a:gd name="connsiteX3" fmla="*/ 0 w 21600"/>
              <a:gd name="connsiteY3" fmla="*/ 46500 h 47652"/>
              <a:gd name="connsiteX4" fmla="*/ 0 w 21600"/>
              <a:gd name="connsiteY4" fmla="*/ 26328 h 47652"/>
              <a:gd name="connsiteX0" fmla="*/ 56 w 21600"/>
              <a:gd name="connsiteY0" fmla="*/ 98 h 47652"/>
              <a:gd name="connsiteX1" fmla="*/ 21562 w 21600"/>
              <a:gd name="connsiteY1" fmla="*/ 0 h 47652"/>
              <a:gd name="connsiteX2" fmla="*/ 21600 w 21600"/>
              <a:gd name="connsiteY2" fmla="*/ 43650 h 47652"/>
              <a:gd name="connsiteX3" fmla="*/ 0 w 21600"/>
              <a:gd name="connsiteY3" fmla="*/ 46500 h 47652"/>
              <a:gd name="connsiteX4" fmla="*/ 56 w 21600"/>
              <a:gd name="connsiteY4" fmla="*/ 98 h 47652"/>
              <a:gd name="connsiteX0" fmla="*/ 37 w 21600"/>
              <a:gd name="connsiteY0" fmla="*/ 196 h 47652"/>
              <a:gd name="connsiteX1" fmla="*/ 21562 w 21600"/>
              <a:gd name="connsiteY1" fmla="*/ 0 h 47652"/>
              <a:gd name="connsiteX2" fmla="*/ 21600 w 21600"/>
              <a:gd name="connsiteY2" fmla="*/ 43650 h 47652"/>
              <a:gd name="connsiteX3" fmla="*/ 0 w 21600"/>
              <a:gd name="connsiteY3" fmla="*/ 46500 h 47652"/>
              <a:gd name="connsiteX4" fmla="*/ 37 w 21600"/>
              <a:gd name="connsiteY4" fmla="*/ 196 h 47652"/>
              <a:gd name="connsiteX0" fmla="*/ 5 w 21606"/>
              <a:gd name="connsiteY0" fmla="*/ 196 h 47652"/>
              <a:gd name="connsiteX1" fmla="*/ 21568 w 21606"/>
              <a:gd name="connsiteY1" fmla="*/ 0 h 47652"/>
              <a:gd name="connsiteX2" fmla="*/ 21606 w 21606"/>
              <a:gd name="connsiteY2" fmla="*/ 43650 h 47652"/>
              <a:gd name="connsiteX3" fmla="*/ 6 w 21606"/>
              <a:gd name="connsiteY3" fmla="*/ 46500 h 47652"/>
              <a:gd name="connsiteX4" fmla="*/ 5 w 21606"/>
              <a:gd name="connsiteY4" fmla="*/ 196 h 47652"/>
              <a:gd name="connsiteX0" fmla="*/ 3 w 21642"/>
              <a:gd name="connsiteY0" fmla="*/ 1 h 47652"/>
              <a:gd name="connsiteX1" fmla="*/ 21604 w 21642"/>
              <a:gd name="connsiteY1" fmla="*/ 0 h 47652"/>
              <a:gd name="connsiteX2" fmla="*/ 21642 w 21642"/>
              <a:gd name="connsiteY2" fmla="*/ 43650 h 47652"/>
              <a:gd name="connsiteX3" fmla="*/ 42 w 21642"/>
              <a:gd name="connsiteY3" fmla="*/ 46500 h 47652"/>
              <a:gd name="connsiteX4" fmla="*/ 3 w 21642"/>
              <a:gd name="connsiteY4" fmla="*/ 1 h 47652"/>
              <a:gd name="connsiteX0" fmla="*/ 3 w 21642"/>
              <a:gd name="connsiteY0" fmla="*/ 0 h 47651"/>
              <a:gd name="connsiteX1" fmla="*/ 21623 w 21642"/>
              <a:gd name="connsiteY1" fmla="*/ 97 h 47651"/>
              <a:gd name="connsiteX2" fmla="*/ 21642 w 21642"/>
              <a:gd name="connsiteY2" fmla="*/ 43649 h 47651"/>
              <a:gd name="connsiteX3" fmla="*/ 42 w 21642"/>
              <a:gd name="connsiteY3" fmla="*/ 46499 h 47651"/>
              <a:gd name="connsiteX4" fmla="*/ 3 w 21642"/>
              <a:gd name="connsiteY4" fmla="*/ 0 h 47651"/>
              <a:gd name="connsiteX0" fmla="*/ 3 w 21642"/>
              <a:gd name="connsiteY0" fmla="*/ 147 h 47798"/>
              <a:gd name="connsiteX1" fmla="*/ 21623 w 21642"/>
              <a:gd name="connsiteY1" fmla="*/ 0 h 47798"/>
              <a:gd name="connsiteX2" fmla="*/ 21642 w 21642"/>
              <a:gd name="connsiteY2" fmla="*/ 43796 h 47798"/>
              <a:gd name="connsiteX3" fmla="*/ 42 w 21642"/>
              <a:gd name="connsiteY3" fmla="*/ 46646 h 47798"/>
              <a:gd name="connsiteX4" fmla="*/ 3 w 21642"/>
              <a:gd name="connsiteY4" fmla="*/ 147 h 477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42" h="47798">
                <a:moveTo>
                  <a:pt x="3" y="147"/>
                </a:moveTo>
                <a:lnTo>
                  <a:pt x="21623" y="0"/>
                </a:lnTo>
                <a:cubicBezTo>
                  <a:pt x="21623" y="5774"/>
                  <a:pt x="21642" y="38022"/>
                  <a:pt x="21642" y="43796"/>
                </a:cubicBezTo>
                <a:cubicBezTo>
                  <a:pt x="10842" y="43796"/>
                  <a:pt x="10842" y="50396"/>
                  <a:pt x="42" y="46646"/>
                </a:cubicBezTo>
                <a:cubicBezTo>
                  <a:pt x="61" y="31179"/>
                  <a:pt x="-16" y="15614"/>
                  <a:pt x="3" y="147"/>
                </a:cubicBezTo>
                <a:close/>
              </a:path>
            </a:pathLst>
          </a:custGeom>
          <a:solidFill>
            <a:schemeClr val="accent3">
              <a:lumMod val="20000"/>
              <a:lumOff val="8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grpSp>
        <p:nvGrpSpPr>
          <p:cNvPr id="150" name="Group 149">
            <a:extLst>
              <a:ext uri="{FF2B5EF4-FFF2-40B4-BE49-F238E27FC236}">
                <a16:creationId xmlns:a16="http://schemas.microsoft.com/office/drawing/2014/main" id="{8323DD1D-77DE-48B2-A0A0-6265801531E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214827" cy="6858000"/>
            <a:chOff x="-6214" y="-1"/>
            <a:chExt cx="12214827" cy="6858000"/>
          </a:xfrm>
        </p:grpSpPr>
        <p:cxnSp>
          <p:nvCxnSpPr>
            <p:cNvPr id="151" name="Straight Connector 150">
              <a:extLst>
                <a:ext uri="{FF2B5EF4-FFF2-40B4-BE49-F238E27FC236}">
                  <a16:creationId xmlns:a16="http://schemas.microsoft.com/office/drawing/2014/main" id="{5C230063-C474-48F9-AD35-F649415C229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6214" y="6686283"/>
              <a:ext cx="12192000" cy="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2" name="Straight Connector 151">
              <a:extLst>
                <a:ext uri="{FF2B5EF4-FFF2-40B4-BE49-F238E27FC236}">
                  <a16:creationId xmlns:a16="http://schemas.microsoft.com/office/drawing/2014/main" id="{6251EB77-6139-46FD-BABC-85764659488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
              <a:ext cx="0" cy="685800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3" name="Straight Connector 152">
              <a:extLst>
                <a:ext uri="{FF2B5EF4-FFF2-40B4-BE49-F238E27FC236}">
                  <a16:creationId xmlns:a16="http://schemas.microsoft.com/office/drawing/2014/main" id="{A8177B72-4955-469C-BAF0-E0762637944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993258" y="-1"/>
              <a:ext cx="0" cy="685800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4" name="Straight Connector 153">
              <a:extLst>
                <a:ext uri="{FF2B5EF4-FFF2-40B4-BE49-F238E27FC236}">
                  <a16:creationId xmlns:a16="http://schemas.microsoft.com/office/drawing/2014/main" id="{C09269C7-DB34-4A8C-BAC9-2496A058B8B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92528" y="-1"/>
              <a:ext cx="0" cy="685800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5" name="Straight Connector 154">
              <a:extLst>
                <a:ext uri="{FF2B5EF4-FFF2-40B4-BE49-F238E27FC236}">
                  <a16:creationId xmlns:a16="http://schemas.microsoft.com/office/drawing/2014/main" id="{FFA42117-D401-4236-8EAA-EC9095D4C64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91966" y="-1"/>
              <a:ext cx="0" cy="685800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6" name="Straight Connector 155">
              <a:extLst>
                <a:ext uri="{FF2B5EF4-FFF2-40B4-BE49-F238E27FC236}">
                  <a16:creationId xmlns:a16="http://schemas.microsoft.com/office/drawing/2014/main" id="{6746B91E-6053-4974-B374-9D1B8FBD70C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2191404" y="-1"/>
              <a:ext cx="0" cy="685800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7" name="Straight Connector 156">
              <a:extLst>
                <a:ext uri="{FF2B5EF4-FFF2-40B4-BE49-F238E27FC236}">
                  <a16:creationId xmlns:a16="http://schemas.microsoft.com/office/drawing/2014/main" id="{ED5DA8D3-12FB-4731-BDBC-93B6113D0C4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3190842" y="-1"/>
              <a:ext cx="0" cy="685800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8" name="Straight Connector 157">
              <a:extLst>
                <a:ext uri="{FF2B5EF4-FFF2-40B4-BE49-F238E27FC236}">
                  <a16:creationId xmlns:a16="http://schemas.microsoft.com/office/drawing/2014/main" id="{7D16B49A-4893-4729-87B8-9A0B8E592D9E}"/>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4190280" y="-1"/>
              <a:ext cx="0" cy="685800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9" name="Straight Connector 158">
              <a:extLst>
                <a:ext uri="{FF2B5EF4-FFF2-40B4-BE49-F238E27FC236}">
                  <a16:creationId xmlns:a16="http://schemas.microsoft.com/office/drawing/2014/main" id="{406D93EE-2329-4706-89C0-BB6C94A39A7B}"/>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5189718" y="-1"/>
              <a:ext cx="0" cy="685800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60" name="Straight Connector 159">
              <a:extLst>
                <a:ext uri="{FF2B5EF4-FFF2-40B4-BE49-F238E27FC236}">
                  <a16:creationId xmlns:a16="http://schemas.microsoft.com/office/drawing/2014/main" id="{3DC3E76F-2DB4-40DA-8C45-943861B1723E}"/>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6189156" y="-1"/>
              <a:ext cx="0" cy="685800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61" name="Straight Connector 160">
              <a:extLst>
                <a:ext uri="{FF2B5EF4-FFF2-40B4-BE49-F238E27FC236}">
                  <a16:creationId xmlns:a16="http://schemas.microsoft.com/office/drawing/2014/main" id="{F56318F6-E559-4DA6-95C0-D2BB10BA6413}"/>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188594" y="-1"/>
              <a:ext cx="0" cy="685800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62" name="Straight Connector 161">
              <a:extLst>
                <a:ext uri="{FF2B5EF4-FFF2-40B4-BE49-F238E27FC236}">
                  <a16:creationId xmlns:a16="http://schemas.microsoft.com/office/drawing/2014/main" id="{83243B57-CFAA-461A-AE56-A61CF60F3AD4}"/>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8188032" y="-1"/>
              <a:ext cx="0" cy="685800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63" name="Straight Connector 162">
              <a:extLst>
                <a:ext uri="{FF2B5EF4-FFF2-40B4-BE49-F238E27FC236}">
                  <a16:creationId xmlns:a16="http://schemas.microsoft.com/office/drawing/2014/main" id="{86AEACE9-7BE6-4FC5-9686-47F15ABA5695}"/>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9187470" y="-1"/>
              <a:ext cx="0" cy="685800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64" name="Straight Connector 163">
              <a:extLst>
                <a:ext uri="{FF2B5EF4-FFF2-40B4-BE49-F238E27FC236}">
                  <a16:creationId xmlns:a16="http://schemas.microsoft.com/office/drawing/2014/main" id="{5DCAE5B4-5700-44A8-91DA-D8415FB04FA5}"/>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0186908" y="-1"/>
              <a:ext cx="0" cy="685800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65" name="Straight Connector 164">
              <a:extLst>
                <a:ext uri="{FF2B5EF4-FFF2-40B4-BE49-F238E27FC236}">
                  <a16:creationId xmlns:a16="http://schemas.microsoft.com/office/drawing/2014/main" id="{F2F9D9C9-D01B-4870-8B33-310D77DF5B3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186346" y="-1"/>
              <a:ext cx="0" cy="685800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66" name="Straight Connector 165">
              <a:extLst>
                <a:ext uri="{FF2B5EF4-FFF2-40B4-BE49-F238E27FC236}">
                  <a16:creationId xmlns:a16="http://schemas.microsoft.com/office/drawing/2014/main" id="{905DDC7F-2142-41F1-B1E3-A37A0B6FD160}"/>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2185786" y="-1"/>
              <a:ext cx="0" cy="685800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67" name="Straight Connector 166">
              <a:extLst>
                <a:ext uri="{FF2B5EF4-FFF2-40B4-BE49-F238E27FC236}">
                  <a16:creationId xmlns:a16="http://schemas.microsoft.com/office/drawing/2014/main" id="{51B19576-1AA2-4552-8D7D-831B1378149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71716"/>
              <a:ext cx="12192000" cy="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68" name="Straight Connector 167">
              <a:extLst>
                <a:ext uri="{FF2B5EF4-FFF2-40B4-BE49-F238E27FC236}">
                  <a16:creationId xmlns:a16="http://schemas.microsoft.com/office/drawing/2014/main" id="{C504D005-AC5D-4160-8184-5BB45CE004E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728906"/>
              <a:ext cx="12192000" cy="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69" name="Straight Connector 168">
              <a:extLst>
                <a:ext uri="{FF2B5EF4-FFF2-40B4-BE49-F238E27FC236}">
                  <a16:creationId xmlns:a16="http://schemas.microsoft.com/office/drawing/2014/main" id="{DA540368-C5A6-4F28-A60E-763362A6E5BF}"/>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286096"/>
              <a:ext cx="12192000" cy="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70" name="Straight Connector 169">
              <a:extLst>
                <a:ext uri="{FF2B5EF4-FFF2-40B4-BE49-F238E27FC236}">
                  <a16:creationId xmlns:a16="http://schemas.microsoft.com/office/drawing/2014/main" id="{767B4722-C810-495C-BB11-45141E367DC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1843286"/>
              <a:ext cx="12192000" cy="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71" name="Straight Connector 170">
              <a:extLst>
                <a:ext uri="{FF2B5EF4-FFF2-40B4-BE49-F238E27FC236}">
                  <a16:creationId xmlns:a16="http://schemas.microsoft.com/office/drawing/2014/main" id="{83B1706B-6FE4-44FB-B429-E59AE3B16DB7}"/>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2400476"/>
              <a:ext cx="12192000" cy="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72" name="Straight Connector 171">
              <a:extLst>
                <a:ext uri="{FF2B5EF4-FFF2-40B4-BE49-F238E27FC236}">
                  <a16:creationId xmlns:a16="http://schemas.microsoft.com/office/drawing/2014/main" id="{F9DD5DAD-1CA2-48BA-94BF-70B1AC2BB58B}"/>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2957666"/>
              <a:ext cx="12192000" cy="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73" name="Straight Connector 172">
              <a:extLst>
                <a:ext uri="{FF2B5EF4-FFF2-40B4-BE49-F238E27FC236}">
                  <a16:creationId xmlns:a16="http://schemas.microsoft.com/office/drawing/2014/main" id="{076A21FA-0159-4468-9737-BDBD34261835}"/>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3514856"/>
              <a:ext cx="12192000" cy="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74" name="Straight Connector 173">
              <a:extLst>
                <a:ext uri="{FF2B5EF4-FFF2-40B4-BE49-F238E27FC236}">
                  <a16:creationId xmlns:a16="http://schemas.microsoft.com/office/drawing/2014/main" id="{0870688F-0FB0-4A4A-9F90-7EAE14CAE20A}"/>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4072046"/>
              <a:ext cx="12192000" cy="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75" name="Straight Connector 174">
              <a:extLst>
                <a:ext uri="{FF2B5EF4-FFF2-40B4-BE49-F238E27FC236}">
                  <a16:creationId xmlns:a16="http://schemas.microsoft.com/office/drawing/2014/main" id="{8F7D7D25-8970-4DD6-A3D7-0D550BA85CF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4629236"/>
              <a:ext cx="12192000" cy="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76" name="Straight Connector 175">
              <a:extLst>
                <a:ext uri="{FF2B5EF4-FFF2-40B4-BE49-F238E27FC236}">
                  <a16:creationId xmlns:a16="http://schemas.microsoft.com/office/drawing/2014/main" id="{8B480E32-418E-4DE3-B6E7-2F803A2C756C}"/>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5186426"/>
              <a:ext cx="12192000" cy="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77" name="Straight Connector 176">
              <a:extLst>
                <a:ext uri="{FF2B5EF4-FFF2-40B4-BE49-F238E27FC236}">
                  <a16:creationId xmlns:a16="http://schemas.microsoft.com/office/drawing/2014/main" id="{0985F833-A609-4B9C-A0D7-6DF88DB7BA25}"/>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5743616"/>
              <a:ext cx="12192000" cy="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78" name="Straight Connector 177">
              <a:extLst>
                <a:ext uri="{FF2B5EF4-FFF2-40B4-BE49-F238E27FC236}">
                  <a16:creationId xmlns:a16="http://schemas.microsoft.com/office/drawing/2014/main" id="{DAA9A587-B078-4028-A924-4A6DDDA2C41E}"/>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0" y="6857999"/>
              <a:ext cx="12192000" cy="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79" name="Straight Connector 178">
              <a:extLst>
                <a:ext uri="{FF2B5EF4-FFF2-40B4-BE49-F238E27FC236}">
                  <a16:creationId xmlns:a16="http://schemas.microsoft.com/office/drawing/2014/main" id="{1E2E5E8E-3025-4C93-9E63-9C47C5BBA997}"/>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6613" y="6248400"/>
              <a:ext cx="12192000" cy="0"/>
            </a:xfrm>
            <a:prstGeom prst="line">
              <a:avLst/>
            </a:prstGeom>
            <a:ln w="19050">
              <a:solidFill>
                <a:schemeClr val="accent2">
                  <a:alpha val="1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2" name="Titel 1">
            <a:extLst>
              <a:ext uri="{FF2B5EF4-FFF2-40B4-BE49-F238E27FC236}">
                <a16:creationId xmlns:a16="http://schemas.microsoft.com/office/drawing/2014/main" id="{A73801E4-3714-48BA-9679-33A12E0A52F2}"/>
              </a:ext>
            </a:extLst>
          </p:cNvPr>
          <p:cNvSpPr>
            <a:spLocks noGrp="1"/>
          </p:cNvSpPr>
          <p:nvPr>
            <p:ph type="title"/>
          </p:nvPr>
        </p:nvSpPr>
        <p:spPr>
          <a:xfrm>
            <a:off x="457201" y="732348"/>
            <a:ext cx="4419600" cy="2240735"/>
          </a:xfrm>
        </p:spPr>
        <p:txBody>
          <a:bodyPr>
            <a:normAutofit/>
          </a:bodyPr>
          <a:lstStyle/>
          <a:p>
            <a:r>
              <a:rPr lang="nl-NL" sz="3100">
                <a:solidFill>
                  <a:schemeClr val="tx2"/>
                </a:solidFill>
              </a:rPr>
              <a:t>Cirkel van betrokkenheid/invloed</a:t>
            </a:r>
          </a:p>
        </p:txBody>
      </p:sp>
      <p:sp>
        <p:nvSpPr>
          <p:cNvPr id="2054" name="Content Placeholder 2053">
            <a:extLst>
              <a:ext uri="{FF2B5EF4-FFF2-40B4-BE49-F238E27FC236}">
                <a16:creationId xmlns:a16="http://schemas.microsoft.com/office/drawing/2014/main" id="{BE72A347-6F61-4413-B0F4-5A6A6CF6B6C9}"/>
              </a:ext>
            </a:extLst>
          </p:cNvPr>
          <p:cNvSpPr>
            <a:spLocks noGrp="1"/>
          </p:cNvSpPr>
          <p:nvPr>
            <p:ph idx="1"/>
          </p:nvPr>
        </p:nvSpPr>
        <p:spPr>
          <a:xfrm>
            <a:off x="457201" y="3264832"/>
            <a:ext cx="4419600" cy="2983568"/>
          </a:xfrm>
        </p:spPr>
        <p:txBody>
          <a:bodyPr>
            <a:normAutofit/>
          </a:bodyPr>
          <a:lstStyle/>
          <a:p>
            <a:r>
              <a:rPr lang="en-US" sz="1800">
                <a:solidFill>
                  <a:schemeClr val="tx2"/>
                </a:solidFill>
              </a:rPr>
              <a:t>Betrokkenheid: Alles waar je iets mee te maken hebt, omstandigheden.</a:t>
            </a:r>
          </a:p>
          <a:p>
            <a:r>
              <a:rPr lang="en-US" sz="1800">
                <a:solidFill>
                  <a:schemeClr val="tx2"/>
                </a:solidFill>
              </a:rPr>
              <a:t>Invloed: alles waar je invloed op uit kunt oefenen. </a:t>
            </a:r>
          </a:p>
          <a:p>
            <a:r>
              <a:rPr lang="en-US" sz="1800">
                <a:solidFill>
                  <a:schemeClr val="tx2"/>
                </a:solidFill>
              </a:rPr>
              <a:t>Vergroot je cirkel van invloed door meer energie te stoppen in de cirkel van invloed.</a:t>
            </a:r>
          </a:p>
        </p:txBody>
      </p:sp>
      <p:pic>
        <p:nvPicPr>
          <p:cNvPr id="2050" name="Picture 2" descr="Leidinggeven in crisistijd: Je hoeft je niet overal mee bezig te houden…">
            <a:extLst>
              <a:ext uri="{FF2B5EF4-FFF2-40B4-BE49-F238E27FC236}">
                <a16:creationId xmlns:a16="http://schemas.microsoft.com/office/drawing/2014/main" id="{903319B3-6FCF-4000-B0B4-7ED63B3432A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1" b="251"/>
          <a:stretch/>
        </p:blipFill>
        <p:spPr bwMode="auto">
          <a:xfrm>
            <a:off x="5830631" y="732348"/>
            <a:ext cx="5541973" cy="55419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210851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523313E-7278-4126-999D-5CEE9F9C0017}"/>
              </a:ext>
            </a:extLst>
          </p:cNvPr>
          <p:cNvSpPr>
            <a:spLocks noGrp="1"/>
          </p:cNvSpPr>
          <p:nvPr>
            <p:ph type="title"/>
          </p:nvPr>
        </p:nvSpPr>
        <p:spPr/>
        <p:txBody>
          <a:bodyPr/>
          <a:lstStyle/>
          <a:p>
            <a:r>
              <a:rPr lang="nl-NL" dirty="0"/>
              <a:t>Opdracht 1 Proactief </a:t>
            </a:r>
          </a:p>
        </p:txBody>
      </p:sp>
      <p:sp>
        <p:nvSpPr>
          <p:cNvPr id="3" name="Tijdelijke aanduiding voor inhoud 2">
            <a:extLst>
              <a:ext uri="{FF2B5EF4-FFF2-40B4-BE49-F238E27FC236}">
                <a16:creationId xmlns:a16="http://schemas.microsoft.com/office/drawing/2014/main" id="{CD0A6D5D-7D7D-494F-B3F4-E8AE349FA958}"/>
              </a:ext>
            </a:extLst>
          </p:cNvPr>
          <p:cNvSpPr>
            <a:spLocks noGrp="1"/>
          </p:cNvSpPr>
          <p:nvPr>
            <p:ph idx="1"/>
          </p:nvPr>
        </p:nvSpPr>
        <p:spPr/>
        <p:txBody>
          <a:bodyPr/>
          <a:lstStyle/>
          <a:p>
            <a:r>
              <a:rPr lang="nl-NL" dirty="0"/>
              <a:t>Kies een probleem op je werk, stage of in je privéleven. Ga na welke stap JIJ kunt zetten om het op te lossen.</a:t>
            </a:r>
          </a:p>
          <a:p>
            <a:endParaRPr lang="nl-NL" dirty="0"/>
          </a:p>
          <a:p>
            <a:r>
              <a:rPr lang="nl-NL" dirty="0"/>
              <a:t>Bijv. Ik kan het ook anders aanpakken en kijken naar alternatieven. Ik kan kiezen. Ik bepaal mijn gevoelens. </a:t>
            </a:r>
          </a:p>
        </p:txBody>
      </p:sp>
    </p:spTree>
    <p:extLst>
      <p:ext uri="{BB962C8B-B14F-4D97-AF65-F5344CB8AC3E}">
        <p14:creationId xmlns:p14="http://schemas.microsoft.com/office/powerpoint/2010/main" val="14344410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A1DEC55-B075-4C58-BF21-8FBC373D6847}"/>
              </a:ext>
            </a:extLst>
          </p:cNvPr>
          <p:cNvSpPr>
            <a:spLocks noGrp="1"/>
          </p:cNvSpPr>
          <p:nvPr>
            <p:ph type="title"/>
          </p:nvPr>
        </p:nvSpPr>
        <p:spPr/>
        <p:txBody>
          <a:bodyPr/>
          <a:lstStyle/>
          <a:p>
            <a:r>
              <a:rPr lang="nl-NL" dirty="0"/>
              <a:t>Eigenschap 2: Begin met het einde voor ogen</a:t>
            </a:r>
          </a:p>
        </p:txBody>
      </p:sp>
      <p:sp>
        <p:nvSpPr>
          <p:cNvPr id="3" name="Tijdelijke aanduiding voor inhoud 2">
            <a:extLst>
              <a:ext uri="{FF2B5EF4-FFF2-40B4-BE49-F238E27FC236}">
                <a16:creationId xmlns:a16="http://schemas.microsoft.com/office/drawing/2014/main" id="{64BACD08-3425-4A86-9E21-6917A6D46C60}"/>
              </a:ext>
            </a:extLst>
          </p:cNvPr>
          <p:cNvSpPr>
            <a:spLocks noGrp="1"/>
          </p:cNvSpPr>
          <p:nvPr>
            <p:ph idx="1"/>
          </p:nvPr>
        </p:nvSpPr>
        <p:spPr/>
        <p:txBody>
          <a:bodyPr>
            <a:normAutofit fontScale="62500" lnSpcReduction="20000"/>
          </a:bodyPr>
          <a:lstStyle/>
          <a:p>
            <a:r>
              <a:rPr lang="nl-NL" dirty="0"/>
              <a:t>Begin met je einddoel, houdt die voor ogen, zo toets je of die handelingen voldoen aan de criteria die je belangrijk vind. </a:t>
            </a:r>
          </a:p>
          <a:p>
            <a:r>
              <a:rPr lang="nl-NL" dirty="0"/>
              <a:t>Persoonlijke missie is van waarde. Je kijkt naar de kern van de cirkel van invloed, daarin zitten:</a:t>
            </a:r>
          </a:p>
          <a:p>
            <a:r>
              <a:rPr lang="nl-NL" dirty="0"/>
              <a:t>Visie, waarden, zelfbewustzijn, geweten. </a:t>
            </a:r>
          </a:p>
          <a:p>
            <a:endParaRPr lang="nl-NL" dirty="0"/>
          </a:p>
          <a:p>
            <a:r>
              <a:rPr lang="nl-NL" dirty="0"/>
              <a:t>Het centrum van jezelf: de lens waardoor je kijkt:</a:t>
            </a:r>
          </a:p>
          <a:p>
            <a:pPr>
              <a:buFontTx/>
              <a:buChar char="-"/>
            </a:pPr>
            <a:r>
              <a:rPr lang="nl-NL" dirty="0"/>
              <a:t>Identiteit</a:t>
            </a:r>
          </a:p>
          <a:p>
            <a:pPr>
              <a:buFontTx/>
              <a:buChar char="-"/>
            </a:pPr>
            <a:r>
              <a:rPr lang="nl-NL" dirty="0"/>
              <a:t>sturing</a:t>
            </a:r>
          </a:p>
          <a:p>
            <a:pPr>
              <a:buFontTx/>
              <a:buChar char="-"/>
            </a:pPr>
            <a:r>
              <a:rPr lang="nl-NL" dirty="0"/>
              <a:t>wijsheid</a:t>
            </a:r>
          </a:p>
          <a:p>
            <a:pPr>
              <a:buFontTx/>
              <a:buChar char="-"/>
            </a:pPr>
            <a:r>
              <a:rPr lang="nl-NL" dirty="0"/>
              <a:t>Kracht</a:t>
            </a:r>
          </a:p>
          <a:p>
            <a:pPr marL="0" indent="0">
              <a:buNone/>
            </a:pPr>
            <a:r>
              <a:rPr lang="nl-NL" dirty="0"/>
              <a:t>Alles in je kern versterkt de cirkel van invloed. </a:t>
            </a:r>
          </a:p>
        </p:txBody>
      </p:sp>
    </p:spTree>
    <p:extLst>
      <p:ext uri="{BB962C8B-B14F-4D97-AF65-F5344CB8AC3E}">
        <p14:creationId xmlns:p14="http://schemas.microsoft.com/office/powerpoint/2010/main" val="1113506083"/>
      </p:ext>
    </p:extLst>
  </p:cSld>
  <p:clrMapOvr>
    <a:masterClrMapping/>
  </p:clrMapOvr>
</p:sld>
</file>

<file path=ppt/theme/theme1.xml><?xml version="1.0" encoding="utf-8"?>
<a:theme xmlns:a="http://schemas.openxmlformats.org/drawingml/2006/main" name="SineVTI">
  <a:themeElements>
    <a:clrScheme name="AnalogousFromDarkSeedLeftStep">
      <a:dk1>
        <a:srgbClr val="000000"/>
      </a:dk1>
      <a:lt1>
        <a:srgbClr val="FFFFFF"/>
      </a:lt1>
      <a:dk2>
        <a:srgbClr val="2C1C31"/>
      </a:dk2>
      <a:lt2>
        <a:srgbClr val="F0F3F3"/>
      </a:lt2>
      <a:accent1>
        <a:srgbClr val="C34F4D"/>
      </a:accent1>
      <a:accent2>
        <a:srgbClr val="B13B6A"/>
      </a:accent2>
      <a:accent3>
        <a:srgbClr val="C34DAE"/>
      </a:accent3>
      <a:accent4>
        <a:srgbClr val="963BB1"/>
      </a:accent4>
      <a:accent5>
        <a:srgbClr val="764DC3"/>
      </a:accent5>
      <a:accent6>
        <a:srgbClr val="3E46B3"/>
      </a:accent6>
      <a:hlink>
        <a:srgbClr val="813FBF"/>
      </a:hlink>
      <a:folHlink>
        <a:srgbClr val="7F7F7F"/>
      </a:folHlink>
    </a:clrScheme>
    <a:fontScheme name="Custom 49">
      <a:majorFont>
        <a:latin typeface="Posterama"/>
        <a:ea typeface=""/>
        <a:cs typeface=""/>
      </a:majorFont>
      <a:minorFont>
        <a:latin typeface="Avenir Next L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ineVTI" id="{8435B2A2-1BD5-4C05-93E5-3C5388B709E3}" vid="{0D704B13-63FE-4848-A298-6B7359B95653}"/>
    </a:ext>
  </a:extLst>
</a:theme>
</file>

<file path=docProps/app.xml><?xml version="1.0" encoding="utf-8"?>
<Properties xmlns="http://schemas.openxmlformats.org/officeDocument/2006/extended-properties" xmlns:vt="http://schemas.openxmlformats.org/officeDocument/2006/docPropsVTypes">
  <TotalTime>3</TotalTime>
  <Words>850</Words>
  <Application>Microsoft Office PowerPoint</Application>
  <PresentationFormat>Breedbeeld</PresentationFormat>
  <Paragraphs>76</Paragraphs>
  <Slides>16</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16</vt:i4>
      </vt:variant>
    </vt:vector>
  </HeadingPairs>
  <TitlesOfParts>
    <vt:vector size="20" baseType="lpstr">
      <vt:lpstr>Arial</vt:lpstr>
      <vt:lpstr>Avenir Next LT Pro</vt:lpstr>
      <vt:lpstr>Posterama</vt:lpstr>
      <vt:lpstr>SineVTI</vt:lpstr>
      <vt:lpstr>De zeven eigenschappen voor succes in je leven</vt:lpstr>
      <vt:lpstr>Inhoud </vt:lpstr>
      <vt:lpstr>Stephen Covey </vt:lpstr>
      <vt:lpstr>7 eigenschappen</vt:lpstr>
      <vt:lpstr>De eerste 3 eigenschappen</vt:lpstr>
      <vt:lpstr>1. Wees proactief </vt:lpstr>
      <vt:lpstr>Cirkel van betrokkenheid/invloed</vt:lpstr>
      <vt:lpstr>Opdracht 1 Proactief </vt:lpstr>
      <vt:lpstr>Eigenschap 2: Begin met het einde voor ogen</vt:lpstr>
      <vt:lpstr>Opdracht 2: Begin met het einde </vt:lpstr>
      <vt:lpstr>3. Belangrijke eigenschappen eerst!</vt:lpstr>
      <vt:lpstr>De criteria voor de belangrijk, maar niet  dringende activiteiten zijn: </vt:lpstr>
      <vt:lpstr>Wie zijn leven wil organiseren op basis van de belangrijk niet dringende activiteiten moet vier dingen doen: </vt:lpstr>
      <vt:lpstr>Delegeren</vt:lpstr>
      <vt:lpstr>Opdracht 3 </vt:lpstr>
      <vt:lpstr>Hoe gaat dit jou helpen om meer sturing te krijgen over je leven?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 zeven eigenschappen voor succes in je leven</dc:title>
  <dc:creator>Tessa Heeringa - Boer</dc:creator>
  <cp:lastModifiedBy>Tessa Heeringa - Boer</cp:lastModifiedBy>
  <cp:revision>1</cp:revision>
  <dcterms:created xsi:type="dcterms:W3CDTF">2021-05-21T10:24:18Z</dcterms:created>
  <dcterms:modified xsi:type="dcterms:W3CDTF">2021-05-21T10:28:16Z</dcterms:modified>
</cp:coreProperties>
</file>