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DCAA2C4-BCE5-4332-A9D4-91F6D8F815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D17CDC50-506D-4927-85B1-73D09647F6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185A4E2-1C31-4778-9BBD-EB31A59FAD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BEE30-EE24-495E-8A3D-7B95370ADF05}" type="datetimeFigureOut">
              <a:rPr lang="nl-NL" smtClean="0"/>
              <a:t>11-4-2021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D70EB50-AA4E-4E32-9BB9-013413AAD0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1B573F5-FAFB-462E-BA4D-9BD941ABC4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0903B-109F-4EEB-A688-B2803658986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908917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C98422D-1962-41CA-A55E-9272BE68D8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3CB51E3-9ECA-4BB7-8293-74777919E4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A9BCF42-B846-4441-8E55-C10559B42B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BEE30-EE24-495E-8A3D-7B95370ADF05}" type="datetimeFigureOut">
              <a:rPr lang="nl-NL" smtClean="0"/>
              <a:t>11-4-2021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C4C1546-AC8A-4368-B2D6-2A0AAA9320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E8B0CC2-30F5-4A0E-9C50-7E2C2EB89A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0903B-109F-4EEB-A688-B2803658986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959878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DB44305C-D337-472D-A4C3-B2627A8DE0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CCEDA432-5111-43DF-9C6D-14E81AF29E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1E84647-FC69-4D56-87E0-7CEF8387CB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BEE30-EE24-495E-8A3D-7B95370ADF05}" type="datetimeFigureOut">
              <a:rPr lang="nl-NL" smtClean="0"/>
              <a:t>11-4-2021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D2EBC92-3F6C-4285-9A2E-8A7C22F325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B9E2B7D-6EAF-43E3-ABBD-9BB51D2622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0903B-109F-4EEB-A688-B2803658986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67538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EF2E23E-1566-450B-8C28-41C39A3E4C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0D3F842-16AF-423A-9894-6C9CBDF541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0AC2FD2-206A-4A90-85F8-DBEC304F9B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BEE30-EE24-495E-8A3D-7B95370ADF05}" type="datetimeFigureOut">
              <a:rPr lang="nl-NL" smtClean="0"/>
              <a:t>11-4-2021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1C4CC6D-9EE3-4753-936C-A7F1D3CE4A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0B781B5-0FD5-4BA1-A4A2-055ACC425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0903B-109F-4EEB-A688-B2803658986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067990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5AC615F-67E3-43D1-BF81-64E62E49A8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13F5CB0-7D75-4F07-A973-14A8F5E659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E4E0895-E037-4F98-8A42-662F3947A3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BEE30-EE24-495E-8A3D-7B95370ADF05}" type="datetimeFigureOut">
              <a:rPr lang="nl-NL" smtClean="0"/>
              <a:t>11-4-2021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AA042AB-364F-4B7A-AB6C-227DA40CE2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C48EFFB-3D8B-4E52-A1B0-06CC3148BA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0903B-109F-4EEB-A688-B2803658986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765070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17EA20-58AC-400F-8FDF-AB2A29671C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5864724-D0BF-4EF8-9F27-324FB5ECF38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C3FDCBFF-EF59-4286-B43E-C2213EFF65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DD81B5BB-AEB0-4A72-8578-D5C0FBE93C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BEE30-EE24-495E-8A3D-7B95370ADF05}" type="datetimeFigureOut">
              <a:rPr lang="nl-NL" smtClean="0"/>
              <a:t>11-4-2021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ED501DA8-A82A-48A4-B74A-8A7AAB23A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BBA461E-0261-4BEC-B2D9-F9B5AEFB32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0903B-109F-4EEB-A688-B2803658986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10115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9B1CCE-032C-478A-8FCA-549E8809AB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EE91C4B-B97A-4327-8107-DA870D0845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43C950D7-0D16-49C4-B6B6-3CC852DB55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ECA2968A-4E55-4072-91BA-0EB3661706B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79B68211-D125-480F-B2AE-03E04FC26C7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1F7F7FFB-846C-4D22-B6E7-CDCC7B7AD7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BEE30-EE24-495E-8A3D-7B95370ADF05}" type="datetimeFigureOut">
              <a:rPr lang="nl-NL" smtClean="0"/>
              <a:t>11-4-2021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CC2F771F-B9EA-4A90-B6A8-D79A85C2FA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EF3B7279-74F1-4DC2-B06C-0F5D8524BE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0903B-109F-4EEB-A688-B2803658986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331199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6FC7B3E-5D38-4E51-B265-65F8EEAA51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77BC18C9-561F-4689-9FA2-B2CF565A39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BEE30-EE24-495E-8A3D-7B95370ADF05}" type="datetimeFigureOut">
              <a:rPr lang="nl-NL" smtClean="0"/>
              <a:t>11-4-2021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52F2FC90-8D79-4A2E-9441-DA2C1F9374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37E4AD29-4352-41D5-92F6-69EE6EB6E6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0903B-109F-4EEB-A688-B2803658986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504317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454BBB7B-14F5-4496-8794-DBEF0F4D67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BEE30-EE24-495E-8A3D-7B95370ADF05}" type="datetimeFigureOut">
              <a:rPr lang="nl-NL" smtClean="0"/>
              <a:t>11-4-2021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1904D8F4-4BCB-4A3C-82D6-D89E522E79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A099ECB9-9BC2-44B0-BEF9-7A20869DFF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0903B-109F-4EEB-A688-B2803658986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111110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7C7BB20-E52D-47E8-A815-D1F0105934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8677D92-A9FE-4240-BE11-28C5BBC315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48DA0074-D979-4E91-A7F8-8C59AE750A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B7D69EB-04FC-44BC-B333-18F1EF8680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BEE30-EE24-495E-8A3D-7B95370ADF05}" type="datetimeFigureOut">
              <a:rPr lang="nl-NL" smtClean="0"/>
              <a:t>11-4-2021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575790E8-E70D-49DE-93C3-9D8E70F3C8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D89B7375-41C1-4094-8404-54C9C3352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0903B-109F-4EEB-A688-B2803658986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57166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E2DDA1-7CEE-4B7D-81B3-22C9F6E074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7129B091-61DC-401A-A75A-8A6AE63C5E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CDCB6C64-1102-4BC1-8968-C600525CB7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C2CAC53-61C7-4564-BD3C-91E00EFC42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BEE30-EE24-495E-8A3D-7B95370ADF05}" type="datetimeFigureOut">
              <a:rPr lang="nl-NL" smtClean="0"/>
              <a:t>11-4-2021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3D8DE53B-6E29-46A3-8B63-04791DF41F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D41E725-CEF1-4EE6-AE41-EB1D414949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0903B-109F-4EEB-A688-B2803658986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208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DCCF992A-402C-4605-8CC4-6FFA344D99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85620D6-3ACE-4F0F-8EAC-B38F2FC444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EFBED76-A9A7-4875-ACAD-8490CCB8C06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ABEE30-EE24-495E-8A3D-7B95370ADF05}" type="datetimeFigureOut">
              <a:rPr lang="nl-NL" smtClean="0"/>
              <a:t>11-4-2021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F1ABCF7-968D-444B-B934-CAE5467D5D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A1E1F3F-6230-492B-86B8-ED291EE29A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0903B-109F-4EEB-A688-B2803658986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026718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eadonuniversity.com/life-balance-personally-then-professionally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eadonuniversity.com/life-balance-personally-then-professionally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eadonuniversity.com/life-balance-personally-then-professionally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eadonuniversity.com/life-balance-personally-then-professionally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eadonuniversity.com/life-balance-personally-then-professionally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eadonuniversity.com/life-balance-personally-then-professionally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sv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eadonuniversity.com/life-balance-personally-then-professionally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sv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 descr="Afbeelding met water, lucht, buiten, natuur&#10;&#10;Automatisch gegenereerde beschrijving">
            <a:extLst>
              <a:ext uri="{FF2B5EF4-FFF2-40B4-BE49-F238E27FC236}">
                <a16:creationId xmlns:a16="http://schemas.microsoft.com/office/drawing/2014/main" id="{96B7A812-0997-4BAF-939B-0372A93BF86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t="15413"/>
          <a:stretch/>
        </p:blipFill>
        <p:spPr>
          <a:xfrm flipH="1">
            <a:off x="20" y="10"/>
            <a:ext cx="12191980" cy="6857990"/>
          </a:xfrm>
          <a:prstGeom prst="rect">
            <a:avLst/>
          </a:prstGeom>
        </p:spPr>
      </p:pic>
      <p:sp>
        <p:nvSpPr>
          <p:cNvPr id="10" name="Freeform 5">
            <a:extLst>
              <a:ext uri="{FF2B5EF4-FFF2-40B4-BE49-F238E27FC236}">
                <a16:creationId xmlns:a16="http://schemas.microsoft.com/office/drawing/2014/main" id="{87CC2527-562A-4F69-B487-4371E5B243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7488621" y="2277613"/>
            <a:ext cx="4703379" cy="4580387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 w="50800" cap="sq" cmpd="dbl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</a:pPr>
            <a:endParaRPr lang="en-US" sz="1600" cap="al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C26C2F7-F8E1-453C-87B3-D0CA4504BD8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22021" y="3231931"/>
            <a:ext cx="3852041" cy="1834056"/>
          </a:xfrm>
        </p:spPr>
        <p:txBody>
          <a:bodyPr>
            <a:normAutofit/>
          </a:bodyPr>
          <a:lstStyle/>
          <a:p>
            <a:r>
              <a:rPr lang="nl-NL" sz="4000" dirty="0">
                <a:latin typeface="Avenir Next LT Pro" panose="020B0504020202020204" pitchFamily="34" charset="0"/>
              </a:rPr>
              <a:t>Balans Kick-off </a:t>
            </a:r>
            <a:r>
              <a:rPr lang="nl-NL" sz="4000" dirty="0" err="1">
                <a:latin typeface="Avenir Next LT Pro" panose="020B0504020202020204" pitchFamily="34" charset="0"/>
              </a:rPr>
              <a:t>activity</a:t>
            </a:r>
            <a:endParaRPr lang="nl-NL" sz="4000" dirty="0">
              <a:latin typeface="Avenir Next LT Pro" panose="020B0504020202020204" pitchFamily="34" charset="0"/>
            </a:endParaRP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98A09857-0824-4D29-B395-88092777EA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782910" y="5242675"/>
            <a:ext cx="4330262" cy="683284"/>
          </a:xfrm>
        </p:spPr>
        <p:txBody>
          <a:bodyPr>
            <a:normAutofit/>
          </a:bodyPr>
          <a:lstStyle/>
          <a:p>
            <a:r>
              <a:rPr lang="nl-NL" sz="2000" dirty="0">
                <a:latin typeface="Avenir Next LT Pro" panose="020B0504020202020204" pitchFamily="34" charset="0"/>
              </a:rPr>
              <a:t>Balans (</a:t>
            </a:r>
            <a:r>
              <a:rPr lang="nl-NL" sz="2000" dirty="0" err="1">
                <a:latin typeface="Avenir Next LT Pro" panose="020B0504020202020204" pitchFamily="34" charset="0"/>
              </a:rPr>
              <a:t>Goodie</a:t>
            </a:r>
            <a:r>
              <a:rPr lang="nl-NL" sz="2000" dirty="0">
                <a:latin typeface="Avenir Next LT Pro" panose="020B0504020202020204" pitchFamily="34" charset="0"/>
              </a:rPr>
              <a:t>) Bag Vlog Challenge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CDAEC91-5BCE-4B55-9CC0-43EF94CB73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480331" y="5123793"/>
            <a:ext cx="935420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0471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 descr="Afbeelding met water, lucht, buiten, natuur&#10;&#10;Automatisch gegenereerde beschrijving">
            <a:extLst>
              <a:ext uri="{FF2B5EF4-FFF2-40B4-BE49-F238E27FC236}">
                <a16:creationId xmlns:a16="http://schemas.microsoft.com/office/drawing/2014/main" id="{14C5D8B4-61FB-4159-A2F2-9A894F10422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5000"/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t="15413"/>
          <a:stretch/>
        </p:blipFill>
        <p:spPr>
          <a:xfrm flipH="1">
            <a:off x="20" y="10"/>
            <a:ext cx="12191980" cy="6857990"/>
          </a:xfrm>
          <a:prstGeom prst="rect">
            <a:avLst/>
          </a:prstGeom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3C61364-06DF-45DD-A6FB-79069378A6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 err="1">
                <a:latin typeface="Avenir Next LT Pro" panose="020B0504020202020204" pitchFamily="34" charset="0"/>
              </a:rPr>
              <a:t>Waarom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dirty="0" err="1">
                <a:latin typeface="Avenir Next LT Pro" panose="020B0504020202020204" pitchFamily="34" charset="0"/>
              </a:rPr>
              <a:t>deze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dirty="0" err="1">
                <a:latin typeface="Avenir Next LT Pro" panose="020B0504020202020204" pitchFamily="34" charset="0"/>
              </a:rPr>
              <a:t>opdracht</a:t>
            </a:r>
            <a:r>
              <a:rPr lang="en-GB" dirty="0">
                <a:latin typeface="Avenir Next LT Pro" panose="020B0504020202020204" pitchFamily="34" charset="0"/>
              </a:rPr>
              <a:t>?</a:t>
            </a:r>
          </a:p>
          <a:p>
            <a:r>
              <a:rPr lang="en-GB" dirty="0">
                <a:latin typeface="Avenir Next LT Pro" panose="020B0504020202020204" pitchFamily="34" charset="0"/>
              </a:rPr>
              <a:t>Wat </a:t>
            </a:r>
            <a:r>
              <a:rPr lang="en-GB" dirty="0" err="1">
                <a:latin typeface="Avenir Next LT Pro" panose="020B0504020202020204" pitchFamily="34" charset="0"/>
              </a:rPr>
              <a:t>ga</a:t>
            </a:r>
            <a:r>
              <a:rPr lang="en-GB" dirty="0">
                <a:latin typeface="Avenir Next LT Pro" panose="020B0504020202020204" pitchFamily="34" charset="0"/>
              </a:rPr>
              <a:t> je </a:t>
            </a:r>
            <a:r>
              <a:rPr lang="en-GB" b="1" dirty="0" err="1">
                <a:latin typeface="Avenir Next LT Pro" panose="020B0504020202020204" pitchFamily="34" charset="0"/>
              </a:rPr>
              <a:t>leren</a:t>
            </a:r>
            <a:r>
              <a:rPr lang="en-GB" dirty="0">
                <a:latin typeface="Avenir Next LT Pro" panose="020B0504020202020204" pitchFamily="34" charset="0"/>
              </a:rPr>
              <a:t> van </a:t>
            </a:r>
            <a:r>
              <a:rPr lang="en-GB" dirty="0" err="1">
                <a:latin typeface="Avenir Next LT Pro" panose="020B0504020202020204" pitchFamily="34" charset="0"/>
              </a:rPr>
              <a:t>deze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dirty="0" err="1">
                <a:latin typeface="Avenir Next LT Pro" panose="020B0504020202020204" pitchFamily="34" charset="0"/>
              </a:rPr>
              <a:t>opdracht</a:t>
            </a:r>
            <a:r>
              <a:rPr lang="en-GB" dirty="0">
                <a:latin typeface="Avenir Next LT Pro" panose="020B0504020202020204" pitchFamily="34" charset="0"/>
              </a:rPr>
              <a:t>?</a:t>
            </a:r>
          </a:p>
          <a:p>
            <a:r>
              <a:rPr lang="en-GB" dirty="0">
                <a:latin typeface="Avenir Next LT Pro" panose="020B0504020202020204" pitchFamily="34" charset="0"/>
              </a:rPr>
              <a:t>Wat </a:t>
            </a:r>
            <a:r>
              <a:rPr lang="en-GB" dirty="0" err="1">
                <a:latin typeface="Avenir Next LT Pro" panose="020B0504020202020204" pitchFamily="34" charset="0"/>
              </a:rPr>
              <a:t>ga</a:t>
            </a:r>
            <a:r>
              <a:rPr lang="en-GB" dirty="0">
                <a:latin typeface="Avenir Next LT Pro" panose="020B0504020202020204" pitchFamily="34" charset="0"/>
              </a:rPr>
              <a:t> je </a:t>
            </a:r>
            <a:r>
              <a:rPr lang="en-GB" b="1" dirty="0" err="1">
                <a:latin typeface="Avenir Next LT Pro" panose="020B0504020202020204" pitchFamily="34" charset="0"/>
              </a:rPr>
              <a:t>maken</a:t>
            </a:r>
            <a:r>
              <a:rPr lang="en-GB" dirty="0">
                <a:latin typeface="Avenir Next LT Pro" panose="020B0504020202020204" pitchFamily="34" charset="0"/>
              </a:rPr>
              <a:t> in </a:t>
            </a:r>
            <a:r>
              <a:rPr lang="en-GB" dirty="0" err="1">
                <a:latin typeface="Avenir Next LT Pro" panose="020B0504020202020204" pitchFamily="34" charset="0"/>
              </a:rPr>
              <a:t>deze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dirty="0" err="1">
                <a:latin typeface="Avenir Next LT Pro" panose="020B0504020202020204" pitchFamily="34" charset="0"/>
              </a:rPr>
              <a:t>opdracht</a:t>
            </a:r>
            <a:r>
              <a:rPr lang="en-GB" dirty="0">
                <a:latin typeface="Avenir Next LT Pro" panose="020B0504020202020204" pitchFamily="34" charset="0"/>
              </a:rPr>
              <a:t>?</a:t>
            </a:r>
          </a:p>
          <a:p>
            <a:r>
              <a:rPr lang="en-GB" dirty="0">
                <a:latin typeface="Avenir Next LT Pro" panose="020B0504020202020204" pitchFamily="34" charset="0"/>
              </a:rPr>
              <a:t>Wat </a:t>
            </a:r>
            <a:r>
              <a:rPr lang="en-GB" dirty="0" err="1">
                <a:latin typeface="Avenir Next LT Pro" panose="020B0504020202020204" pitchFamily="34" charset="0"/>
              </a:rPr>
              <a:t>kun</a:t>
            </a:r>
            <a:r>
              <a:rPr lang="en-GB" dirty="0">
                <a:latin typeface="Avenir Next LT Pro" panose="020B0504020202020204" pitchFamily="34" charset="0"/>
              </a:rPr>
              <a:t> je </a:t>
            </a:r>
            <a:r>
              <a:rPr lang="en-GB" b="1" dirty="0" err="1">
                <a:latin typeface="Avenir Next LT Pro" panose="020B0504020202020204" pitchFamily="34" charset="0"/>
              </a:rPr>
              <a:t>winnen</a:t>
            </a:r>
            <a:r>
              <a:rPr lang="en-GB" dirty="0">
                <a:latin typeface="Avenir Next LT Pro" panose="020B0504020202020204" pitchFamily="34" charset="0"/>
              </a:rPr>
              <a:t> met </a:t>
            </a:r>
            <a:r>
              <a:rPr lang="en-GB" dirty="0" err="1">
                <a:latin typeface="Avenir Next LT Pro" panose="020B0504020202020204" pitchFamily="34" charset="0"/>
              </a:rPr>
              <a:t>deze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dirty="0" err="1">
                <a:latin typeface="Avenir Next LT Pro" panose="020B0504020202020204" pitchFamily="34" charset="0"/>
              </a:rPr>
              <a:t>opdracht</a:t>
            </a:r>
            <a:r>
              <a:rPr lang="en-GB" dirty="0">
                <a:latin typeface="Avenir Next LT Pro" panose="020B0504020202020204" pitchFamily="34" charset="0"/>
              </a:rPr>
              <a:t>?</a:t>
            </a:r>
          </a:p>
          <a:p>
            <a:r>
              <a:rPr lang="en-GB" dirty="0" err="1">
                <a:latin typeface="Avenir Next LT Pro" panose="020B0504020202020204" pitchFamily="34" charset="0"/>
              </a:rPr>
              <a:t>Aan</a:t>
            </a:r>
            <a:r>
              <a:rPr lang="en-GB" dirty="0">
                <a:latin typeface="Avenir Next LT Pro" panose="020B0504020202020204" pitchFamily="34" charset="0"/>
              </a:rPr>
              <a:t> de slag!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35C84318-E748-4519-86E2-75AC86C6C7D5}"/>
              </a:ext>
            </a:extLst>
          </p:cNvPr>
          <p:cNvSpPr txBox="1">
            <a:spLocks/>
          </p:cNvSpPr>
          <p:nvPr/>
        </p:nvSpPr>
        <p:spPr>
          <a:xfrm>
            <a:off x="846773" y="32635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err="1">
                <a:latin typeface="Avenir Next LT Pro" panose="020B0504020202020204" pitchFamily="34" charset="0"/>
              </a:rPr>
              <a:t>Programma</a:t>
            </a:r>
            <a:endParaRPr lang="en-GB" dirty="0">
              <a:latin typeface="Avenir Next LT Pro" panose="020B0504020202020204" pitchFamily="34" charset="0"/>
            </a:endParaRPr>
          </a:p>
        </p:txBody>
      </p:sp>
      <p:pic>
        <p:nvPicPr>
          <p:cNvPr id="5" name="Graphic 4" descr="Presentatie met controlelijst met effen opvulling">
            <a:extLst>
              <a:ext uri="{FF2B5EF4-FFF2-40B4-BE49-F238E27FC236}">
                <a16:creationId xmlns:a16="http://schemas.microsoft.com/office/drawing/2014/main" id="{964E2CFF-DE07-46F8-9E0F-B3A1624F279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0532745" y="159510"/>
            <a:ext cx="1659255" cy="1659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06636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 descr="Afbeelding met water, lucht, buiten, natuur&#10;&#10;Automatisch gegenereerde beschrijving">
            <a:extLst>
              <a:ext uri="{FF2B5EF4-FFF2-40B4-BE49-F238E27FC236}">
                <a16:creationId xmlns:a16="http://schemas.microsoft.com/office/drawing/2014/main" id="{14C5D8B4-61FB-4159-A2F2-9A894F10422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5000"/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t="15413"/>
          <a:stretch/>
        </p:blipFill>
        <p:spPr>
          <a:xfrm flipH="1">
            <a:off x="20" y="10"/>
            <a:ext cx="12191980" cy="6857990"/>
          </a:xfrm>
          <a:prstGeom prst="rect">
            <a:avLst/>
          </a:prstGeom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3C61364-06DF-45DD-A6FB-79069378A6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>
                <a:latin typeface="Avenir Next LT Pro" panose="020B0504020202020204" pitchFamily="34" charset="0"/>
              </a:rPr>
              <a:t>Doel 1: </a:t>
            </a:r>
            <a:r>
              <a:rPr lang="en-GB" dirty="0" err="1">
                <a:latin typeface="Avenir Next LT Pro" panose="020B0504020202020204" pitchFamily="34" charset="0"/>
              </a:rPr>
              <a:t>kennismaken</a:t>
            </a:r>
            <a:r>
              <a:rPr lang="en-GB" dirty="0">
                <a:latin typeface="Avenir Next LT Pro" panose="020B0504020202020204" pitchFamily="34" charset="0"/>
              </a:rPr>
              <a:t> met het </a:t>
            </a:r>
            <a:r>
              <a:rPr lang="en-GB" dirty="0" err="1">
                <a:latin typeface="Avenir Next LT Pro" panose="020B0504020202020204" pitchFamily="34" charset="0"/>
              </a:rPr>
              <a:t>thema</a:t>
            </a:r>
            <a:r>
              <a:rPr lang="en-GB" dirty="0">
                <a:latin typeface="Avenir Next LT Pro" panose="020B0504020202020204" pitchFamily="34" charset="0"/>
              </a:rPr>
              <a:t> ‘</a:t>
            </a:r>
            <a:r>
              <a:rPr lang="en-GB" dirty="0" err="1">
                <a:latin typeface="Avenir Next LT Pro" panose="020B0504020202020204" pitchFamily="34" charset="0"/>
              </a:rPr>
              <a:t>balans</a:t>
            </a:r>
            <a:r>
              <a:rPr lang="en-GB" dirty="0">
                <a:latin typeface="Avenir Next LT Pro" panose="020B0504020202020204" pitchFamily="34" charset="0"/>
              </a:rPr>
              <a:t>’</a:t>
            </a:r>
          </a:p>
          <a:p>
            <a:pPr lvl="1"/>
            <a:r>
              <a:rPr lang="en-GB" i="1" dirty="0">
                <a:latin typeface="Avenir Next LT Pro" panose="020B0504020202020204" pitchFamily="34" charset="0"/>
              </a:rPr>
              <a:t>Door </a:t>
            </a:r>
            <a:r>
              <a:rPr lang="en-GB" i="1" dirty="0" err="1">
                <a:latin typeface="Avenir Next LT Pro" panose="020B0504020202020204" pitchFamily="34" charset="0"/>
              </a:rPr>
              <a:t>deze</a:t>
            </a:r>
            <a:r>
              <a:rPr lang="en-GB" i="1" dirty="0">
                <a:latin typeface="Avenir Next LT Pro" panose="020B0504020202020204" pitchFamily="34" charset="0"/>
              </a:rPr>
              <a:t> </a:t>
            </a:r>
            <a:r>
              <a:rPr lang="en-GB" i="1" dirty="0" err="1">
                <a:latin typeface="Avenir Next LT Pro" panose="020B0504020202020204" pitchFamily="34" charset="0"/>
              </a:rPr>
              <a:t>opdracht</a:t>
            </a:r>
            <a:r>
              <a:rPr lang="en-GB" i="1" dirty="0">
                <a:latin typeface="Avenir Next LT Pro" panose="020B0504020202020204" pitchFamily="34" charset="0"/>
              </a:rPr>
              <a:t> </a:t>
            </a:r>
            <a:r>
              <a:rPr lang="en-GB" i="1" dirty="0" err="1">
                <a:latin typeface="Avenir Next LT Pro" panose="020B0504020202020204" pitchFamily="34" charset="0"/>
              </a:rPr>
              <a:t>te</a:t>
            </a:r>
            <a:r>
              <a:rPr lang="en-GB" i="1" dirty="0">
                <a:latin typeface="Avenir Next LT Pro" panose="020B0504020202020204" pitchFamily="34" charset="0"/>
              </a:rPr>
              <a:t> </a:t>
            </a:r>
            <a:r>
              <a:rPr lang="en-GB" i="1" dirty="0" err="1">
                <a:latin typeface="Avenir Next LT Pro" panose="020B0504020202020204" pitchFamily="34" charset="0"/>
              </a:rPr>
              <a:t>doen</a:t>
            </a:r>
            <a:r>
              <a:rPr lang="en-GB" i="1" dirty="0">
                <a:latin typeface="Avenir Next LT Pro" panose="020B0504020202020204" pitchFamily="34" charset="0"/>
              </a:rPr>
              <a:t> </a:t>
            </a:r>
            <a:r>
              <a:rPr lang="en-GB" i="1" dirty="0" err="1">
                <a:latin typeface="Avenir Next LT Pro" panose="020B0504020202020204" pitchFamily="34" charset="0"/>
              </a:rPr>
              <a:t>maak</a:t>
            </a:r>
            <a:r>
              <a:rPr lang="en-GB" i="1" dirty="0">
                <a:latin typeface="Avenir Next LT Pro" panose="020B0504020202020204" pitchFamily="34" charset="0"/>
              </a:rPr>
              <a:t> je </a:t>
            </a:r>
            <a:r>
              <a:rPr lang="en-GB" i="1" dirty="0" err="1">
                <a:latin typeface="Avenir Next LT Pro" panose="020B0504020202020204" pitchFamily="34" charset="0"/>
              </a:rPr>
              <a:t>kennis</a:t>
            </a:r>
            <a:r>
              <a:rPr lang="en-GB" i="1" dirty="0">
                <a:latin typeface="Avenir Next LT Pro" panose="020B0504020202020204" pitchFamily="34" charset="0"/>
              </a:rPr>
              <a:t> met het </a:t>
            </a:r>
            <a:r>
              <a:rPr lang="en-GB" i="1" dirty="0" err="1">
                <a:latin typeface="Avenir Next LT Pro" panose="020B0504020202020204" pitchFamily="34" charset="0"/>
              </a:rPr>
              <a:t>thema</a:t>
            </a:r>
            <a:r>
              <a:rPr lang="en-GB" i="1" dirty="0">
                <a:latin typeface="Avenir Next LT Pro" panose="020B0504020202020204" pitchFamily="34" charset="0"/>
              </a:rPr>
              <a:t> ‘</a:t>
            </a:r>
            <a:r>
              <a:rPr lang="en-GB" i="1" dirty="0" err="1">
                <a:latin typeface="Avenir Next LT Pro" panose="020B0504020202020204" pitchFamily="34" charset="0"/>
              </a:rPr>
              <a:t>balans</a:t>
            </a:r>
            <a:r>
              <a:rPr lang="en-GB" i="1" dirty="0">
                <a:latin typeface="Avenir Next LT Pro" panose="020B0504020202020204" pitchFamily="34" charset="0"/>
              </a:rPr>
              <a:t>’ </a:t>
            </a:r>
            <a:r>
              <a:rPr lang="en-GB" i="1" dirty="0" err="1">
                <a:latin typeface="Avenir Next LT Pro" panose="020B0504020202020204" pitchFamily="34" charset="0"/>
              </a:rPr>
              <a:t>en</a:t>
            </a:r>
            <a:r>
              <a:rPr lang="en-GB" i="1" dirty="0">
                <a:latin typeface="Avenir Next LT Pro" panose="020B0504020202020204" pitchFamily="34" charset="0"/>
              </a:rPr>
              <a:t> </a:t>
            </a:r>
            <a:r>
              <a:rPr lang="en-GB" i="1" dirty="0" err="1">
                <a:latin typeface="Avenir Next LT Pro" panose="020B0504020202020204" pitchFamily="34" charset="0"/>
              </a:rPr>
              <a:t>proef</a:t>
            </a:r>
            <a:r>
              <a:rPr lang="en-GB" i="1" dirty="0">
                <a:latin typeface="Avenir Next LT Pro" panose="020B0504020202020204" pitchFamily="34" charset="0"/>
              </a:rPr>
              <a:t> je </a:t>
            </a:r>
            <a:r>
              <a:rPr lang="en-GB" i="1" dirty="0" err="1">
                <a:latin typeface="Avenir Next LT Pro" panose="020B0504020202020204" pitchFamily="34" charset="0"/>
              </a:rPr>
              <a:t>alvast</a:t>
            </a:r>
            <a:r>
              <a:rPr lang="en-GB" i="1" dirty="0">
                <a:latin typeface="Avenir Next LT Pro" panose="020B0504020202020204" pitchFamily="34" charset="0"/>
              </a:rPr>
              <a:t> </a:t>
            </a:r>
            <a:r>
              <a:rPr lang="en-GB" i="1" dirty="0" err="1">
                <a:latin typeface="Avenir Next LT Pro" panose="020B0504020202020204" pitchFamily="34" charset="0"/>
              </a:rPr>
              <a:t>iets</a:t>
            </a:r>
            <a:r>
              <a:rPr lang="en-GB" i="1" dirty="0">
                <a:latin typeface="Avenir Next LT Pro" panose="020B0504020202020204" pitchFamily="34" charset="0"/>
              </a:rPr>
              <a:t> van de quests die je </a:t>
            </a:r>
            <a:r>
              <a:rPr lang="en-GB" i="1" dirty="0" err="1">
                <a:latin typeface="Avenir Next LT Pro" panose="020B0504020202020204" pitchFamily="34" charset="0"/>
              </a:rPr>
              <a:t>deze</a:t>
            </a:r>
            <a:r>
              <a:rPr lang="en-GB" i="1" dirty="0">
                <a:latin typeface="Avenir Next LT Pro" panose="020B0504020202020204" pitchFamily="34" charset="0"/>
              </a:rPr>
              <a:t> </a:t>
            </a:r>
            <a:r>
              <a:rPr lang="en-GB" i="1" dirty="0" err="1">
                <a:latin typeface="Avenir Next LT Pro" panose="020B0504020202020204" pitchFamily="34" charset="0"/>
              </a:rPr>
              <a:t>periode</a:t>
            </a:r>
            <a:r>
              <a:rPr lang="en-GB" i="1" dirty="0">
                <a:latin typeface="Avenir Next LT Pro" panose="020B0504020202020204" pitchFamily="34" charset="0"/>
              </a:rPr>
              <a:t> </a:t>
            </a:r>
            <a:r>
              <a:rPr lang="en-GB" i="1" dirty="0" err="1">
                <a:latin typeface="Avenir Next LT Pro" panose="020B0504020202020204" pitchFamily="34" charset="0"/>
              </a:rPr>
              <a:t>kunt</a:t>
            </a:r>
            <a:r>
              <a:rPr lang="en-GB" i="1" dirty="0">
                <a:latin typeface="Avenir Next LT Pro" panose="020B0504020202020204" pitchFamily="34" charset="0"/>
              </a:rPr>
              <a:t> </a:t>
            </a:r>
            <a:r>
              <a:rPr lang="en-GB" i="1" dirty="0" err="1">
                <a:latin typeface="Avenir Next LT Pro" panose="020B0504020202020204" pitchFamily="34" charset="0"/>
              </a:rPr>
              <a:t>gaan</a:t>
            </a:r>
            <a:r>
              <a:rPr lang="en-GB" i="1" dirty="0">
                <a:latin typeface="Avenir Next LT Pro" panose="020B0504020202020204" pitchFamily="34" charset="0"/>
              </a:rPr>
              <a:t> </a:t>
            </a:r>
            <a:r>
              <a:rPr lang="en-GB" i="1" dirty="0" err="1">
                <a:latin typeface="Avenir Next LT Pro" panose="020B0504020202020204" pitchFamily="34" charset="0"/>
              </a:rPr>
              <a:t>maken</a:t>
            </a:r>
            <a:endParaRPr lang="en-GB" i="1" dirty="0">
              <a:latin typeface="Avenir Next LT Pro" panose="020B0504020202020204" pitchFamily="34" charset="0"/>
            </a:endParaRPr>
          </a:p>
          <a:p>
            <a:r>
              <a:rPr lang="en-GB" b="1" dirty="0">
                <a:latin typeface="Avenir Next LT Pro" panose="020B0504020202020204" pitchFamily="34" charset="0"/>
              </a:rPr>
              <a:t>Doel 2: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dirty="0" err="1">
                <a:latin typeface="Avenir Next LT Pro" panose="020B0504020202020204" pitchFamily="34" charset="0"/>
              </a:rPr>
              <a:t>samen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dirty="0" err="1">
                <a:latin typeface="Avenir Next LT Pro" panose="020B0504020202020204" pitchFamily="34" charset="0"/>
              </a:rPr>
              <a:t>een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dirty="0" err="1">
                <a:latin typeface="Avenir Next LT Pro" panose="020B0504020202020204" pitchFamily="34" charset="0"/>
              </a:rPr>
              <a:t>nieuwe</a:t>
            </a:r>
            <a:r>
              <a:rPr lang="en-GB" dirty="0">
                <a:latin typeface="Avenir Next LT Pro" panose="020B0504020202020204" pitchFamily="34" charset="0"/>
              </a:rPr>
              <a:t> start </a:t>
            </a:r>
            <a:r>
              <a:rPr lang="en-GB" dirty="0" err="1">
                <a:latin typeface="Avenir Next LT Pro" panose="020B0504020202020204" pitchFamily="34" charset="0"/>
              </a:rPr>
              <a:t>maken</a:t>
            </a:r>
            <a:endParaRPr lang="en-GB" dirty="0">
              <a:latin typeface="Avenir Next LT Pro" panose="020B0504020202020204" pitchFamily="34" charset="0"/>
            </a:endParaRPr>
          </a:p>
          <a:p>
            <a:pPr lvl="1"/>
            <a:r>
              <a:rPr lang="en-GB" i="1" dirty="0">
                <a:latin typeface="Avenir Next LT Pro" panose="020B0504020202020204" pitchFamily="34" charset="0"/>
              </a:rPr>
              <a:t>Je </a:t>
            </a:r>
            <a:r>
              <a:rPr lang="en-GB" i="1" dirty="0" err="1">
                <a:latin typeface="Avenir Next LT Pro" panose="020B0504020202020204" pitchFamily="34" charset="0"/>
              </a:rPr>
              <a:t>gaat</a:t>
            </a:r>
            <a:r>
              <a:rPr lang="en-GB" i="1" dirty="0">
                <a:latin typeface="Avenir Next LT Pro" panose="020B0504020202020204" pitchFamily="34" charset="0"/>
              </a:rPr>
              <a:t> </a:t>
            </a:r>
            <a:r>
              <a:rPr lang="en-GB" i="1" dirty="0" err="1">
                <a:latin typeface="Avenir Next LT Pro" panose="020B0504020202020204" pitchFamily="34" charset="0"/>
              </a:rPr>
              <a:t>aan</a:t>
            </a:r>
            <a:r>
              <a:rPr lang="en-GB" i="1" dirty="0">
                <a:latin typeface="Avenir Next LT Pro" panose="020B0504020202020204" pitchFamily="34" charset="0"/>
              </a:rPr>
              <a:t> de slag met </a:t>
            </a:r>
            <a:r>
              <a:rPr lang="en-GB" i="1" dirty="0" err="1">
                <a:latin typeface="Avenir Next LT Pro" panose="020B0504020202020204" pitchFamily="34" charset="0"/>
              </a:rPr>
              <a:t>een</a:t>
            </a:r>
            <a:r>
              <a:rPr lang="en-GB" i="1" dirty="0">
                <a:latin typeface="Avenir Next LT Pro" panose="020B0504020202020204" pitchFamily="34" charset="0"/>
              </a:rPr>
              <a:t> </a:t>
            </a:r>
            <a:r>
              <a:rPr lang="en-GB" i="1" dirty="0" err="1">
                <a:latin typeface="Avenir Next LT Pro" panose="020B0504020202020204" pitchFamily="34" charset="0"/>
              </a:rPr>
              <a:t>groepsopdracht</a:t>
            </a:r>
            <a:r>
              <a:rPr lang="en-GB" i="1" dirty="0">
                <a:latin typeface="Avenir Next LT Pro" panose="020B0504020202020204" pitchFamily="34" charset="0"/>
              </a:rPr>
              <a:t>, </a:t>
            </a:r>
            <a:r>
              <a:rPr lang="en-GB" i="1" dirty="0" err="1">
                <a:latin typeface="Avenir Next LT Pro" panose="020B0504020202020204" pitchFamily="34" charset="0"/>
              </a:rPr>
              <a:t>waarbij</a:t>
            </a:r>
            <a:r>
              <a:rPr lang="en-GB" i="1" dirty="0">
                <a:latin typeface="Avenir Next LT Pro" panose="020B0504020202020204" pitchFamily="34" charset="0"/>
              </a:rPr>
              <a:t> je </a:t>
            </a:r>
            <a:r>
              <a:rPr lang="en-GB" i="1" dirty="0" err="1">
                <a:latin typeface="Avenir Next LT Pro" panose="020B0504020202020204" pitchFamily="34" charset="0"/>
              </a:rPr>
              <a:t>je</a:t>
            </a:r>
            <a:r>
              <a:rPr lang="en-GB" i="1" dirty="0">
                <a:latin typeface="Avenir Next LT Pro" panose="020B0504020202020204" pitchFamily="34" charset="0"/>
              </a:rPr>
              <a:t> </a:t>
            </a:r>
            <a:r>
              <a:rPr lang="en-GB" i="1" dirty="0" err="1">
                <a:latin typeface="Avenir Next LT Pro" panose="020B0504020202020204" pitchFamily="34" charset="0"/>
              </a:rPr>
              <a:t>leerspier</a:t>
            </a:r>
            <a:r>
              <a:rPr lang="en-GB" i="1" dirty="0">
                <a:latin typeface="Avenir Next LT Pro" panose="020B0504020202020204" pitchFamily="34" charset="0"/>
              </a:rPr>
              <a:t> </a:t>
            </a:r>
            <a:r>
              <a:rPr lang="en-GB" i="1" dirty="0" err="1">
                <a:latin typeface="Avenir Next LT Pro" panose="020B0504020202020204" pitchFamily="34" charset="0"/>
              </a:rPr>
              <a:t>Interactie</a:t>
            </a:r>
            <a:r>
              <a:rPr lang="en-GB" i="1" dirty="0">
                <a:latin typeface="Avenir Next LT Pro" panose="020B0504020202020204" pitchFamily="34" charset="0"/>
              </a:rPr>
              <a:t> </a:t>
            </a:r>
            <a:r>
              <a:rPr lang="en-GB" i="1" dirty="0" err="1">
                <a:latin typeface="Avenir Next LT Pro" panose="020B0504020202020204" pitchFamily="34" charset="0"/>
              </a:rPr>
              <a:t>nodig</a:t>
            </a:r>
            <a:r>
              <a:rPr lang="en-GB" i="1" dirty="0">
                <a:latin typeface="Avenir Next LT Pro" panose="020B0504020202020204" pitchFamily="34" charset="0"/>
              </a:rPr>
              <a:t> </a:t>
            </a:r>
            <a:r>
              <a:rPr lang="en-GB" i="1" dirty="0" err="1">
                <a:latin typeface="Avenir Next LT Pro" panose="020B0504020202020204" pitchFamily="34" charset="0"/>
              </a:rPr>
              <a:t>hebt</a:t>
            </a:r>
            <a:endParaRPr lang="en-GB" i="1" dirty="0">
              <a:latin typeface="Avenir Next LT Pro" panose="020B0504020202020204" pitchFamily="34" charset="0"/>
            </a:endParaRPr>
          </a:p>
          <a:p>
            <a:pPr lvl="1"/>
            <a:r>
              <a:rPr lang="en-GB" i="1" dirty="0">
                <a:latin typeface="Avenir Next LT Pro" panose="020B0504020202020204" pitchFamily="34" charset="0"/>
              </a:rPr>
              <a:t>Je </a:t>
            </a:r>
            <a:r>
              <a:rPr lang="en-GB" i="1" dirty="0" err="1">
                <a:latin typeface="Avenir Next LT Pro" panose="020B0504020202020204" pitchFamily="34" charset="0"/>
              </a:rPr>
              <a:t>gaat</a:t>
            </a:r>
            <a:r>
              <a:rPr lang="en-GB" i="1" dirty="0">
                <a:latin typeface="Avenir Next LT Pro" panose="020B0504020202020204" pitchFamily="34" charset="0"/>
              </a:rPr>
              <a:t> </a:t>
            </a:r>
            <a:r>
              <a:rPr lang="en-GB" i="1" dirty="0" err="1">
                <a:latin typeface="Avenir Next LT Pro" panose="020B0504020202020204" pitchFamily="34" charset="0"/>
              </a:rPr>
              <a:t>samen</a:t>
            </a:r>
            <a:r>
              <a:rPr lang="en-GB" i="1" dirty="0">
                <a:latin typeface="Avenir Next LT Pro" panose="020B0504020202020204" pitchFamily="34" charset="0"/>
              </a:rPr>
              <a:t> </a:t>
            </a:r>
            <a:r>
              <a:rPr lang="en-GB" i="1" dirty="0" err="1">
                <a:latin typeface="Avenir Next LT Pro" panose="020B0504020202020204" pitchFamily="34" charset="0"/>
              </a:rPr>
              <a:t>iets</a:t>
            </a:r>
            <a:r>
              <a:rPr lang="en-GB" i="1" dirty="0">
                <a:latin typeface="Avenir Next LT Pro" panose="020B0504020202020204" pitchFamily="34" charset="0"/>
              </a:rPr>
              <a:t> </a:t>
            </a:r>
            <a:r>
              <a:rPr lang="en-GB" i="1" dirty="0" err="1">
                <a:latin typeface="Avenir Next LT Pro" panose="020B0504020202020204" pitchFamily="34" charset="0"/>
              </a:rPr>
              <a:t>produceren</a:t>
            </a:r>
            <a:r>
              <a:rPr lang="en-GB" i="1" dirty="0">
                <a:latin typeface="Avenir Next LT Pro" panose="020B0504020202020204" pitchFamily="34" charset="0"/>
              </a:rPr>
              <a:t> </a:t>
            </a:r>
            <a:r>
              <a:rPr lang="en-GB" i="1" dirty="0" err="1">
                <a:latin typeface="Avenir Next LT Pro" panose="020B0504020202020204" pitchFamily="34" charset="0"/>
              </a:rPr>
              <a:t>waar</a:t>
            </a:r>
            <a:r>
              <a:rPr lang="en-GB" i="1" dirty="0">
                <a:latin typeface="Avenir Next LT Pro" panose="020B0504020202020204" pitchFamily="34" charset="0"/>
              </a:rPr>
              <a:t> je trots op </a:t>
            </a:r>
            <a:r>
              <a:rPr lang="en-GB" i="1" dirty="0" err="1">
                <a:latin typeface="Avenir Next LT Pro" panose="020B0504020202020204" pitchFamily="34" charset="0"/>
              </a:rPr>
              <a:t>kunt</a:t>
            </a:r>
            <a:r>
              <a:rPr lang="en-GB" i="1" dirty="0">
                <a:latin typeface="Avenir Next LT Pro" panose="020B0504020202020204" pitchFamily="34" charset="0"/>
              </a:rPr>
              <a:t> </a:t>
            </a:r>
            <a:r>
              <a:rPr lang="en-GB" i="1" dirty="0" err="1">
                <a:latin typeface="Avenir Next LT Pro" panose="020B0504020202020204" pitchFamily="34" charset="0"/>
              </a:rPr>
              <a:t>zijn</a:t>
            </a:r>
            <a:r>
              <a:rPr lang="en-GB" i="1" dirty="0">
                <a:latin typeface="Avenir Next LT Pro" panose="020B0504020202020204" pitchFamily="34" charset="0"/>
              </a:rPr>
              <a:t> </a:t>
            </a:r>
            <a:r>
              <a:rPr lang="en-GB" i="1" dirty="0" err="1">
                <a:latin typeface="Avenir Next LT Pro" panose="020B0504020202020204" pitchFamily="34" charset="0"/>
              </a:rPr>
              <a:t>en</a:t>
            </a:r>
            <a:r>
              <a:rPr lang="en-GB" i="1" dirty="0">
                <a:latin typeface="Avenir Next LT Pro" panose="020B0504020202020204" pitchFamily="34" charset="0"/>
              </a:rPr>
              <a:t> met </a:t>
            </a:r>
            <a:r>
              <a:rPr lang="en-GB" i="1" dirty="0" err="1">
                <a:latin typeface="Avenir Next LT Pro" panose="020B0504020202020204" pitchFamily="34" charset="0"/>
              </a:rPr>
              <a:t>een</a:t>
            </a:r>
            <a:r>
              <a:rPr lang="en-GB" i="1" dirty="0">
                <a:latin typeface="Avenir Next LT Pro" panose="020B0504020202020204" pitchFamily="34" charset="0"/>
              </a:rPr>
              <a:t> </a:t>
            </a:r>
            <a:r>
              <a:rPr lang="en-GB" i="1" dirty="0" err="1">
                <a:latin typeface="Avenir Next LT Pro" panose="020B0504020202020204" pitchFamily="34" charset="0"/>
              </a:rPr>
              <a:t>goed</a:t>
            </a:r>
            <a:r>
              <a:rPr lang="en-GB" i="1" dirty="0">
                <a:latin typeface="Avenir Next LT Pro" panose="020B0504020202020204" pitchFamily="34" charset="0"/>
              </a:rPr>
              <a:t> </a:t>
            </a:r>
            <a:r>
              <a:rPr lang="en-GB" i="1" dirty="0" err="1">
                <a:latin typeface="Avenir Next LT Pro" panose="020B0504020202020204" pitchFamily="34" charset="0"/>
              </a:rPr>
              <a:t>gevoel</a:t>
            </a:r>
            <a:r>
              <a:rPr lang="en-GB" i="1" dirty="0">
                <a:latin typeface="Avenir Next LT Pro" panose="020B0504020202020204" pitchFamily="34" charset="0"/>
              </a:rPr>
              <a:t> </a:t>
            </a:r>
            <a:r>
              <a:rPr lang="en-GB" i="1" dirty="0" err="1">
                <a:latin typeface="Avenir Next LT Pro" panose="020B0504020202020204" pitchFamily="34" charset="0"/>
              </a:rPr>
              <a:t>naar</a:t>
            </a:r>
            <a:r>
              <a:rPr lang="en-GB" i="1" dirty="0">
                <a:latin typeface="Avenir Next LT Pro" panose="020B0504020202020204" pitchFamily="34" charset="0"/>
              </a:rPr>
              <a:t> </a:t>
            </a:r>
            <a:r>
              <a:rPr lang="en-GB" i="1" dirty="0" err="1">
                <a:latin typeface="Avenir Next LT Pro" panose="020B0504020202020204" pitchFamily="34" charset="0"/>
              </a:rPr>
              <a:t>terug</a:t>
            </a:r>
            <a:r>
              <a:rPr lang="en-GB" i="1" dirty="0">
                <a:latin typeface="Avenir Next LT Pro" panose="020B0504020202020204" pitchFamily="34" charset="0"/>
              </a:rPr>
              <a:t> </a:t>
            </a:r>
            <a:r>
              <a:rPr lang="en-GB" i="1" dirty="0" err="1">
                <a:latin typeface="Avenir Next LT Pro" panose="020B0504020202020204" pitchFamily="34" charset="0"/>
              </a:rPr>
              <a:t>kunt</a:t>
            </a:r>
            <a:r>
              <a:rPr lang="en-GB" i="1" dirty="0">
                <a:latin typeface="Avenir Next LT Pro" panose="020B0504020202020204" pitchFamily="34" charset="0"/>
              </a:rPr>
              <a:t> </a:t>
            </a:r>
            <a:r>
              <a:rPr lang="en-GB" i="1" dirty="0" err="1">
                <a:latin typeface="Avenir Next LT Pro" panose="020B0504020202020204" pitchFamily="34" charset="0"/>
              </a:rPr>
              <a:t>kijken</a:t>
            </a:r>
            <a:r>
              <a:rPr lang="en-GB" i="1" dirty="0">
                <a:latin typeface="Avenir Next LT Pro" panose="020B0504020202020204" pitchFamily="34" charset="0"/>
              </a:rPr>
              <a:t> -&gt; </a:t>
            </a:r>
            <a:r>
              <a:rPr lang="en-GB" i="1" dirty="0" err="1">
                <a:latin typeface="Avenir Next LT Pro" panose="020B0504020202020204" pitchFamily="34" charset="0"/>
              </a:rPr>
              <a:t>dat</a:t>
            </a:r>
            <a:r>
              <a:rPr lang="en-GB" i="1" dirty="0">
                <a:latin typeface="Avenir Next LT Pro" panose="020B0504020202020204" pitchFamily="34" charset="0"/>
              </a:rPr>
              <a:t> </a:t>
            </a:r>
            <a:r>
              <a:rPr lang="en-GB" i="1" dirty="0" err="1">
                <a:latin typeface="Avenir Next LT Pro" panose="020B0504020202020204" pitchFamily="34" charset="0"/>
              </a:rPr>
              <a:t>goede</a:t>
            </a:r>
            <a:r>
              <a:rPr lang="en-GB" i="1" dirty="0">
                <a:latin typeface="Avenir Next LT Pro" panose="020B0504020202020204" pitchFamily="34" charset="0"/>
              </a:rPr>
              <a:t> </a:t>
            </a:r>
            <a:r>
              <a:rPr lang="en-GB" i="1" dirty="0" err="1">
                <a:latin typeface="Avenir Next LT Pro" panose="020B0504020202020204" pitchFamily="34" charset="0"/>
              </a:rPr>
              <a:t>gevoel</a:t>
            </a:r>
            <a:r>
              <a:rPr lang="en-GB" i="1" dirty="0">
                <a:latin typeface="Avenir Next LT Pro" panose="020B0504020202020204" pitchFamily="34" charset="0"/>
              </a:rPr>
              <a:t> neem je mee de </a:t>
            </a:r>
            <a:r>
              <a:rPr lang="en-GB" i="1" dirty="0" err="1">
                <a:latin typeface="Avenir Next LT Pro" panose="020B0504020202020204" pitchFamily="34" charset="0"/>
              </a:rPr>
              <a:t>periode</a:t>
            </a:r>
            <a:r>
              <a:rPr lang="en-GB" i="1" dirty="0">
                <a:latin typeface="Avenir Next LT Pro" panose="020B0504020202020204" pitchFamily="34" charset="0"/>
              </a:rPr>
              <a:t> in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35C84318-E748-4519-86E2-75AC86C6C7D5}"/>
              </a:ext>
            </a:extLst>
          </p:cNvPr>
          <p:cNvSpPr txBox="1">
            <a:spLocks/>
          </p:cNvSpPr>
          <p:nvPr/>
        </p:nvSpPr>
        <p:spPr>
          <a:xfrm>
            <a:off x="846773" y="32635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err="1">
                <a:latin typeface="Avenir Next LT Pro" panose="020B0504020202020204" pitchFamily="34" charset="0"/>
              </a:rPr>
              <a:t>Waarom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dirty="0" err="1">
                <a:latin typeface="Avenir Next LT Pro" panose="020B0504020202020204" pitchFamily="34" charset="0"/>
              </a:rPr>
              <a:t>deze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dirty="0" err="1">
                <a:latin typeface="Avenir Next LT Pro" panose="020B0504020202020204" pitchFamily="34" charset="0"/>
              </a:rPr>
              <a:t>opdracht</a:t>
            </a:r>
            <a:endParaRPr lang="en-GB" dirty="0">
              <a:latin typeface="Avenir Next LT Pro" panose="020B0504020202020204" pitchFamily="34" charset="0"/>
            </a:endParaRPr>
          </a:p>
        </p:txBody>
      </p:sp>
      <p:pic>
        <p:nvPicPr>
          <p:cNvPr id="6" name="Graphic 5" descr="Roos met effen opvulling">
            <a:extLst>
              <a:ext uri="{FF2B5EF4-FFF2-40B4-BE49-F238E27FC236}">
                <a16:creationId xmlns:a16="http://schemas.microsoft.com/office/drawing/2014/main" id="{B28C320D-D87A-46A5-BE6E-5ADB743EED1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524172" y="198278"/>
            <a:ext cx="1659255" cy="1659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66862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 descr="Afbeelding met water, lucht, buiten, natuur&#10;&#10;Automatisch gegenereerde beschrijving">
            <a:extLst>
              <a:ext uri="{FF2B5EF4-FFF2-40B4-BE49-F238E27FC236}">
                <a16:creationId xmlns:a16="http://schemas.microsoft.com/office/drawing/2014/main" id="{14C5D8B4-61FB-4159-A2F2-9A894F10422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5000"/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t="15413"/>
          <a:stretch/>
        </p:blipFill>
        <p:spPr>
          <a:xfrm flipH="1">
            <a:off x="20" y="10"/>
            <a:ext cx="12191980" cy="6857990"/>
          </a:xfrm>
          <a:prstGeom prst="rect">
            <a:avLst/>
          </a:prstGeom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3C61364-06DF-45DD-A6FB-79069378A6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latin typeface="Avenir Next LT Pro" panose="020B0504020202020204" pitchFamily="34" charset="0"/>
              </a:rPr>
              <a:t>Je </a:t>
            </a:r>
            <a:r>
              <a:rPr lang="en-GB" dirty="0" err="1">
                <a:latin typeface="Avenir Next LT Pro" panose="020B0504020202020204" pitchFamily="34" charset="0"/>
              </a:rPr>
              <a:t>leert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dirty="0" err="1">
                <a:latin typeface="Avenir Next LT Pro" panose="020B0504020202020204" pitchFamily="34" charset="0"/>
              </a:rPr>
              <a:t>verslag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dirty="0" err="1">
                <a:latin typeface="Avenir Next LT Pro" panose="020B0504020202020204" pitchFamily="34" charset="0"/>
              </a:rPr>
              <a:t>leggen</a:t>
            </a:r>
            <a:r>
              <a:rPr lang="en-GB" dirty="0">
                <a:latin typeface="Avenir Next LT Pro" panose="020B0504020202020204" pitchFamily="34" charset="0"/>
              </a:rPr>
              <a:t> van je </a:t>
            </a:r>
            <a:r>
              <a:rPr lang="en-GB" dirty="0" err="1">
                <a:latin typeface="Avenir Next LT Pro" panose="020B0504020202020204" pitchFamily="34" charset="0"/>
              </a:rPr>
              <a:t>activiteiten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dirty="0" err="1">
                <a:latin typeface="Avenir Next LT Pro" panose="020B0504020202020204" pitchFamily="34" charset="0"/>
              </a:rPr>
              <a:t>en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dirty="0" err="1">
                <a:latin typeface="Avenir Next LT Pro" panose="020B0504020202020204" pitchFamily="34" charset="0"/>
              </a:rPr>
              <a:t>opbrengsten</a:t>
            </a:r>
            <a:r>
              <a:rPr lang="en-GB" dirty="0">
                <a:latin typeface="Avenir Next LT Pro" panose="020B0504020202020204" pitchFamily="34" charset="0"/>
              </a:rPr>
              <a:t>;</a:t>
            </a:r>
          </a:p>
          <a:p>
            <a:r>
              <a:rPr lang="en-GB" dirty="0">
                <a:latin typeface="Avenir Next LT Pro" panose="020B0504020202020204" pitchFamily="34" charset="0"/>
              </a:rPr>
              <a:t>Je </a:t>
            </a:r>
            <a:r>
              <a:rPr lang="en-GB" dirty="0" err="1">
                <a:latin typeface="Avenir Next LT Pro" panose="020B0504020202020204" pitchFamily="34" charset="0"/>
              </a:rPr>
              <a:t>leert</a:t>
            </a:r>
            <a:r>
              <a:rPr lang="en-GB" dirty="0">
                <a:latin typeface="Avenir Next LT Pro" panose="020B0504020202020204" pitchFamily="34" charset="0"/>
              </a:rPr>
              <a:t> (</a:t>
            </a:r>
            <a:r>
              <a:rPr lang="en-GB" dirty="0" err="1">
                <a:latin typeface="Avenir Next LT Pro" panose="020B0504020202020204" pitchFamily="34" charset="0"/>
              </a:rPr>
              <a:t>jezelf</a:t>
            </a:r>
            <a:r>
              <a:rPr lang="en-GB" dirty="0">
                <a:latin typeface="Avenir Next LT Pro" panose="020B0504020202020204" pitchFamily="34" charset="0"/>
              </a:rPr>
              <a:t>) </a:t>
            </a:r>
            <a:r>
              <a:rPr lang="en-GB" dirty="0" err="1">
                <a:latin typeface="Avenir Next LT Pro" panose="020B0504020202020204" pitchFamily="34" charset="0"/>
              </a:rPr>
              <a:t>presenteren</a:t>
            </a:r>
            <a:r>
              <a:rPr lang="en-GB" dirty="0">
                <a:latin typeface="Avenir Next LT Pro" panose="020B0504020202020204" pitchFamily="34" charset="0"/>
              </a:rPr>
              <a:t>;</a:t>
            </a:r>
          </a:p>
          <a:p>
            <a:r>
              <a:rPr lang="en-GB" dirty="0">
                <a:latin typeface="Avenir Next LT Pro" panose="020B0504020202020204" pitchFamily="34" charset="0"/>
              </a:rPr>
              <a:t>Je </a:t>
            </a:r>
            <a:r>
              <a:rPr lang="en-GB" dirty="0" err="1">
                <a:latin typeface="Avenir Next LT Pro" panose="020B0504020202020204" pitchFamily="34" charset="0"/>
              </a:rPr>
              <a:t>leert</a:t>
            </a:r>
            <a:r>
              <a:rPr lang="en-GB" dirty="0">
                <a:latin typeface="Avenir Next LT Pro" panose="020B0504020202020204" pitchFamily="34" charset="0"/>
              </a:rPr>
              <a:t> op </a:t>
            </a:r>
            <a:r>
              <a:rPr lang="en-GB" dirty="0" err="1">
                <a:latin typeface="Avenir Next LT Pro" panose="020B0504020202020204" pitchFamily="34" charset="0"/>
              </a:rPr>
              <a:t>een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dirty="0" err="1">
                <a:latin typeface="Avenir Next LT Pro" panose="020B0504020202020204" pitchFamily="34" charset="0"/>
              </a:rPr>
              <a:t>creatieve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dirty="0" err="1">
                <a:latin typeface="Avenir Next LT Pro" panose="020B0504020202020204" pitchFamily="34" charset="0"/>
              </a:rPr>
              <a:t>manier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dirty="0" err="1">
                <a:latin typeface="Avenir Next LT Pro" panose="020B0504020202020204" pitchFamily="34" charset="0"/>
              </a:rPr>
              <a:t>naar</a:t>
            </a:r>
            <a:r>
              <a:rPr lang="en-GB" dirty="0">
                <a:latin typeface="Avenir Next LT Pro" panose="020B0504020202020204" pitchFamily="34" charset="0"/>
              </a:rPr>
              <a:t> je </a:t>
            </a:r>
            <a:r>
              <a:rPr lang="en-GB" dirty="0" err="1">
                <a:latin typeface="Avenir Next LT Pro" panose="020B0504020202020204" pitchFamily="34" charset="0"/>
              </a:rPr>
              <a:t>omgeving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dirty="0" err="1">
                <a:latin typeface="Avenir Next LT Pro" panose="020B0504020202020204" pitchFamily="34" charset="0"/>
              </a:rPr>
              <a:t>te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dirty="0" err="1">
                <a:latin typeface="Avenir Next LT Pro" panose="020B0504020202020204" pitchFamily="34" charset="0"/>
              </a:rPr>
              <a:t>kijken</a:t>
            </a:r>
            <a:r>
              <a:rPr lang="en-GB" dirty="0">
                <a:latin typeface="Avenir Next LT Pro" panose="020B0504020202020204" pitchFamily="34" charset="0"/>
              </a:rPr>
              <a:t>;</a:t>
            </a:r>
          </a:p>
          <a:p>
            <a:r>
              <a:rPr lang="en-GB" dirty="0">
                <a:latin typeface="Avenir Next LT Pro" panose="020B0504020202020204" pitchFamily="34" charset="0"/>
              </a:rPr>
              <a:t>Je </a:t>
            </a:r>
            <a:r>
              <a:rPr lang="en-GB" dirty="0" err="1">
                <a:latin typeface="Avenir Next LT Pro" panose="020B0504020202020204" pitchFamily="34" charset="0"/>
              </a:rPr>
              <a:t>leert</a:t>
            </a:r>
            <a:r>
              <a:rPr lang="en-GB" dirty="0">
                <a:latin typeface="Avenir Next LT Pro" panose="020B0504020202020204" pitchFamily="34" charset="0"/>
              </a:rPr>
              <a:t> hoe je </a:t>
            </a:r>
            <a:r>
              <a:rPr lang="en-GB" dirty="0" err="1">
                <a:latin typeface="Avenir Next LT Pro" panose="020B0504020202020204" pitchFamily="34" charset="0"/>
              </a:rPr>
              <a:t>werkafspraken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dirty="0" err="1">
                <a:latin typeface="Avenir Next LT Pro" panose="020B0504020202020204" pitchFamily="34" charset="0"/>
              </a:rPr>
              <a:t>maakt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dirty="0" err="1">
                <a:latin typeface="Avenir Next LT Pro" panose="020B0504020202020204" pitchFamily="34" charset="0"/>
              </a:rPr>
              <a:t>en</a:t>
            </a:r>
            <a:r>
              <a:rPr lang="en-GB" dirty="0">
                <a:latin typeface="Avenir Next LT Pro" panose="020B0504020202020204" pitchFamily="34" charset="0"/>
              </a:rPr>
              <a:t> taken </a:t>
            </a:r>
            <a:r>
              <a:rPr lang="en-GB" dirty="0" err="1">
                <a:latin typeface="Avenir Next LT Pro" panose="020B0504020202020204" pitchFamily="34" charset="0"/>
              </a:rPr>
              <a:t>verdeelt</a:t>
            </a:r>
            <a:r>
              <a:rPr lang="en-GB" dirty="0">
                <a:latin typeface="Avenir Next LT Pro" panose="020B0504020202020204" pitchFamily="34" charset="0"/>
              </a:rPr>
              <a:t> in </a:t>
            </a:r>
            <a:r>
              <a:rPr lang="en-GB" dirty="0" err="1">
                <a:latin typeface="Avenir Next LT Pro" panose="020B0504020202020204" pitchFamily="34" charset="0"/>
              </a:rPr>
              <a:t>een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dirty="0" err="1">
                <a:latin typeface="Avenir Next LT Pro" panose="020B0504020202020204" pitchFamily="34" charset="0"/>
              </a:rPr>
              <a:t>groep</a:t>
            </a:r>
            <a:r>
              <a:rPr lang="en-GB" dirty="0">
                <a:latin typeface="Avenir Next LT Pro" panose="020B0504020202020204" pitchFamily="34" charset="0"/>
              </a:rPr>
              <a:t>.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35C84318-E748-4519-86E2-75AC86C6C7D5}"/>
              </a:ext>
            </a:extLst>
          </p:cNvPr>
          <p:cNvSpPr txBox="1">
            <a:spLocks/>
          </p:cNvSpPr>
          <p:nvPr/>
        </p:nvSpPr>
        <p:spPr>
          <a:xfrm>
            <a:off x="846773" y="32635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latin typeface="Avenir Next LT Pro" panose="020B0504020202020204" pitchFamily="34" charset="0"/>
              </a:rPr>
              <a:t>Wat </a:t>
            </a:r>
            <a:r>
              <a:rPr lang="en-GB" dirty="0" err="1">
                <a:latin typeface="Avenir Next LT Pro" panose="020B0504020202020204" pitchFamily="34" charset="0"/>
              </a:rPr>
              <a:t>ga</a:t>
            </a:r>
            <a:r>
              <a:rPr lang="en-GB" dirty="0">
                <a:latin typeface="Avenir Next LT Pro" panose="020B0504020202020204" pitchFamily="34" charset="0"/>
              </a:rPr>
              <a:t> je </a:t>
            </a:r>
            <a:r>
              <a:rPr lang="en-GB" dirty="0" err="1">
                <a:latin typeface="Avenir Next LT Pro" panose="020B0504020202020204" pitchFamily="34" charset="0"/>
              </a:rPr>
              <a:t>leren</a:t>
            </a:r>
            <a:r>
              <a:rPr lang="en-GB" dirty="0">
                <a:latin typeface="Avenir Next LT Pro" panose="020B0504020202020204" pitchFamily="34" charset="0"/>
              </a:rPr>
              <a:t> van </a:t>
            </a:r>
            <a:r>
              <a:rPr lang="en-GB" dirty="0" err="1">
                <a:latin typeface="Avenir Next LT Pro" panose="020B0504020202020204" pitchFamily="34" charset="0"/>
              </a:rPr>
              <a:t>deze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dirty="0" err="1">
                <a:latin typeface="Avenir Next LT Pro" panose="020B0504020202020204" pitchFamily="34" charset="0"/>
              </a:rPr>
              <a:t>opdracht</a:t>
            </a:r>
            <a:r>
              <a:rPr lang="en-GB" dirty="0">
                <a:latin typeface="Avenir Next LT Pro" panose="020B0504020202020204" pitchFamily="34" charset="0"/>
              </a:rPr>
              <a:t>?</a:t>
            </a:r>
          </a:p>
        </p:txBody>
      </p:sp>
      <p:pic>
        <p:nvPicPr>
          <p:cNvPr id="7" name="Graphic 6" descr="Hersenen in hoofd met effen opvulling">
            <a:extLst>
              <a:ext uri="{FF2B5EF4-FFF2-40B4-BE49-F238E27FC236}">
                <a16:creationId xmlns:a16="http://schemas.microsoft.com/office/drawing/2014/main" id="{D296E762-5C50-495C-A953-C8DADEEE87D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0524172" y="198278"/>
            <a:ext cx="1659255" cy="1659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52038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 descr="Afbeelding met water, lucht, buiten, natuur&#10;&#10;Automatisch gegenereerde beschrijving">
            <a:extLst>
              <a:ext uri="{FF2B5EF4-FFF2-40B4-BE49-F238E27FC236}">
                <a16:creationId xmlns:a16="http://schemas.microsoft.com/office/drawing/2014/main" id="{14C5D8B4-61FB-4159-A2F2-9A894F10422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5000"/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t="15413"/>
          <a:stretch/>
        </p:blipFill>
        <p:spPr>
          <a:xfrm flipH="1">
            <a:off x="20" y="10"/>
            <a:ext cx="12191980" cy="6857990"/>
          </a:xfrm>
          <a:prstGeom prst="rect">
            <a:avLst/>
          </a:prstGeom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3C61364-06DF-45DD-A6FB-79069378A6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latin typeface="Avenir Next LT Pro" panose="020B0504020202020204" pitchFamily="34" charset="0"/>
              </a:rPr>
              <a:t>Je </a:t>
            </a:r>
            <a:r>
              <a:rPr lang="en-GB" dirty="0" err="1">
                <a:latin typeface="Avenir Next LT Pro" panose="020B0504020202020204" pitchFamily="34" charset="0"/>
              </a:rPr>
              <a:t>krijgt</a:t>
            </a:r>
            <a:r>
              <a:rPr lang="en-GB" dirty="0">
                <a:latin typeface="Avenir Next LT Pro" panose="020B0504020202020204" pitchFamily="34" charset="0"/>
              </a:rPr>
              <a:t> in </a:t>
            </a:r>
            <a:r>
              <a:rPr lang="en-GB" dirty="0" err="1">
                <a:latin typeface="Avenir Next LT Pro" panose="020B0504020202020204" pitchFamily="34" charset="0"/>
              </a:rPr>
              <a:t>een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dirty="0" err="1">
                <a:latin typeface="Avenir Next LT Pro" panose="020B0504020202020204" pitchFamily="34" charset="0"/>
              </a:rPr>
              <a:t>groepje</a:t>
            </a:r>
            <a:r>
              <a:rPr lang="en-GB" dirty="0">
                <a:latin typeface="Avenir Next LT Pro" panose="020B0504020202020204" pitchFamily="34" charset="0"/>
              </a:rPr>
              <a:t> van 4-5 </a:t>
            </a:r>
            <a:r>
              <a:rPr lang="en-GB" dirty="0" err="1">
                <a:latin typeface="Avenir Next LT Pro" panose="020B0504020202020204" pitchFamily="34" charset="0"/>
              </a:rPr>
              <a:t>personen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dirty="0" err="1">
                <a:latin typeface="Avenir Next LT Pro" panose="020B0504020202020204" pitchFamily="34" charset="0"/>
              </a:rPr>
              <a:t>een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b="1" dirty="0" err="1">
                <a:latin typeface="Avenir Next LT Pro" panose="020B0504020202020204" pitchFamily="34" charset="0"/>
              </a:rPr>
              <a:t>Balans</a:t>
            </a:r>
            <a:r>
              <a:rPr lang="en-GB" b="1" dirty="0">
                <a:latin typeface="Avenir Next LT Pro" panose="020B0504020202020204" pitchFamily="34" charset="0"/>
              </a:rPr>
              <a:t> (goodie) bag</a:t>
            </a:r>
            <a:r>
              <a:rPr lang="en-GB" dirty="0">
                <a:latin typeface="Avenir Next LT Pro" panose="020B0504020202020204" pitchFamily="34" charset="0"/>
              </a:rPr>
              <a:t>.</a:t>
            </a:r>
          </a:p>
          <a:p>
            <a:r>
              <a:rPr lang="en-GB" dirty="0">
                <a:latin typeface="Avenir Next LT Pro" panose="020B0504020202020204" pitchFamily="34" charset="0"/>
              </a:rPr>
              <a:t>In </a:t>
            </a:r>
            <a:r>
              <a:rPr lang="en-GB" dirty="0" err="1">
                <a:latin typeface="Avenir Next LT Pro" panose="020B0504020202020204" pitchFamily="34" charset="0"/>
              </a:rPr>
              <a:t>deze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dirty="0" err="1">
                <a:latin typeface="Avenir Next LT Pro" panose="020B0504020202020204" pitchFamily="34" charset="0"/>
              </a:rPr>
              <a:t>tas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dirty="0" err="1">
                <a:latin typeface="Avenir Next LT Pro" panose="020B0504020202020204" pitchFamily="34" charset="0"/>
              </a:rPr>
              <a:t>vinden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dirty="0" err="1">
                <a:latin typeface="Avenir Next LT Pro" panose="020B0504020202020204" pitchFamily="34" charset="0"/>
              </a:rPr>
              <a:t>jullie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b="1" dirty="0" err="1">
                <a:latin typeface="Avenir Next LT Pro" panose="020B0504020202020204" pitchFamily="34" charset="0"/>
              </a:rPr>
              <a:t>vier</a:t>
            </a:r>
            <a:r>
              <a:rPr lang="en-GB" b="1" dirty="0">
                <a:latin typeface="Avenir Next LT Pro" panose="020B0504020202020204" pitchFamily="34" charset="0"/>
              </a:rPr>
              <a:t> </a:t>
            </a:r>
            <a:r>
              <a:rPr lang="en-GB" dirty="0" err="1">
                <a:latin typeface="Avenir Next LT Pro" panose="020B0504020202020204" pitchFamily="34" charset="0"/>
              </a:rPr>
              <a:t>opdrachten</a:t>
            </a:r>
            <a:r>
              <a:rPr lang="en-GB" dirty="0">
                <a:latin typeface="Avenir Next LT Pro" panose="020B0504020202020204" pitchFamily="34" charset="0"/>
              </a:rPr>
              <a:t>.</a:t>
            </a:r>
          </a:p>
          <a:p>
            <a:r>
              <a:rPr lang="en-GB" dirty="0" err="1">
                <a:latin typeface="Avenir Next LT Pro" panose="020B0504020202020204" pitchFamily="34" charset="0"/>
              </a:rPr>
              <a:t>Deze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dirty="0" err="1">
                <a:latin typeface="Avenir Next LT Pro" panose="020B0504020202020204" pitchFamily="34" charset="0"/>
              </a:rPr>
              <a:t>opdrachten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dirty="0" err="1">
                <a:latin typeface="Avenir Next LT Pro" panose="020B0504020202020204" pitchFamily="34" charset="0"/>
              </a:rPr>
              <a:t>voeren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dirty="0" err="1">
                <a:latin typeface="Avenir Next LT Pro" panose="020B0504020202020204" pitchFamily="34" charset="0"/>
              </a:rPr>
              <a:t>jullie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b="1" dirty="0" err="1">
                <a:latin typeface="Avenir Next LT Pro" panose="020B0504020202020204" pitchFamily="34" charset="0"/>
              </a:rPr>
              <a:t>vandaag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dirty="0" err="1">
                <a:latin typeface="Avenir Next LT Pro" panose="020B0504020202020204" pitchFamily="34" charset="0"/>
              </a:rPr>
              <a:t>uit</a:t>
            </a:r>
            <a:r>
              <a:rPr lang="en-GB" dirty="0">
                <a:latin typeface="Avenir Next LT Pro" panose="020B0504020202020204" pitchFamily="34" charset="0"/>
              </a:rPr>
              <a:t>.</a:t>
            </a:r>
          </a:p>
          <a:p>
            <a:r>
              <a:rPr lang="en-GB" dirty="0">
                <a:latin typeface="Avenir Next LT Pro" panose="020B0504020202020204" pitchFamily="34" charset="0"/>
              </a:rPr>
              <a:t>Het </a:t>
            </a:r>
            <a:r>
              <a:rPr lang="en-GB" dirty="0" err="1">
                <a:latin typeface="Avenir Next LT Pro" panose="020B0504020202020204" pitchFamily="34" charset="0"/>
              </a:rPr>
              <a:t>doen</a:t>
            </a:r>
            <a:r>
              <a:rPr lang="en-GB" dirty="0">
                <a:latin typeface="Avenir Next LT Pro" panose="020B0504020202020204" pitchFamily="34" charset="0"/>
              </a:rPr>
              <a:t> van de </a:t>
            </a:r>
            <a:r>
              <a:rPr lang="en-GB" dirty="0" err="1">
                <a:latin typeface="Avenir Next LT Pro" panose="020B0504020202020204" pitchFamily="34" charset="0"/>
              </a:rPr>
              <a:t>opdrachten</a:t>
            </a:r>
            <a:r>
              <a:rPr lang="en-GB" dirty="0">
                <a:latin typeface="Avenir Next LT Pro" panose="020B0504020202020204" pitchFamily="34" charset="0"/>
              </a:rPr>
              <a:t> leg je vast met </a:t>
            </a:r>
            <a:r>
              <a:rPr lang="en-GB" b="1" dirty="0">
                <a:latin typeface="Avenir Next LT Pro" panose="020B0504020202020204" pitchFamily="34" charset="0"/>
              </a:rPr>
              <a:t>video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dirty="0" err="1">
                <a:latin typeface="Avenir Next LT Pro" panose="020B0504020202020204" pitchFamily="34" charset="0"/>
              </a:rPr>
              <a:t>en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b="1" dirty="0" err="1">
                <a:latin typeface="Avenir Next LT Pro" panose="020B0504020202020204" pitchFamily="34" charset="0"/>
              </a:rPr>
              <a:t>foto</a:t>
            </a:r>
            <a:r>
              <a:rPr lang="en-GB" dirty="0">
                <a:latin typeface="Avenir Next LT Pro" panose="020B0504020202020204" pitchFamily="34" charset="0"/>
              </a:rPr>
              <a:t>.</a:t>
            </a:r>
          </a:p>
          <a:p>
            <a:r>
              <a:rPr lang="en-GB" dirty="0">
                <a:latin typeface="Avenir Next LT Pro" panose="020B0504020202020204" pitchFamily="34" charset="0"/>
              </a:rPr>
              <a:t>Van je </a:t>
            </a:r>
            <a:r>
              <a:rPr lang="en-GB" dirty="0" err="1">
                <a:latin typeface="Avenir Next LT Pro" panose="020B0504020202020204" pitchFamily="34" charset="0"/>
              </a:rPr>
              <a:t>beeldmateriaal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dirty="0" err="1">
                <a:latin typeface="Avenir Next LT Pro" panose="020B0504020202020204" pitchFamily="34" charset="0"/>
              </a:rPr>
              <a:t>maak</a:t>
            </a:r>
            <a:r>
              <a:rPr lang="en-GB" dirty="0">
                <a:latin typeface="Avenir Next LT Pro" panose="020B0504020202020204" pitchFamily="34" charset="0"/>
              </a:rPr>
              <a:t> je </a:t>
            </a:r>
            <a:r>
              <a:rPr lang="en-GB" dirty="0" err="1">
                <a:latin typeface="Avenir Next LT Pro" panose="020B0504020202020204" pitchFamily="34" charset="0"/>
              </a:rPr>
              <a:t>een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dirty="0" err="1">
                <a:latin typeface="Avenir Next LT Pro" panose="020B0504020202020204" pitchFamily="34" charset="0"/>
              </a:rPr>
              <a:t>flitsende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b="1" dirty="0">
                <a:latin typeface="Avenir Next LT Pro" panose="020B0504020202020204" pitchFamily="34" charset="0"/>
              </a:rPr>
              <a:t>vlog </a:t>
            </a:r>
            <a:r>
              <a:rPr lang="en-GB" dirty="0">
                <a:latin typeface="Avenir Next LT Pro" panose="020B0504020202020204" pitchFamily="34" charset="0"/>
              </a:rPr>
              <a:t>van 2-5 </a:t>
            </a:r>
            <a:r>
              <a:rPr lang="en-GB" dirty="0" err="1">
                <a:latin typeface="Avenir Next LT Pro" panose="020B0504020202020204" pitchFamily="34" charset="0"/>
              </a:rPr>
              <a:t>minuten</a:t>
            </a:r>
            <a:r>
              <a:rPr lang="en-GB" dirty="0">
                <a:latin typeface="Avenir Next LT Pro" panose="020B0504020202020204" pitchFamily="34" charset="0"/>
              </a:rPr>
              <a:t>.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35C84318-E748-4519-86E2-75AC86C6C7D5}"/>
              </a:ext>
            </a:extLst>
          </p:cNvPr>
          <p:cNvSpPr txBox="1">
            <a:spLocks/>
          </p:cNvSpPr>
          <p:nvPr/>
        </p:nvSpPr>
        <p:spPr>
          <a:xfrm>
            <a:off x="846773" y="32635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latin typeface="Avenir Next LT Pro" panose="020B0504020202020204" pitchFamily="34" charset="0"/>
              </a:rPr>
              <a:t>Wat </a:t>
            </a:r>
            <a:r>
              <a:rPr lang="en-GB" dirty="0" err="1">
                <a:latin typeface="Avenir Next LT Pro" panose="020B0504020202020204" pitchFamily="34" charset="0"/>
              </a:rPr>
              <a:t>ga</a:t>
            </a:r>
            <a:r>
              <a:rPr lang="en-GB" dirty="0">
                <a:latin typeface="Avenir Next LT Pro" panose="020B0504020202020204" pitchFamily="34" charset="0"/>
              </a:rPr>
              <a:t> je </a:t>
            </a:r>
            <a:r>
              <a:rPr lang="en-GB" dirty="0" err="1">
                <a:latin typeface="Avenir Next LT Pro" panose="020B0504020202020204" pitchFamily="34" charset="0"/>
              </a:rPr>
              <a:t>maken</a:t>
            </a:r>
            <a:r>
              <a:rPr lang="en-GB" dirty="0">
                <a:latin typeface="Avenir Next LT Pro" panose="020B0504020202020204" pitchFamily="34" charset="0"/>
              </a:rPr>
              <a:t> in </a:t>
            </a:r>
            <a:r>
              <a:rPr lang="en-GB" dirty="0" err="1">
                <a:latin typeface="Avenir Next LT Pro" panose="020B0504020202020204" pitchFamily="34" charset="0"/>
              </a:rPr>
              <a:t>deze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dirty="0" err="1">
                <a:latin typeface="Avenir Next LT Pro" panose="020B0504020202020204" pitchFamily="34" charset="0"/>
              </a:rPr>
              <a:t>opdracht</a:t>
            </a:r>
            <a:r>
              <a:rPr lang="en-GB" dirty="0">
                <a:latin typeface="Avenir Next LT Pro" panose="020B0504020202020204" pitchFamily="34" charset="0"/>
              </a:rPr>
              <a:t>?</a:t>
            </a:r>
          </a:p>
        </p:txBody>
      </p:sp>
      <p:pic>
        <p:nvPicPr>
          <p:cNvPr id="7" name="Graphic 6" descr="Boodschappentas met effen opvulling">
            <a:extLst>
              <a:ext uri="{FF2B5EF4-FFF2-40B4-BE49-F238E27FC236}">
                <a16:creationId xmlns:a16="http://schemas.microsoft.com/office/drawing/2014/main" id="{D296E762-5C50-495C-A953-C8DADEEE87D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0524172" y="198278"/>
            <a:ext cx="1659255" cy="1659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19310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 descr="Afbeelding met water, lucht, buiten, natuur&#10;&#10;Automatisch gegenereerde beschrijving">
            <a:extLst>
              <a:ext uri="{FF2B5EF4-FFF2-40B4-BE49-F238E27FC236}">
                <a16:creationId xmlns:a16="http://schemas.microsoft.com/office/drawing/2014/main" id="{14C5D8B4-61FB-4159-A2F2-9A894F10422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5000"/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t="15413"/>
          <a:stretch/>
        </p:blipFill>
        <p:spPr>
          <a:xfrm flipH="1">
            <a:off x="20" y="10"/>
            <a:ext cx="12191980" cy="6857990"/>
          </a:xfrm>
          <a:prstGeom prst="rect">
            <a:avLst/>
          </a:prstGeom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3C61364-06DF-45DD-A6FB-79069378A6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latin typeface="Avenir Next LT Pro" panose="020B0504020202020204" pitchFamily="34" charset="0"/>
              </a:rPr>
              <a:t>De </a:t>
            </a:r>
            <a:r>
              <a:rPr lang="en-GB" dirty="0" err="1">
                <a:latin typeface="Avenir Next LT Pro" panose="020B0504020202020204" pitchFamily="34" charset="0"/>
              </a:rPr>
              <a:t>komende</a:t>
            </a:r>
            <a:r>
              <a:rPr lang="en-GB" dirty="0">
                <a:latin typeface="Avenir Next LT Pro" panose="020B0504020202020204" pitchFamily="34" charset="0"/>
              </a:rPr>
              <a:t> 1,5 week </a:t>
            </a:r>
            <a:r>
              <a:rPr lang="en-GB" dirty="0" err="1">
                <a:latin typeface="Avenir Next LT Pro" panose="020B0504020202020204" pitchFamily="34" charset="0"/>
              </a:rPr>
              <a:t>worden</a:t>
            </a:r>
            <a:r>
              <a:rPr lang="en-GB" dirty="0">
                <a:latin typeface="Avenir Next LT Pro" panose="020B0504020202020204" pitchFamily="34" charset="0"/>
              </a:rPr>
              <a:t> de vlogs in de </a:t>
            </a:r>
            <a:r>
              <a:rPr lang="en-GB" dirty="0" err="1">
                <a:latin typeface="Avenir Next LT Pro" panose="020B0504020202020204" pitchFamily="34" charset="0"/>
              </a:rPr>
              <a:t>inchecks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dirty="0" err="1">
                <a:latin typeface="Avenir Next LT Pro" panose="020B0504020202020204" pitchFamily="34" charset="0"/>
              </a:rPr>
              <a:t>bekeken</a:t>
            </a:r>
            <a:r>
              <a:rPr lang="en-GB" dirty="0">
                <a:latin typeface="Avenir Next LT Pro" panose="020B0504020202020204" pitchFamily="34" charset="0"/>
              </a:rPr>
              <a:t>.</a:t>
            </a:r>
          </a:p>
          <a:p>
            <a:r>
              <a:rPr lang="en-GB" dirty="0">
                <a:latin typeface="Avenir Next LT Pro" panose="020B0504020202020204" pitchFamily="34" charset="0"/>
              </a:rPr>
              <a:t>Het </a:t>
            </a:r>
            <a:r>
              <a:rPr lang="en-GB" b="1" dirty="0">
                <a:latin typeface="Avenir Next LT Pro" panose="020B0504020202020204" pitchFamily="34" charset="0"/>
              </a:rPr>
              <a:t>best </a:t>
            </a:r>
            <a:r>
              <a:rPr lang="en-GB" b="1" dirty="0" err="1">
                <a:latin typeface="Avenir Next LT Pro" panose="020B0504020202020204" pitchFamily="34" charset="0"/>
              </a:rPr>
              <a:t>vormgegeven</a:t>
            </a:r>
            <a:r>
              <a:rPr lang="en-GB" b="1" dirty="0">
                <a:latin typeface="Avenir Next LT Pro" panose="020B0504020202020204" pitchFamily="34" charset="0"/>
              </a:rPr>
              <a:t> </a:t>
            </a:r>
            <a:r>
              <a:rPr lang="en-GB" dirty="0" err="1">
                <a:latin typeface="Avenir Next LT Pro" panose="020B0504020202020204" pitchFamily="34" charset="0"/>
              </a:rPr>
              <a:t>en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b="1" dirty="0" err="1">
                <a:latin typeface="Avenir Next LT Pro" panose="020B0504020202020204" pitchFamily="34" charset="0"/>
              </a:rPr>
              <a:t>leukste</a:t>
            </a:r>
            <a:r>
              <a:rPr lang="en-GB" dirty="0">
                <a:latin typeface="Avenir Next LT Pro" panose="020B0504020202020204" pitchFamily="34" charset="0"/>
              </a:rPr>
              <a:t> vlog van de </a:t>
            </a:r>
            <a:r>
              <a:rPr lang="en-GB" dirty="0" err="1">
                <a:latin typeface="Avenir Next LT Pro" panose="020B0504020202020204" pitchFamily="34" charset="0"/>
              </a:rPr>
              <a:t>coachgroep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dirty="0" err="1">
                <a:latin typeface="Avenir Next LT Pro" panose="020B0504020202020204" pitchFamily="34" charset="0"/>
              </a:rPr>
              <a:t>wint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dirty="0" err="1">
                <a:latin typeface="Avenir Next LT Pro" panose="020B0504020202020204" pitchFamily="34" charset="0"/>
              </a:rPr>
              <a:t>een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b="1" dirty="0">
                <a:latin typeface="Avenir Next LT Pro" panose="020B0504020202020204" pitchFamily="34" charset="0"/>
              </a:rPr>
              <a:t>mini-</a:t>
            </a:r>
            <a:r>
              <a:rPr lang="en-GB" b="1" dirty="0" err="1">
                <a:latin typeface="Avenir Next LT Pro" panose="020B0504020202020204" pitchFamily="34" charset="0"/>
              </a:rPr>
              <a:t>prijs</a:t>
            </a:r>
            <a:r>
              <a:rPr lang="en-GB" dirty="0">
                <a:latin typeface="Avenir Next LT Pro" panose="020B0504020202020204" pitchFamily="34" charset="0"/>
              </a:rPr>
              <a:t>. </a:t>
            </a:r>
          </a:p>
          <a:p>
            <a:r>
              <a:rPr lang="en-GB" dirty="0">
                <a:latin typeface="Avenir Next LT Pro" panose="020B0504020202020204" pitchFamily="34" charset="0"/>
              </a:rPr>
              <a:t>In het basecamp-</a:t>
            </a:r>
            <a:r>
              <a:rPr lang="en-GB" dirty="0" err="1">
                <a:latin typeface="Avenir Next LT Pro" panose="020B0504020202020204" pitchFamily="34" charset="0"/>
              </a:rPr>
              <a:t>overleg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dirty="0" err="1">
                <a:latin typeface="Avenir Next LT Pro" panose="020B0504020202020204" pitchFamily="34" charset="0"/>
              </a:rPr>
              <a:t>gaan</a:t>
            </a:r>
            <a:r>
              <a:rPr lang="en-GB" dirty="0">
                <a:latin typeface="Avenir Next LT Pro" panose="020B0504020202020204" pitchFamily="34" charset="0"/>
              </a:rPr>
              <a:t> de coaches ‘</a:t>
            </a:r>
            <a:r>
              <a:rPr lang="en-GB" dirty="0" err="1">
                <a:latin typeface="Avenir Next LT Pro" panose="020B0504020202020204" pitchFamily="34" charset="0"/>
              </a:rPr>
              <a:t>hun</a:t>
            </a:r>
            <a:r>
              <a:rPr lang="en-GB" dirty="0">
                <a:latin typeface="Avenir Next LT Pro" panose="020B0504020202020204" pitchFamily="34" charset="0"/>
              </a:rPr>
              <a:t>’ vlogs met </a:t>
            </a:r>
            <a:r>
              <a:rPr lang="en-GB" dirty="0" err="1">
                <a:latin typeface="Avenir Next LT Pro" panose="020B0504020202020204" pitchFamily="34" charset="0"/>
              </a:rPr>
              <a:t>elkaar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dirty="0" err="1">
                <a:latin typeface="Avenir Next LT Pro" panose="020B0504020202020204" pitchFamily="34" charset="0"/>
              </a:rPr>
              <a:t>vergelijken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dirty="0" err="1">
                <a:latin typeface="Avenir Next LT Pro" panose="020B0504020202020204" pitchFamily="34" charset="0"/>
              </a:rPr>
              <a:t>en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dirty="0" err="1">
                <a:latin typeface="Avenir Next LT Pro" panose="020B0504020202020204" pitchFamily="34" charset="0"/>
              </a:rPr>
              <a:t>een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b="1" dirty="0">
                <a:latin typeface="Avenir Next LT Pro" panose="020B0504020202020204" pitchFamily="34" charset="0"/>
              </a:rPr>
              <a:t>maxi-</a:t>
            </a:r>
            <a:r>
              <a:rPr lang="en-GB" b="1" dirty="0" err="1">
                <a:latin typeface="Avenir Next LT Pro" panose="020B0504020202020204" pitchFamily="34" charset="0"/>
              </a:rPr>
              <a:t>prijs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dirty="0" err="1">
                <a:latin typeface="Avenir Next LT Pro" panose="020B0504020202020204" pitchFamily="34" charset="0"/>
              </a:rPr>
              <a:t>voor</a:t>
            </a:r>
            <a:r>
              <a:rPr lang="en-GB" dirty="0">
                <a:latin typeface="Avenir Next LT Pro" panose="020B0504020202020204" pitchFamily="34" charset="0"/>
              </a:rPr>
              <a:t> het </a:t>
            </a:r>
            <a:r>
              <a:rPr lang="en-GB" b="1" dirty="0" err="1">
                <a:latin typeface="Avenir Next LT Pro" panose="020B0504020202020204" pitchFamily="34" charset="0"/>
              </a:rPr>
              <a:t>beste</a:t>
            </a:r>
            <a:r>
              <a:rPr lang="en-GB" b="1" dirty="0">
                <a:latin typeface="Avenir Next LT Pro" panose="020B0504020202020204" pitchFamily="34" charset="0"/>
              </a:rPr>
              <a:t> vlog van het basecamp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dirty="0" err="1">
                <a:latin typeface="Avenir Next LT Pro" panose="020B0504020202020204" pitchFamily="34" charset="0"/>
              </a:rPr>
              <a:t>uitloven</a:t>
            </a:r>
            <a:r>
              <a:rPr lang="en-GB" dirty="0">
                <a:latin typeface="Avenir Next LT Pro" panose="020B0504020202020204" pitchFamily="34" charset="0"/>
              </a:rPr>
              <a:t>.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35C84318-E748-4519-86E2-75AC86C6C7D5}"/>
              </a:ext>
            </a:extLst>
          </p:cNvPr>
          <p:cNvSpPr txBox="1">
            <a:spLocks/>
          </p:cNvSpPr>
          <p:nvPr/>
        </p:nvSpPr>
        <p:spPr>
          <a:xfrm>
            <a:off x="846773" y="32635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latin typeface="Avenir Next LT Pro" panose="020B0504020202020204" pitchFamily="34" charset="0"/>
              </a:rPr>
              <a:t>Wat </a:t>
            </a:r>
            <a:r>
              <a:rPr lang="en-GB" dirty="0" err="1">
                <a:latin typeface="Avenir Next LT Pro" panose="020B0504020202020204" pitchFamily="34" charset="0"/>
              </a:rPr>
              <a:t>kun</a:t>
            </a:r>
            <a:r>
              <a:rPr lang="en-GB" dirty="0">
                <a:latin typeface="Avenir Next LT Pro" panose="020B0504020202020204" pitchFamily="34" charset="0"/>
              </a:rPr>
              <a:t> je </a:t>
            </a:r>
            <a:r>
              <a:rPr lang="en-GB" dirty="0" err="1">
                <a:latin typeface="Avenir Next LT Pro" panose="020B0504020202020204" pitchFamily="34" charset="0"/>
              </a:rPr>
              <a:t>winnen</a:t>
            </a:r>
            <a:r>
              <a:rPr lang="en-GB" dirty="0">
                <a:latin typeface="Avenir Next LT Pro" panose="020B0504020202020204" pitchFamily="34" charset="0"/>
              </a:rPr>
              <a:t> met </a:t>
            </a:r>
            <a:r>
              <a:rPr lang="en-GB" dirty="0" err="1">
                <a:latin typeface="Avenir Next LT Pro" panose="020B0504020202020204" pitchFamily="34" charset="0"/>
              </a:rPr>
              <a:t>deze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dirty="0" err="1">
                <a:latin typeface="Avenir Next LT Pro" panose="020B0504020202020204" pitchFamily="34" charset="0"/>
              </a:rPr>
              <a:t>opdracht</a:t>
            </a:r>
            <a:r>
              <a:rPr lang="en-GB" dirty="0">
                <a:latin typeface="Avenir Next LT Pro" panose="020B0504020202020204" pitchFamily="34" charset="0"/>
              </a:rPr>
              <a:t>?</a:t>
            </a:r>
          </a:p>
        </p:txBody>
      </p:sp>
      <p:pic>
        <p:nvPicPr>
          <p:cNvPr id="6" name="Graphic 5" descr="Trofee met effen opvulling">
            <a:extLst>
              <a:ext uri="{FF2B5EF4-FFF2-40B4-BE49-F238E27FC236}">
                <a16:creationId xmlns:a16="http://schemas.microsoft.com/office/drawing/2014/main" id="{8AB9AAD3-D5B7-461B-9B78-A8AB7719659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0766265" y="198279"/>
            <a:ext cx="1417162" cy="1417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98999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 descr="Afbeelding met water, lucht, buiten, natuur&#10;&#10;Automatisch gegenereerde beschrijving">
            <a:extLst>
              <a:ext uri="{FF2B5EF4-FFF2-40B4-BE49-F238E27FC236}">
                <a16:creationId xmlns:a16="http://schemas.microsoft.com/office/drawing/2014/main" id="{14C5D8B4-61FB-4159-A2F2-9A894F10422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5000"/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t="15413"/>
          <a:stretch/>
        </p:blipFill>
        <p:spPr>
          <a:xfrm flipH="1">
            <a:off x="20" y="10"/>
            <a:ext cx="12191980" cy="6857990"/>
          </a:xfrm>
          <a:prstGeom prst="rect">
            <a:avLst/>
          </a:prstGeom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3C61364-06DF-45DD-A6FB-79069378A6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>
                <a:latin typeface="Avenir Next LT Pro" panose="020B0504020202020204" pitchFamily="34" charset="0"/>
              </a:rPr>
              <a:t>Vorm</a:t>
            </a:r>
            <a:r>
              <a:rPr lang="en-GB" dirty="0">
                <a:latin typeface="Avenir Next LT Pro" panose="020B0504020202020204" pitchFamily="34" charset="0"/>
              </a:rPr>
              <a:t> je </a:t>
            </a:r>
            <a:r>
              <a:rPr lang="en-GB" dirty="0" err="1">
                <a:latin typeface="Avenir Next LT Pro" panose="020B0504020202020204" pitchFamily="34" charset="0"/>
              </a:rPr>
              <a:t>groepje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dirty="0" err="1">
                <a:latin typeface="Avenir Next LT Pro" panose="020B0504020202020204" pitchFamily="34" charset="0"/>
              </a:rPr>
              <a:t>en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dirty="0" err="1">
                <a:latin typeface="Avenir Next LT Pro" panose="020B0504020202020204" pitchFamily="34" charset="0"/>
              </a:rPr>
              <a:t>ga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dirty="0" err="1">
                <a:latin typeface="Avenir Next LT Pro" panose="020B0504020202020204" pitchFamily="34" charset="0"/>
              </a:rPr>
              <a:t>naar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b="1" dirty="0" err="1">
                <a:latin typeface="Avenir Next LT Pro" panose="020B0504020202020204" pitchFamily="34" charset="0"/>
              </a:rPr>
              <a:t>buiten</a:t>
            </a:r>
            <a:r>
              <a:rPr lang="en-GB" dirty="0">
                <a:latin typeface="Avenir Next LT Pro" panose="020B0504020202020204" pitchFamily="34" charset="0"/>
              </a:rPr>
              <a:t> met </a:t>
            </a:r>
            <a:r>
              <a:rPr lang="en-GB" dirty="0" err="1">
                <a:latin typeface="Avenir Next LT Pro" panose="020B0504020202020204" pitchFamily="34" charset="0"/>
              </a:rPr>
              <a:t>jullie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dirty="0" err="1">
                <a:latin typeface="Avenir Next LT Pro" panose="020B0504020202020204" pitchFamily="34" charset="0"/>
              </a:rPr>
              <a:t>balans</a:t>
            </a:r>
            <a:r>
              <a:rPr lang="en-GB" dirty="0">
                <a:latin typeface="Avenir Next LT Pro" panose="020B0504020202020204" pitchFamily="34" charset="0"/>
              </a:rPr>
              <a:t> (goodie) bag. </a:t>
            </a:r>
          </a:p>
          <a:p>
            <a:r>
              <a:rPr lang="en-GB" dirty="0" err="1">
                <a:latin typeface="Avenir Next LT Pro" panose="020B0504020202020204" pitchFamily="34" charset="0"/>
              </a:rPr>
              <a:t>Verdeel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b="1" dirty="0">
                <a:latin typeface="Avenir Next LT Pro" panose="020B0504020202020204" pitchFamily="34" charset="0"/>
              </a:rPr>
              <a:t>taken</a:t>
            </a:r>
            <a:r>
              <a:rPr lang="en-GB" dirty="0">
                <a:latin typeface="Avenir Next LT Pro" panose="020B0504020202020204" pitchFamily="34" charset="0"/>
              </a:rPr>
              <a:t> in de </a:t>
            </a:r>
            <a:r>
              <a:rPr lang="en-GB" dirty="0" err="1">
                <a:latin typeface="Avenir Next LT Pro" panose="020B0504020202020204" pitchFamily="34" charset="0"/>
              </a:rPr>
              <a:t>groep</a:t>
            </a:r>
            <a:r>
              <a:rPr lang="en-GB" dirty="0">
                <a:latin typeface="Avenir Next LT Pro" panose="020B0504020202020204" pitchFamily="34" charset="0"/>
              </a:rPr>
              <a:t>: </a:t>
            </a:r>
            <a:r>
              <a:rPr lang="en-GB" dirty="0" err="1">
                <a:latin typeface="Avenir Next LT Pro" panose="020B0504020202020204" pitchFamily="34" charset="0"/>
              </a:rPr>
              <a:t>wie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dirty="0" err="1">
                <a:latin typeface="Avenir Next LT Pro" panose="020B0504020202020204" pitchFamily="34" charset="0"/>
              </a:rPr>
              <a:t>wil</a:t>
            </a:r>
            <a:r>
              <a:rPr lang="en-GB" dirty="0">
                <a:latin typeface="Avenir Next LT Pro" panose="020B0504020202020204" pitchFamily="34" charset="0"/>
              </a:rPr>
              <a:t> er </a:t>
            </a:r>
            <a:r>
              <a:rPr lang="en-GB" b="1" dirty="0" err="1">
                <a:latin typeface="Avenir Next LT Pro" panose="020B0504020202020204" pitchFamily="34" charset="0"/>
              </a:rPr>
              <a:t>presenteren</a:t>
            </a:r>
            <a:r>
              <a:rPr lang="en-GB" dirty="0">
                <a:latin typeface="Avenir Next LT Pro" panose="020B0504020202020204" pitchFamily="34" charset="0"/>
              </a:rPr>
              <a:t>? Wie is </a:t>
            </a:r>
            <a:r>
              <a:rPr lang="en-GB" dirty="0" err="1">
                <a:latin typeface="Avenir Next LT Pro" panose="020B0504020202020204" pitchFamily="34" charset="0"/>
              </a:rPr>
              <a:t>goed</a:t>
            </a:r>
            <a:r>
              <a:rPr lang="en-GB" dirty="0">
                <a:latin typeface="Avenir Next LT Pro" panose="020B0504020202020204" pitchFamily="34" charset="0"/>
              </a:rPr>
              <a:t> in </a:t>
            </a:r>
            <a:r>
              <a:rPr lang="en-GB" dirty="0" err="1">
                <a:latin typeface="Avenir Next LT Pro" panose="020B0504020202020204" pitchFamily="34" charset="0"/>
              </a:rPr>
              <a:t>mooie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dirty="0" err="1">
                <a:latin typeface="Avenir Next LT Pro" panose="020B0504020202020204" pitchFamily="34" charset="0"/>
              </a:rPr>
              <a:t>foto’s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dirty="0" err="1">
                <a:latin typeface="Avenir Next LT Pro" panose="020B0504020202020204" pitchFamily="34" charset="0"/>
              </a:rPr>
              <a:t>maken</a:t>
            </a:r>
            <a:r>
              <a:rPr lang="en-GB" dirty="0">
                <a:latin typeface="Avenir Next LT Pro" panose="020B0504020202020204" pitchFamily="34" charset="0"/>
              </a:rPr>
              <a:t>, of </a:t>
            </a:r>
            <a:r>
              <a:rPr lang="en-GB" dirty="0" err="1">
                <a:latin typeface="Avenir Next LT Pro" panose="020B0504020202020204" pitchFamily="34" charset="0"/>
              </a:rPr>
              <a:t>heeft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dirty="0" err="1">
                <a:latin typeface="Avenir Next LT Pro" panose="020B0504020202020204" pitchFamily="34" charset="0"/>
              </a:rPr>
              <a:t>een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i="1" dirty="0">
                <a:latin typeface="Avenir Next LT Pro" panose="020B0504020202020204" pitchFamily="34" charset="0"/>
              </a:rPr>
              <a:t>steady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i="1" dirty="0">
                <a:latin typeface="Avenir Next LT Pro" panose="020B0504020202020204" pitchFamily="34" charset="0"/>
              </a:rPr>
              <a:t>arm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dirty="0" err="1">
                <a:latin typeface="Avenir Next LT Pro" panose="020B0504020202020204" pitchFamily="34" charset="0"/>
              </a:rPr>
              <a:t>en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dirty="0" err="1">
                <a:latin typeface="Avenir Next LT Pro" panose="020B0504020202020204" pitchFamily="34" charset="0"/>
              </a:rPr>
              <a:t>zou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dirty="0" err="1">
                <a:latin typeface="Avenir Next LT Pro" panose="020B0504020202020204" pitchFamily="34" charset="0"/>
              </a:rPr>
              <a:t>een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dirty="0" err="1">
                <a:latin typeface="Avenir Next LT Pro" panose="020B0504020202020204" pitchFamily="34" charset="0"/>
              </a:rPr>
              <a:t>geschikte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b="1" dirty="0">
                <a:latin typeface="Avenir Next LT Pro" panose="020B0504020202020204" pitchFamily="34" charset="0"/>
              </a:rPr>
              <a:t>cameraman/vrouw </a:t>
            </a:r>
            <a:r>
              <a:rPr lang="en-GB" dirty="0" err="1">
                <a:latin typeface="Avenir Next LT Pro" panose="020B0504020202020204" pitchFamily="34" charset="0"/>
              </a:rPr>
              <a:t>zijn</a:t>
            </a:r>
            <a:r>
              <a:rPr lang="en-GB" dirty="0">
                <a:latin typeface="Avenir Next LT Pro" panose="020B0504020202020204" pitchFamily="34" charset="0"/>
              </a:rPr>
              <a:t>? Wie </a:t>
            </a:r>
            <a:r>
              <a:rPr lang="en-GB" dirty="0" err="1">
                <a:latin typeface="Avenir Next LT Pro" panose="020B0504020202020204" pitchFamily="34" charset="0"/>
              </a:rPr>
              <a:t>kan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dirty="0" err="1">
                <a:latin typeface="Avenir Next LT Pro" panose="020B0504020202020204" pitchFamily="34" charset="0"/>
              </a:rPr>
              <a:t>een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dirty="0" err="1">
                <a:latin typeface="Avenir Next LT Pro" panose="020B0504020202020204" pitchFamily="34" charset="0"/>
              </a:rPr>
              <a:t>beetje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dirty="0" err="1">
                <a:latin typeface="Avenir Next LT Pro" panose="020B0504020202020204" pitchFamily="34" charset="0"/>
              </a:rPr>
              <a:t>leuk</a:t>
            </a:r>
            <a:r>
              <a:rPr lang="en-GB" dirty="0">
                <a:latin typeface="Avenir Next LT Pro" panose="020B0504020202020204" pitchFamily="34" charset="0"/>
              </a:rPr>
              <a:t> video’s </a:t>
            </a:r>
            <a:r>
              <a:rPr lang="en-GB" b="1" dirty="0" err="1">
                <a:latin typeface="Avenir Next LT Pro" panose="020B0504020202020204" pitchFamily="34" charset="0"/>
              </a:rPr>
              <a:t>monteren</a:t>
            </a:r>
            <a:r>
              <a:rPr lang="en-GB" dirty="0">
                <a:latin typeface="Avenir Next LT Pro" panose="020B0504020202020204" pitchFamily="34" charset="0"/>
              </a:rPr>
              <a:t>?</a:t>
            </a:r>
          </a:p>
          <a:p>
            <a:endParaRPr lang="en-GB" dirty="0">
              <a:latin typeface="Avenir Next LT Pro" panose="020B0504020202020204" pitchFamily="34" charset="0"/>
            </a:endParaRPr>
          </a:p>
          <a:p>
            <a:r>
              <a:rPr lang="en-GB" dirty="0" err="1">
                <a:latin typeface="Avenir Next LT Pro" panose="020B0504020202020204" pitchFamily="34" charset="0"/>
              </a:rPr>
              <a:t>Inlever</a:t>
            </a:r>
            <a:r>
              <a:rPr lang="en-GB" dirty="0">
                <a:latin typeface="Avenir Next LT Pro" panose="020B0504020202020204" pitchFamily="34" charset="0"/>
              </a:rPr>
              <a:t>-deadline </a:t>
            </a:r>
            <a:r>
              <a:rPr lang="en-GB" dirty="0" err="1">
                <a:latin typeface="Avenir Next LT Pro" panose="020B0504020202020204" pitchFamily="34" charset="0"/>
              </a:rPr>
              <a:t>voor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dirty="0" err="1">
                <a:latin typeface="Avenir Next LT Pro" panose="020B0504020202020204" pitchFamily="34" charset="0"/>
              </a:rPr>
              <a:t>jullie</a:t>
            </a:r>
            <a:r>
              <a:rPr lang="en-GB" dirty="0">
                <a:latin typeface="Avenir Next LT Pro" panose="020B0504020202020204" pitchFamily="34" charset="0"/>
              </a:rPr>
              <a:t> video’s via Seesaw/Teams: </a:t>
            </a:r>
            <a:r>
              <a:rPr lang="en-GB" b="1" dirty="0" err="1">
                <a:latin typeface="Avenir Next LT Pro" panose="020B0504020202020204" pitchFamily="34" charset="0"/>
              </a:rPr>
              <a:t>vanmiddag</a:t>
            </a:r>
            <a:r>
              <a:rPr lang="en-GB" b="1" dirty="0">
                <a:latin typeface="Avenir Next LT Pro" panose="020B0504020202020204" pitchFamily="34" charset="0"/>
              </a:rPr>
              <a:t> 16.00 </a:t>
            </a:r>
            <a:r>
              <a:rPr lang="en-GB" b="1" dirty="0" err="1">
                <a:latin typeface="Avenir Next LT Pro" panose="020B0504020202020204" pitchFamily="34" charset="0"/>
              </a:rPr>
              <a:t>uur</a:t>
            </a:r>
            <a:r>
              <a:rPr lang="en-GB" dirty="0">
                <a:latin typeface="Avenir Next LT Pro" panose="020B0504020202020204" pitchFamily="34" charset="0"/>
              </a:rPr>
              <a:t>.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35C84318-E748-4519-86E2-75AC86C6C7D5}"/>
              </a:ext>
            </a:extLst>
          </p:cNvPr>
          <p:cNvSpPr txBox="1">
            <a:spLocks/>
          </p:cNvSpPr>
          <p:nvPr/>
        </p:nvSpPr>
        <p:spPr>
          <a:xfrm>
            <a:off x="846773" y="32635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err="1">
                <a:latin typeface="Avenir Next LT Pro" panose="020B0504020202020204" pitchFamily="34" charset="0"/>
              </a:rPr>
              <a:t>Aan</a:t>
            </a:r>
            <a:r>
              <a:rPr lang="en-GB" dirty="0">
                <a:latin typeface="Avenir Next LT Pro" panose="020B0504020202020204" pitchFamily="34" charset="0"/>
              </a:rPr>
              <a:t> de slag</a:t>
            </a:r>
          </a:p>
        </p:txBody>
      </p:sp>
      <p:pic>
        <p:nvPicPr>
          <p:cNvPr id="6" name="Graphic 5" descr="Gespierde arm met effen opvulling">
            <a:extLst>
              <a:ext uri="{FF2B5EF4-FFF2-40B4-BE49-F238E27FC236}">
                <a16:creationId xmlns:a16="http://schemas.microsoft.com/office/drawing/2014/main" id="{8AB9AAD3-D5B7-461B-9B78-A8AB7719659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0766265" y="198279"/>
            <a:ext cx="1417162" cy="1417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7928413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382</Words>
  <Application>Microsoft Office PowerPoint</Application>
  <PresentationFormat>Breedbeeld</PresentationFormat>
  <Paragraphs>34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2" baseType="lpstr">
      <vt:lpstr>Arial</vt:lpstr>
      <vt:lpstr>Avenir Next LT Pro</vt:lpstr>
      <vt:lpstr>Calibri</vt:lpstr>
      <vt:lpstr>Calibri Light</vt:lpstr>
      <vt:lpstr>Kantoorthema</vt:lpstr>
      <vt:lpstr>Balans Kick-off activity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Balans Kick-off activity</dc:title>
  <dc:creator>Lynn Wams</dc:creator>
  <cp:lastModifiedBy>Lynn Wams</cp:lastModifiedBy>
  <cp:revision>2</cp:revision>
  <dcterms:created xsi:type="dcterms:W3CDTF">2021-04-11T14:00:03Z</dcterms:created>
  <dcterms:modified xsi:type="dcterms:W3CDTF">2021-04-11T14:14:45Z</dcterms:modified>
</cp:coreProperties>
</file>