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3B1B79F-60BA-2000-A924-E1B0E3D61367}" v="13" dt="2021-03-25T10:31:43.77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3" d="100"/>
          <a:sy n="73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lomé Sies" userId="S::ssies@albeda.nl::835da443-306b-44f9-8310-a687317e6825" providerId="AD" clId="Web-{93B1B79F-60BA-2000-A924-E1B0E3D61367}"/>
    <pc:docChg chg="modSld">
      <pc:chgData name="Salomé Sies" userId="S::ssies@albeda.nl::835da443-306b-44f9-8310-a687317e6825" providerId="AD" clId="Web-{93B1B79F-60BA-2000-A924-E1B0E3D61367}" dt="2021-03-25T10:31:47.372" v="23"/>
      <pc:docMkLst>
        <pc:docMk/>
      </pc:docMkLst>
      <pc:sldChg chg="addSp delSp modSp mod setBg">
        <pc:chgData name="Salomé Sies" userId="S::ssies@albeda.nl::835da443-306b-44f9-8310-a687317e6825" providerId="AD" clId="Web-{93B1B79F-60BA-2000-A924-E1B0E3D61367}" dt="2021-03-25T10:27:40.601" v="4"/>
        <pc:sldMkLst>
          <pc:docMk/>
          <pc:sldMk cId="2546732956" sldId="257"/>
        </pc:sldMkLst>
        <pc:spChg chg="mod">
          <ac:chgData name="Salomé Sies" userId="S::ssies@albeda.nl::835da443-306b-44f9-8310-a687317e6825" providerId="AD" clId="Web-{93B1B79F-60BA-2000-A924-E1B0E3D61367}" dt="2021-03-25T10:27:40.601" v="4"/>
          <ac:spMkLst>
            <pc:docMk/>
            <pc:sldMk cId="2546732956" sldId="257"/>
            <ac:spMk id="2" creationId="{00000000-0000-0000-0000-000000000000}"/>
          </ac:spMkLst>
        </pc:spChg>
        <pc:spChg chg="add del mod">
          <ac:chgData name="Salomé Sies" userId="S::ssies@albeda.nl::835da443-306b-44f9-8310-a687317e6825" providerId="AD" clId="Web-{93B1B79F-60BA-2000-A924-E1B0E3D61367}" dt="2021-03-25T10:27:40.601" v="4"/>
          <ac:spMkLst>
            <pc:docMk/>
            <pc:sldMk cId="2546732956" sldId="257"/>
            <ac:spMk id="3" creationId="{00000000-0000-0000-0000-000000000000}"/>
          </ac:spMkLst>
        </pc:spChg>
        <pc:spChg chg="add del">
          <ac:chgData name="Salomé Sies" userId="S::ssies@albeda.nl::835da443-306b-44f9-8310-a687317e6825" providerId="AD" clId="Web-{93B1B79F-60BA-2000-A924-E1B0E3D61367}" dt="2021-03-25T10:27:40.601" v="3"/>
          <ac:spMkLst>
            <pc:docMk/>
            <pc:sldMk cId="2546732956" sldId="257"/>
            <ac:spMk id="6" creationId="{FC695245-44E3-4A14-900A-D06036644A4E}"/>
          </ac:spMkLst>
        </pc:spChg>
        <pc:spChg chg="add">
          <ac:chgData name="Salomé Sies" userId="S::ssies@albeda.nl::835da443-306b-44f9-8310-a687317e6825" providerId="AD" clId="Web-{93B1B79F-60BA-2000-A924-E1B0E3D61367}" dt="2021-03-25T10:27:40.601" v="4"/>
          <ac:spMkLst>
            <pc:docMk/>
            <pc:sldMk cId="2546732956" sldId="257"/>
            <ac:spMk id="8" creationId="{B0890400-BB8B-4A44-AB63-65C7CA223EBA}"/>
          </ac:spMkLst>
        </pc:spChg>
        <pc:spChg chg="add del">
          <ac:chgData name="Salomé Sies" userId="S::ssies@albeda.nl::835da443-306b-44f9-8310-a687317e6825" providerId="AD" clId="Web-{93B1B79F-60BA-2000-A924-E1B0E3D61367}" dt="2021-03-25T10:27:36.414" v="1"/>
          <ac:spMkLst>
            <pc:docMk/>
            <pc:sldMk cId="2546732956" sldId="257"/>
            <ac:spMk id="9" creationId="{FC695245-44E3-4A14-900A-D06036644A4E}"/>
          </ac:spMkLst>
        </pc:spChg>
        <pc:graphicFrameChg chg="add del">
          <ac:chgData name="Salomé Sies" userId="S::ssies@albeda.nl::835da443-306b-44f9-8310-a687317e6825" providerId="AD" clId="Web-{93B1B79F-60BA-2000-A924-E1B0E3D61367}" dt="2021-03-25T10:27:36.414" v="1"/>
          <ac:graphicFrameMkLst>
            <pc:docMk/>
            <pc:sldMk cId="2546732956" sldId="257"/>
            <ac:graphicFrameMk id="5" creationId="{A5D2871F-1F5C-4B89-BCB4-C841FD847FE6}"/>
          </ac:graphicFrameMkLst>
        </pc:graphicFrameChg>
        <pc:graphicFrameChg chg="add del">
          <ac:chgData name="Salomé Sies" userId="S::ssies@albeda.nl::835da443-306b-44f9-8310-a687317e6825" providerId="AD" clId="Web-{93B1B79F-60BA-2000-A924-E1B0E3D61367}" dt="2021-03-25T10:27:40.601" v="3"/>
          <ac:graphicFrameMkLst>
            <pc:docMk/>
            <pc:sldMk cId="2546732956" sldId="257"/>
            <ac:graphicFrameMk id="7" creationId="{C10AD9CD-F9FD-4F89-B01E-63946010BB22}"/>
          </ac:graphicFrameMkLst>
        </pc:graphicFrameChg>
        <pc:cxnChg chg="add">
          <ac:chgData name="Salomé Sies" userId="S::ssies@albeda.nl::835da443-306b-44f9-8310-a687317e6825" providerId="AD" clId="Web-{93B1B79F-60BA-2000-A924-E1B0E3D61367}" dt="2021-03-25T10:27:40.601" v="4"/>
          <ac:cxnSpMkLst>
            <pc:docMk/>
            <pc:sldMk cId="2546732956" sldId="257"/>
            <ac:cxnSpMk id="10" creationId="{4D39B797-CDC6-4529-8A36-9CBFC9816337}"/>
          </ac:cxnSpMkLst>
        </pc:cxnChg>
      </pc:sldChg>
      <pc:sldChg chg="addSp delSp modSp mod setBg setClrOvrMap">
        <pc:chgData name="Salomé Sies" userId="S::ssies@albeda.nl::835da443-306b-44f9-8310-a687317e6825" providerId="AD" clId="Web-{93B1B79F-60BA-2000-A924-E1B0E3D61367}" dt="2021-03-25T10:28:34.977" v="9"/>
        <pc:sldMkLst>
          <pc:docMk/>
          <pc:sldMk cId="3027814208" sldId="258"/>
        </pc:sldMkLst>
        <pc:spChg chg="mod">
          <ac:chgData name="Salomé Sies" userId="S::ssies@albeda.nl::835da443-306b-44f9-8310-a687317e6825" providerId="AD" clId="Web-{93B1B79F-60BA-2000-A924-E1B0E3D61367}" dt="2021-03-25T10:28:34.977" v="9"/>
          <ac:spMkLst>
            <pc:docMk/>
            <pc:sldMk cId="3027814208" sldId="258"/>
            <ac:spMk id="2" creationId="{00000000-0000-0000-0000-000000000000}"/>
          </ac:spMkLst>
        </pc:spChg>
        <pc:spChg chg="mod">
          <ac:chgData name="Salomé Sies" userId="S::ssies@albeda.nl::835da443-306b-44f9-8310-a687317e6825" providerId="AD" clId="Web-{93B1B79F-60BA-2000-A924-E1B0E3D61367}" dt="2021-03-25T10:28:34.977" v="9"/>
          <ac:spMkLst>
            <pc:docMk/>
            <pc:sldMk cId="3027814208" sldId="258"/>
            <ac:spMk id="3" creationId="{00000000-0000-0000-0000-000000000000}"/>
          </ac:spMkLst>
        </pc:spChg>
        <pc:spChg chg="add del">
          <ac:chgData name="Salomé Sies" userId="S::ssies@albeda.nl::835da443-306b-44f9-8310-a687317e6825" providerId="AD" clId="Web-{93B1B79F-60BA-2000-A924-E1B0E3D61367}" dt="2021-03-25T10:28:34.977" v="9"/>
          <ac:spMkLst>
            <pc:docMk/>
            <pc:sldMk cId="3027814208" sldId="258"/>
            <ac:spMk id="8" creationId="{B0890400-BB8B-4A44-AB63-65C7CA223EBA}"/>
          </ac:spMkLst>
        </pc:spChg>
        <pc:spChg chg="add">
          <ac:chgData name="Salomé Sies" userId="S::ssies@albeda.nl::835da443-306b-44f9-8310-a687317e6825" providerId="AD" clId="Web-{93B1B79F-60BA-2000-A924-E1B0E3D61367}" dt="2021-03-25T10:28:34.977" v="9"/>
          <ac:spMkLst>
            <pc:docMk/>
            <pc:sldMk cId="3027814208" sldId="258"/>
            <ac:spMk id="12" creationId="{B32DC26D-8B9B-4CC1-B3CC-D3EA0FB162CD}"/>
          </ac:spMkLst>
        </pc:spChg>
        <pc:spChg chg="add del">
          <ac:chgData name="Salomé Sies" userId="S::ssies@albeda.nl::835da443-306b-44f9-8310-a687317e6825" providerId="AD" clId="Web-{93B1B79F-60BA-2000-A924-E1B0E3D61367}" dt="2021-03-25T10:28:34.946" v="8"/>
          <ac:spMkLst>
            <pc:docMk/>
            <pc:sldMk cId="3027814208" sldId="258"/>
            <ac:spMk id="15" creationId="{B44D45E3-4DF6-4B95-8451-5D797F94ECEA}"/>
          </ac:spMkLst>
        </pc:spChg>
        <pc:picChg chg="add mod ord">
          <ac:chgData name="Salomé Sies" userId="S::ssies@albeda.nl::835da443-306b-44f9-8310-a687317e6825" providerId="AD" clId="Web-{93B1B79F-60BA-2000-A924-E1B0E3D61367}" dt="2021-03-25T10:28:34.977" v="9"/>
          <ac:picMkLst>
            <pc:docMk/>
            <pc:sldMk cId="3027814208" sldId="258"/>
            <ac:picMk id="4" creationId="{3A6A7E99-5C92-42B1-9184-0BEFC111CC52}"/>
          </ac:picMkLst>
        </pc:picChg>
        <pc:cxnChg chg="add del">
          <ac:chgData name="Salomé Sies" userId="S::ssies@albeda.nl::835da443-306b-44f9-8310-a687317e6825" providerId="AD" clId="Web-{93B1B79F-60BA-2000-A924-E1B0E3D61367}" dt="2021-03-25T10:28:34.977" v="9"/>
          <ac:cxnSpMkLst>
            <pc:docMk/>
            <pc:sldMk cId="3027814208" sldId="258"/>
            <ac:cxnSpMk id="10" creationId="{4D39B797-CDC6-4529-8A36-9CBFC9816337}"/>
          </ac:cxnSpMkLst>
        </pc:cxnChg>
        <pc:cxnChg chg="add">
          <ac:chgData name="Salomé Sies" userId="S::ssies@albeda.nl::835da443-306b-44f9-8310-a687317e6825" providerId="AD" clId="Web-{93B1B79F-60BA-2000-A924-E1B0E3D61367}" dt="2021-03-25T10:28:34.977" v="9"/>
          <ac:cxnSpMkLst>
            <pc:docMk/>
            <pc:sldMk cId="3027814208" sldId="258"/>
            <ac:cxnSpMk id="13" creationId="{FBB7ADC3-53A0-44F2-914A-78CADAF33411}"/>
          </ac:cxnSpMkLst>
        </pc:cxnChg>
        <pc:cxnChg chg="add del">
          <ac:chgData name="Salomé Sies" userId="S::ssies@albeda.nl::835da443-306b-44f9-8310-a687317e6825" providerId="AD" clId="Web-{93B1B79F-60BA-2000-A924-E1B0E3D61367}" dt="2021-03-25T10:28:34.946" v="8"/>
          <ac:cxnSpMkLst>
            <pc:docMk/>
            <pc:sldMk cId="3027814208" sldId="258"/>
            <ac:cxnSpMk id="17" creationId="{68AE05E3-7F45-43EE-A365-CFFF658DEECF}"/>
          </ac:cxnSpMkLst>
        </pc:cxnChg>
      </pc:sldChg>
      <pc:sldChg chg="addSp delSp modSp mod setBg setClrOvrMap">
        <pc:chgData name="Salomé Sies" userId="S::ssies@albeda.nl::835da443-306b-44f9-8310-a687317e6825" providerId="AD" clId="Web-{93B1B79F-60BA-2000-A924-E1B0E3D61367}" dt="2021-03-25T10:28:49.806" v="12"/>
        <pc:sldMkLst>
          <pc:docMk/>
          <pc:sldMk cId="1113276641" sldId="259"/>
        </pc:sldMkLst>
        <pc:spChg chg="mod">
          <ac:chgData name="Salomé Sies" userId="S::ssies@albeda.nl::835da443-306b-44f9-8310-a687317e6825" providerId="AD" clId="Web-{93B1B79F-60BA-2000-A924-E1B0E3D61367}" dt="2021-03-25T10:28:49.806" v="12"/>
          <ac:spMkLst>
            <pc:docMk/>
            <pc:sldMk cId="1113276641" sldId="259"/>
            <ac:spMk id="2" creationId="{00000000-0000-0000-0000-000000000000}"/>
          </ac:spMkLst>
        </pc:spChg>
        <pc:spChg chg="mod">
          <ac:chgData name="Salomé Sies" userId="S::ssies@albeda.nl::835da443-306b-44f9-8310-a687317e6825" providerId="AD" clId="Web-{93B1B79F-60BA-2000-A924-E1B0E3D61367}" dt="2021-03-25T10:28:49.806" v="12"/>
          <ac:spMkLst>
            <pc:docMk/>
            <pc:sldMk cId="1113276641" sldId="259"/>
            <ac:spMk id="3" creationId="{00000000-0000-0000-0000-000000000000}"/>
          </ac:spMkLst>
        </pc:spChg>
        <pc:spChg chg="add">
          <ac:chgData name="Salomé Sies" userId="S::ssies@albeda.nl::835da443-306b-44f9-8310-a687317e6825" providerId="AD" clId="Web-{93B1B79F-60BA-2000-A924-E1B0E3D61367}" dt="2021-03-25T10:28:49.806" v="12"/>
          <ac:spMkLst>
            <pc:docMk/>
            <pc:sldMk cId="1113276641" sldId="259"/>
            <ac:spMk id="5" creationId="{7B2A1016-34C3-4BE4-94F4-F4215EA18EAB}"/>
          </ac:spMkLst>
        </pc:spChg>
        <pc:spChg chg="add">
          <ac:chgData name="Salomé Sies" userId="S::ssies@albeda.nl::835da443-306b-44f9-8310-a687317e6825" providerId="AD" clId="Web-{93B1B79F-60BA-2000-A924-E1B0E3D61367}" dt="2021-03-25T10:28:49.806" v="12"/>
          <ac:spMkLst>
            <pc:docMk/>
            <pc:sldMk cId="1113276641" sldId="259"/>
            <ac:spMk id="6" creationId="{4BBFA14D-8E4F-42D4-B5A0-9588A6A45452}"/>
          </ac:spMkLst>
        </pc:spChg>
        <pc:spChg chg="add del">
          <ac:chgData name="Salomé Sies" userId="S::ssies@albeda.nl::835da443-306b-44f9-8310-a687317e6825" providerId="AD" clId="Web-{93B1B79F-60BA-2000-A924-E1B0E3D61367}" dt="2021-03-25T10:28:49.806" v="11"/>
          <ac:spMkLst>
            <pc:docMk/>
            <pc:sldMk cId="1113276641" sldId="259"/>
            <ac:spMk id="8" creationId="{BC82E0D7-37D0-4C31-B2DA-233C8F10C968}"/>
          </ac:spMkLst>
        </pc:spChg>
        <pc:spChg chg="add del">
          <ac:chgData name="Salomé Sies" userId="S::ssies@albeda.nl::835da443-306b-44f9-8310-a687317e6825" providerId="AD" clId="Web-{93B1B79F-60BA-2000-A924-E1B0E3D61367}" dt="2021-03-25T10:28:49.806" v="11"/>
          <ac:spMkLst>
            <pc:docMk/>
            <pc:sldMk cId="1113276641" sldId="259"/>
            <ac:spMk id="12" creationId="{F9F40211-4307-4706-AE59-83AC153FBFFA}"/>
          </ac:spMkLst>
        </pc:spChg>
        <pc:cxnChg chg="add">
          <ac:chgData name="Salomé Sies" userId="S::ssies@albeda.nl::835da443-306b-44f9-8310-a687317e6825" providerId="AD" clId="Web-{93B1B79F-60BA-2000-A924-E1B0E3D61367}" dt="2021-03-25T10:28:49.806" v="12"/>
          <ac:cxnSpMkLst>
            <pc:docMk/>
            <pc:sldMk cId="1113276641" sldId="259"/>
            <ac:cxnSpMk id="7" creationId="{610B2B88-1A1B-486B-9366-918FE2E71D41}"/>
          </ac:cxnSpMkLst>
        </pc:cxnChg>
        <pc:cxnChg chg="add del">
          <ac:chgData name="Salomé Sies" userId="S::ssies@albeda.nl::835da443-306b-44f9-8310-a687317e6825" providerId="AD" clId="Web-{93B1B79F-60BA-2000-A924-E1B0E3D61367}" dt="2021-03-25T10:28:49.806" v="11"/>
          <ac:cxnSpMkLst>
            <pc:docMk/>
            <pc:sldMk cId="1113276641" sldId="259"/>
            <ac:cxnSpMk id="10" creationId="{1AD3A364-FD48-4C42-B623-DAD0C3ED6B47}"/>
          </ac:cxnSpMkLst>
        </pc:cxnChg>
      </pc:sldChg>
      <pc:sldChg chg="addSp delSp modSp mod setBg">
        <pc:chgData name="Salomé Sies" userId="S::ssies@albeda.nl::835da443-306b-44f9-8310-a687317e6825" providerId="AD" clId="Web-{93B1B79F-60BA-2000-A924-E1B0E3D61367}" dt="2021-03-25T10:29:10.947" v="14"/>
        <pc:sldMkLst>
          <pc:docMk/>
          <pc:sldMk cId="2670458810" sldId="260"/>
        </pc:sldMkLst>
        <pc:spChg chg="mod">
          <ac:chgData name="Salomé Sies" userId="S::ssies@albeda.nl::835da443-306b-44f9-8310-a687317e6825" providerId="AD" clId="Web-{93B1B79F-60BA-2000-A924-E1B0E3D61367}" dt="2021-03-25T10:29:10.947" v="14"/>
          <ac:spMkLst>
            <pc:docMk/>
            <pc:sldMk cId="2670458810" sldId="260"/>
            <ac:spMk id="2" creationId="{00000000-0000-0000-0000-000000000000}"/>
          </ac:spMkLst>
        </pc:spChg>
        <pc:spChg chg="mod">
          <ac:chgData name="Salomé Sies" userId="S::ssies@albeda.nl::835da443-306b-44f9-8310-a687317e6825" providerId="AD" clId="Web-{93B1B79F-60BA-2000-A924-E1B0E3D61367}" dt="2021-03-25T10:29:10.947" v="14"/>
          <ac:spMkLst>
            <pc:docMk/>
            <pc:sldMk cId="2670458810" sldId="260"/>
            <ac:spMk id="3" creationId="{00000000-0000-0000-0000-000000000000}"/>
          </ac:spMkLst>
        </pc:spChg>
        <pc:spChg chg="add del">
          <ac:chgData name="Salomé Sies" userId="S::ssies@albeda.nl::835da443-306b-44f9-8310-a687317e6825" providerId="AD" clId="Web-{93B1B79F-60BA-2000-A924-E1B0E3D61367}" dt="2021-03-25T10:29:10.947" v="14"/>
          <ac:spMkLst>
            <pc:docMk/>
            <pc:sldMk cId="2670458810" sldId="260"/>
            <ac:spMk id="8" creationId="{77D7B666-D5E6-48CE-B26A-FB5E5C34AF90}"/>
          </ac:spMkLst>
        </pc:spChg>
        <pc:spChg chg="add del">
          <ac:chgData name="Salomé Sies" userId="S::ssies@albeda.nl::835da443-306b-44f9-8310-a687317e6825" providerId="AD" clId="Web-{93B1B79F-60BA-2000-A924-E1B0E3D61367}" dt="2021-03-25T10:29:10.947" v="14"/>
          <ac:spMkLst>
            <pc:docMk/>
            <pc:sldMk cId="2670458810" sldId="260"/>
            <ac:spMk id="10" creationId="{F6EE670A-A41A-44AD-BC1C-2090365EB5B3}"/>
          </ac:spMkLst>
        </pc:spChg>
      </pc:sldChg>
      <pc:sldChg chg="addSp delSp modSp mod setBg setClrOvrMap">
        <pc:chgData name="Salomé Sies" userId="S::ssies@albeda.nl::835da443-306b-44f9-8310-a687317e6825" providerId="AD" clId="Web-{93B1B79F-60BA-2000-A924-E1B0E3D61367}" dt="2021-03-25T10:29:43.354" v="18" actId="20577"/>
        <pc:sldMkLst>
          <pc:docMk/>
          <pc:sldMk cId="373551604" sldId="265"/>
        </pc:sldMkLst>
        <pc:spChg chg="mod">
          <ac:chgData name="Salomé Sies" userId="S::ssies@albeda.nl::835da443-306b-44f9-8310-a687317e6825" providerId="AD" clId="Web-{93B1B79F-60BA-2000-A924-E1B0E3D61367}" dt="2021-03-25T10:29:43.354" v="18" actId="20577"/>
          <ac:spMkLst>
            <pc:docMk/>
            <pc:sldMk cId="373551604" sldId="265"/>
            <ac:spMk id="2" creationId="{00000000-0000-0000-0000-000000000000}"/>
          </ac:spMkLst>
        </pc:spChg>
        <pc:spChg chg="del mod">
          <ac:chgData name="Salomé Sies" userId="S::ssies@albeda.nl::835da443-306b-44f9-8310-a687317e6825" providerId="AD" clId="Web-{93B1B79F-60BA-2000-A924-E1B0E3D61367}" dt="2021-03-25T10:29:37.213" v="16"/>
          <ac:spMkLst>
            <pc:docMk/>
            <pc:sldMk cId="373551604" sldId="265"/>
            <ac:spMk id="3" creationId="{00000000-0000-0000-0000-000000000000}"/>
          </ac:spMkLst>
        </pc:spChg>
        <pc:spChg chg="add del">
          <ac:chgData name="Salomé Sies" userId="S::ssies@albeda.nl::835da443-306b-44f9-8310-a687317e6825" providerId="AD" clId="Web-{93B1B79F-60BA-2000-A924-E1B0E3D61367}" dt="2021-03-25T10:29:40.041" v="17"/>
          <ac:spMkLst>
            <pc:docMk/>
            <pc:sldMk cId="373551604" sldId="265"/>
            <ac:spMk id="8" creationId="{B5068B1C-1A28-475A-A0E0-4C23200D8201}"/>
          </ac:spMkLst>
        </pc:spChg>
        <pc:spChg chg="add del">
          <ac:chgData name="Salomé Sies" userId="S::ssies@albeda.nl::835da443-306b-44f9-8310-a687317e6825" providerId="AD" clId="Web-{93B1B79F-60BA-2000-A924-E1B0E3D61367}" dt="2021-03-25T10:29:40.041" v="17"/>
          <ac:spMkLst>
            <pc:docMk/>
            <pc:sldMk cId="373551604" sldId="265"/>
            <ac:spMk id="10" creationId="{6D428773-F789-43B7-B5FD-AE49E5BD2E79}"/>
          </ac:spMkLst>
        </pc:spChg>
        <pc:spChg chg="add">
          <ac:chgData name="Salomé Sies" userId="S::ssies@albeda.nl::835da443-306b-44f9-8310-a687317e6825" providerId="AD" clId="Web-{93B1B79F-60BA-2000-A924-E1B0E3D61367}" dt="2021-03-25T10:29:40.041" v="17"/>
          <ac:spMkLst>
            <pc:docMk/>
            <pc:sldMk cId="373551604" sldId="265"/>
            <ac:spMk id="14" creationId="{3813B14F-C31E-4E4B-A755-183C6F3EBC3B}"/>
          </ac:spMkLst>
        </pc:spChg>
        <pc:picChg chg="add mod ord">
          <ac:chgData name="Salomé Sies" userId="S::ssies@albeda.nl::835da443-306b-44f9-8310-a687317e6825" providerId="AD" clId="Web-{93B1B79F-60BA-2000-A924-E1B0E3D61367}" dt="2021-03-25T10:29:40.041" v="17"/>
          <ac:picMkLst>
            <pc:docMk/>
            <pc:sldMk cId="373551604" sldId="265"/>
            <ac:picMk id="4" creationId="{2CE7D05C-4B35-4CB3-8CBD-0A611F30B1E0}"/>
          </ac:picMkLst>
        </pc:picChg>
      </pc:sldChg>
      <pc:sldChg chg="addSp delSp modSp mod setBg">
        <pc:chgData name="Salomé Sies" userId="S::ssies@albeda.nl::835da443-306b-44f9-8310-a687317e6825" providerId="AD" clId="Web-{93B1B79F-60BA-2000-A924-E1B0E3D61367}" dt="2021-03-25T10:30:53.027" v="21"/>
        <pc:sldMkLst>
          <pc:docMk/>
          <pc:sldMk cId="1379570467" sldId="266"/>
        </pc:sldMkLst>
        <pc:spChg chg="mod">
          <ac:chgData name="Salomé Sies" userId="S::ssies@albeda.nl::835da443-306b-44f9-8310-a687317e6825" providerId="AD" clId="Web-{93B1B79F-60BA-2000-A924-E1B0E3D61367}" dt="2021-03-25T10:30:53.027" v="21"/>
          <ac:spMkLst>
            <pc:docMk/>
            <pc:sldMk cId="1379570467" sldId="266"/>
            <ac:spMk id="2" creationId="{00000000-0000-0000-0000-000000000000}"/>
          </ac:spMkLst>
        </pc:spChg>
        <pc:spChg chg="mod">
          <ac:chgData name="Salomé Sies" userId="S::ssies@albeda.nl::835da443-306b-44f9-8310-a687317e6825" providerId="AD" clId="Web-{93B1B79F-60BA-2000-A924-E1B0E3D61367}" dt="2021-03-25T10:30:53.027" v="21"/>
          <ac:spMkLst>
            <pc:docMk/>
            <pc:sldMk cId="1379570467" sldId="266"/>
            <ac:spMk id="3" creationId="{00000000-0000-0000-0000-000000000000}"/>
          </ac:spMkLst>
        </pc:spChg>
        <pc:spChg chg="add">
          <ac:chgData name="Salomé Sies" userId="S::ssies@albeda.nl::835da443-306b-44f9-8310-a687317e6825" providerId="AD" clId="Web-{93B1B79F-60BA-2000-A924-E1B0E3D61367}" dt="2021-03-25T10:30:53.027" v="21"/>
          <ac:spMkLst>
            <pc:docMk/>
            <pc:sldMk cId="1379570467" sldId="266"/>
            <ac:spMk id="10" creationId="{8880BE9B-2849-495A-AB0E-E80D71B324A8}"/>
          </ac:spMkLst>
        </pc:spChg>
        <pc:picChg chg="add del mod">
          <ac:chgData name="Salomé Sies" userId="S::ssies@albeda.nl::835da443-306b-44f9-8310-a687317e6825" providerId="AD" clId="Web-{93B1B79F-60BA-2000-A924-E1B0E3D61367}" dt="2021-03-25T10:30:47.324" v="20"/>
          <ac:picMkLst>
            <pc:docMk/>
            <pc:sldMk cId="1379570467" sldId="266"/>
            <ac:picMk id="4" creationId="{907901F7-A82F-402D-94C8-C1B28705E551}"/>
          </ac:picMkLst>
        </pc:picChg>
        <pc:picChg chg="add">
          <ac:chgData name="Salomé Sies" userId="S::ssies@albeda.nl::835da443-306b-44f9-8310-a687317e6825" providerId="AD" clId="Web-{93B1B79F-60BA-2000-A924-E1B0E3D61367}" dt="2021-03-25T10:30:53.027" v="21"/>
          <ac:picMkLst>
            <pc:docMk/>
            <pc:sldMk cId="1379570467" sldId="266"/>
            <ac:picMk id="7" creationId="{18C17576-C76B-4B9B-BD30-3B6234728651}"/>
          </ac:picMkLst>
        </pc:picChg>
      </pc:sldChg>
      <pc:sldChg chg="addSp modSp mod setBg">
        <pc:chgData name="Salomé Sies" userId="S::ssies@albeda.nl::835da443-306b-44f9-8310-a687317e6825" providerId="AD" clId="Web-{93B1B79F-60BA-2000-A924-E1B0E3D61367}" dt="2021-03-25T10:31:47.372" v="23"/>
        <pc:sldMkLst>
          <pc:docMk/>
          <pc:sldMk cId="1365583355" sldId="267"/>
        </pc:sldMkLst>
        <pc:spChg chg="mod">
          <ac:chgData name="Salomé Sies" userId="S::ssies@albeda.nl::835da443-306b-44f9-8310-a687317e6825" providerId="AD" clId="Web-{93B1B79F-60BA-2000-A924-E1B0E3D61367}" dt="2021-03-25T10:31:47.372" v="23"/>
          <ac:spMkLst>
            <pc:docMk/>
            <pc:sldMk cId="1365583355" sldId="267"/>
            <ac:spMk id="2" creationId="{00000000-0000-0000-0000-000000000000}"/>
          </ac:spMkLst>
        </pc:spChg>
        <pc:spChg chg="mod ord">
          <ac:chgData name="Salomé Sies" userId="S::ssies@albeda.nl::835da443-306b-44f9-8310-a687317e6825" providerId="AD" clId="Web-{93B1B79F-60BA-2000-A924-E1B0E3D61367}" dt="2021-03-25T10:31:47.372" v="23"/>
          <ac:spMkLst>
            <pc:docMk/>
            <pc:sldMk cId="1365583355" sldId="267"/>
            <ac:spMk id="3" creationId="{00000000-0000-0000-0000-000000000000}"/>
          </ac:spMkLst>
        </pc:spChg>
        <pc:spChg chg="add">
          <ac:chgData name="Salomé Sies" userId="S::ssies@albeda.nl::835da443-306b-44f9-8310-a687317e6825" providerId="AD" clId="Web-{93B1B79F-60BA-2000-A924-E1B0E3D61367}" dt="2021-03-25T10:31:47.372" v="23"/>
          <ac:spMkLst>
            <pc:docMk/>
            <pc:sldMk cId="1365583355" sldId="267"/>
            <ac:spMk id="9" creationId="{4038CB10-1F5C-4D54-9DF7-12586DE5B007}"/>
          </ac:spMkLst>
        </pc:spChg>
        <pc:spChg chg="add">
          <ac:chgData name="Salomé Sies" userId="S::ssies@albeda.nl::835da443-306b-44f9-8310-a687317e6825" providerId="AD" clId="Web-{93B1B79F-60BA-2000-A924-E1B0E3D61367}" dt="2021-03-25T10:31:47.372" v="23"/>
          <ac:spMkLst>
            <pc:docMk/>
            <pc:sldMk cId="1365583355" sldId="267"/>
            <ac:spMk id="11" creationId="{73ED6512-6858-4552-B699-9A97FE9A4EA2}"/>
          </ac:spMkLst>
        </pc:spChg>
        <pc:picChg chg="add mod">
          <ac:chgData name="Salomé Sies" userId="S::ssies@albeda.nl::835da443-306b-44f9-8310-a687317e6825" providerId="AD" clId="Web-{93B1B79F-60BA-2000-A924-E1B0E3D61367}" dt="2021-03-25T10:31:47.372" v="23"/>
          <ac:picMkLst>
            <pc:docMk/>
            <pc:sldMk cId="1365583355" sldId="267"/>
            <ac:picMk id="4" creationId="{A38C320B-1405-4F59-8493-AF5B93DF4986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CA953BDC-9EAE-49FE-9892-958C9F845175}" type="datetimeFigureOut">
              <a:rPr lang="de-DE" smtClean="0"/>
              <a:t>25.03.2021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6568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25.03.2021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6721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25.03.2021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1177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25.03.2021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4529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25.03.2021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456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25.03.2021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5199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25.03.2021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8398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25.03.2021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4039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25.03.2021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3576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25.03.2021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9646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25.03.2021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8408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CA953BDC-9EAE-49FE-9892-958C9F845175}" type="datetimeFigureOut">
              <a:rPr lang="de-DE" smtClean="0"/>
              <a:t>25.03.2021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7885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EAV</a:t>
            </a:r>
            <a:br>
              <a:rPr lang="de-DE" dirty="0"/>
            </a:br>
            <a:r>
              <a:rPr lang="de-DE" sz="4400" dirty="0" err="1"/>
              <a:t>economie</a:t>
            </a:r>
            <a:r>
              <a:rPr lang="de-DE" sz="4400" dirty="0"/>
              <a:t> en </a:t>
            </a:r>
            <a:r>
              <a:rPr lang="de-DE" sz="4400" dirty="0" err="1"/>
              <a:t>administratieve</a:t>
            </a:r>
            <a:r>
              <a:rPr lang="de-DE" sz="4400" dirty="0"/>
              <a:t> </a:t>
            </a:r>
            <a:r>
              <a:rPr lang="de-DE" sz="4400" dirty="0" err="1"/>
              <a:t>vorming</a:t>
            </a:r>
            <a:endParaRPr lang="de-DE" sz="44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err="1"/>
              <a:t>Albeda</a:t>
            </a:r>
            <a:r>
              <a:rPr lang="de-DE" dirty="0"/>
              <a:t> CEO</a:t>
            </a:r>
          </a:p>
          <a:p>
            <a:r>
              <a:rPr lang="de-DE" dirty="0"/>
              <a:t>S. Sies</a:t>
            </a:r>
          </a:p>
          <a:p>
            <a:r>
              <a:rPr lang="de-DE" dirty="0"/>
              <a:t>2020-2021</a:t>
            </a:r>
          </a:p>
        </p:txBody>
      </p:sp>
    </p:spTree>
    <p:extLst>
      <p:ext uri="{BB962C8B-B14F-4D97-AF65-F5344CB8AC3E}">
        <p14:creationId xmlns:p14="http://schemas.microsoft.com/office/powerpoint/2010/main" val="33514390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6066818" cy="1499616"/>
          </a:xfrm>
        </p:spPr>
        <p:txBody>
          <a:bodyPr>
            <a:normAutofit/>
          </a:bodyPr>
          <a:lstStyle/>
          <a:p>
            <a:r>
              <a:rPr lang="nl-NL" dirty="0"/>
              <a:t>Opdracht 22 en 23. </a:t>
            </a:r>
            <a:br>
              <a:rPr lang="nl-NL" dirty="0"/>
            </a:br>
            <a:r>
              <a:rPr lang="nl-NL" dirty="0"/>
              <a:t>15 minuten!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3813B14F-C31E-4E4B-A755-183C6F3EBC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286000"/>
            <a:ext cx="6066818" cy="4023360"/>
          </a:xfrm>
        </p:spPr>
        <p:txBody>
          <a:bodyPr>
            <a:normAutofit/>
          </a:bodyPr>
          <a:lstStyle/>
          <a:p>
            <a:endParaRPr lang="en-US"/>
          </a:p>
        </p:txBody>
      </p:sp>
      <p:pic>
        <p:nvPicPr>
          <p:cNvPr id="4" name="Afbeelding 4" descr="Afbeelding met persoon, vasthouden, horloge, hand&#10;&#10;Automatisch gegenereerde beschrijving">
            <a:extLst>
              <a:ext uri="{FF2B5EF4-FFF2-40B4-BE49-F238E27FC236}">
                <a16:creationId xmlns:a16="http://schemas.microsoft.com/office/drawing/2014/main" id="{2CE7D05C-4B35-4CB3-8CBD-0A611F30B1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394" r="44784" b="-1"/>
          <a:stretch/>
        </p:blipFill>
        <p:spPr>
          <a:xfrm>
            <a:off x="7552266" y="10"/>
            <a:ext cx="4639733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516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880BE9B-2849-495A-AB0E-E80D71B324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4069936" cy="68580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10039" y="640080"/>
            <a:ext cx="3429855" cy="5613236"/>
          </a:xfrm>
        </p:spPr>
        <p:txBody>
          <a:bodyPr anchor="ctr"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leerdoelen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99818" y="640080"/>
            <a:ext cx="7172138" cy="3745107"/>
          </a:xfrm>
        </p:spPr>
        <p:txBody>
          <a:bodyPr>
            <a:normAutofit/>
          </a:bodyPr>
          <a:lstStyle/>
          <a:p>
            <a:r>
              <a:rPr lang="nl-NL" dirty="0"/>
              <a:t>Na de uitleg en het maken van de opdrachten, kan jij …</a:t>
            </a:r>
          </a:p>
          <a:p>
            <a:r>
              <a:rPr lang="nl-NL" dirty="0"/>
              <a:t>… de bestelkosten berekenen.</a:t>
            </a:r>
          </a:p>
          <a:p>
            <a:r>
              <a:rPr lang="nl-NL" dirty="0"/>
              <a:t>… uitleggen wat de bestelkosten zijn. </a:t>
            </a:r>
          </a:p>
          <a:p>
            <a:r>
              <a:rPr lang="nl-NL" dirty="0"/>
              <a:t>… de voorraadkosten kunnen berekenen.</a:t>
            </a:r>
          </a:p>
          <a:p>
            <a:endParaRPr lang="nl-NL" dirty="0"/>
          </a:p>
          <a:p>
            <a:r>
              <a:rPr lang="nl-NL" dirty="0"/>
              <a:t>Zijn de leerdoelen gehaald?</a:t>
            </a:r>
          </a:p>
          <a:p>
            <a:endParaRPr lang="nl-NL" dirty="0"/>
          </a:p>
        </p:txBody>
      </p:sp>
      <p:pic>
        <p:nvPicPr>
          <p:cNvPr id="7" name="Graphic 6" descr="Contour rekenmachine">
            <a:extLst>
              <a:ext uri="{FF2B5EF4-FFF2-40B4-BE49-F238E27FC236}">
                <a16:creationId xmlns:a16="http://schemas.microsoft.com/office/drawing/2014/main" id="{18C17576-C76B-4B9B-BD30-3B62347286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446904" y="4553084"/>
            <a:ext cx="1685977" cy="1685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5704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038CB10-1F5C-4D54-9DF7-12586DE5B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6" y="4572000"/>
            <a:ext cx="7058307" cy="196426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24256" y="4767072"/>
            <a:ext cx="6594189" cy="1625210"/>
          </a:xfrm>
        </p:spPr>
        <p:txBody>
          <a:bodyPr>
            <a:normAutofit/>
          </a:bodyPr>
          <a:lstStyle/>
          <a:p>
            <a:pPr algn="r"/>
            <a:r>
              <a:rPr lang="nl-NL">
                <a:solidFill>
                  <a:srgbClr val="FFFFFF"/>
                </a:solidFill>
              </a:rPr>
              <a:t>Het huiswerk</a:t>
            </a:r>
          </a:p>
        </p:txBody>
      </p:sp>
      <p:pic>
        <p:nvPicPr>
          <p:cNvPr id="4" name="Afbeelding 4" descr="Afbeelding met tekst&#10;&#10;Automatisch gegenereerde beschrijving">
            <a:extLst>
              <a:ext uri="{FF2B5EF4-FFF2-40B4-BE49-F238E27FC236}">
                <a16:creationId xmlns:a16="http://schemas.microsoft.com/office/drawing/2014/main" id="{A38C320B-1405-4F59-8493-AF5B93DF498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167" r="1" b="6654"/>
          <a:stretch/>
        </p:blipFill>
        <p:spPr>
          <a:xfrm>
            <a:off x="327547" y="321733"/>
            <a:ext cx="7058306" cy="4107392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73ED6512-6858-4552-B699-9A97FE9A4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321732"/>
            <a:ext cx="4335613" cy="621453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029319" y="917725"/>
            <a:ext cx="3424739" cy="4852362"/>
          </a:xfrm>
        </p:spPr>
        <p:txBody>
          <a:bodyPr anchor="ctr"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Schrijf een samenvatting</a:t>
            </a:r>
          </a:p>
          <a:p>
            <a:r>
              <a:rPr lang="nl-NL">
                <a:solidFill>
                  <a:srgbClr val="FFFFFF"/>
                </a:solidFill>
              </a:rPr>
              <a:t>- Pak de leerdoelen erbij</a:t>
            </a:r>
          </a:p>
          <a:p>
            <a:r>
              <a:rPr lang="nl-NL">
                <a:solidFill>
                  <a:srgbClr val="FFFFFF"/>
                </a:solidFill>
              </a:rPr>
              <a:t>- Focus je op de opdrachten die genoemd worden in de PP’s en huiswerk</a:t>
            </a:r>
          </a:p>
          <a:p>
            <a:endParaRPr lang="nl-NL">
              <a:solidFill>
                <a:srgbClr val="FFFFFF"/>
              </a:solidFill>
            </a:endParaRPr>
          </a:p>
          <a:p>
            <a:endParaRPr lang="nl-NL">
              <a:solidFill>
                <a:srgbClr val="FFFFFF"/>
              </a:solidFill>
            </a:endParaRPr>
          </a:p>
          <a:p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55833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0890400-BB8B-4A44-AB63-65C7CA223E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4788" y="804333"/>
            <a:ext cx="3391900" cy="5249334"/>
          </a:xfrm>
        </p:spPr>
        <p:txBody>
          <a:bodyPr>
            <a:normAutofit/>
          </a:bodyPr>
          <a:lstStyle/>
          <a:p>
            <a:pPr algn="r"/>
            <a:r>
              <a:rPr lang="nl-NL" dirty="0"/>
              <a:t>Allerlaatste hoofdstuk van </a:t>
            </a:r>
            <a:r>
              <a:rPr lang="nl-NL" dirty="0" err="1"/>
              <a:t>eav</a:t>
            </a:r>
            <a:r>
              <a:rPr lang="nl-NL" dirty="0"/>
              <a:t>!</a:t>
            </a:r>
            <a:endParaRPr lang="nl-NL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D39B797-CDC6-4529-8A36-9CBFC98163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77597" y="1600200"/>
            <a:ext cx="0" cy="36576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999330" y="804333"/>
            <a:ext cx="6257721" cy="5249334"/>
          </a:xfrm>
        </p:spPr>
        <p:txBody>
          <a:bodyPr anchor="ctr">
            <a:normAutofit/>
          </a:bodyPr>
          <a:lstStyle/>
          <a:p>
            <a:r>
              <a:rPr lang="nl-NL" dirty="0"/>
              <a:t>Op de toets: hoofdstuk 1 en 2 van het boek deel 2</a:t>
            </a:r>
          </a:p>
          <a:p>
            <a:endParaRPr lang="nl-NL" dirty="0"/>
          </a:p>
          <a:p>
            <a:r>
              <a:rPr lang="nl-NL" b="1" dirty="0"/>
              <a:t>Voorraadkengetallen, voorraad en voorraadkosten</a:t>
            </a:r>
          </a:p>
        </p:txBody>
      </p:sp>
    </p:spTree>
    <p:extLst>
      <p:ext uri="{BB962C8B-B14F-4D97-AF65-F5344CB8AC3E}">
        <p14:creationId xmlns:p14="http://schemas.microsoft.com/office/powerpoint/2010/main" val="2546732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4">
            <a:extLst>
              <a:ext uri="{FF2B5EF4-FFF2-40B4-BE49-F238E27FC236}">
                <a16:creationId xmlns:a16="http://schemas.microsoft.com/office/drawing/2014/main" id="{B32DC26D-8B9B-4CC1-B3CC-D3EA0FB162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4" descr="Afbeelding met binnen, trap, stap&#10;&#10;Automatisch gegenereerde beschrijving">
            <a:extLst>
              <a:ext uri="{FF2B5EF4-FFF2-40B4-BE49-F238E27FC236}">
                <a16:creationId xmlns:a16="http://schemas.microsoft.com/office/drawing/2014/main" id="{3A6A7E99-5C92-42B1-9184-0BEFC111CC5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alphaModFix amt="35000"/>
          </a:blip>
          <a:srcRect t="38545" r="1" b="19257"/>
          <a:stretch/>
        </p:blipFill>
        <p:spPr>
          <a:xfrm>
            <a:off x="20" y="-1"/>
            <a:ext cx="12188932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3467" y="643467"/>
            <a:ext cx="3684437" cy="5571066"/>
          </a:xfrm>
        </p:spPr>
        <p:txBody>
          <a:bodyPr>
            <a:normAutofit/>
          </a:bodyPr>
          <a:lstStyle/>
          <a:p>
            <a:pPr algn="r"/>
            <a:r>
              <a:rPr lang="nl-NL" dirty="0"/>
              <a:t>leerdoelen</a:t>
            </a:r>
            <a:endParaRPr lang="nl-NL"/>
          </a:p>
        </p:txBody>
      </p:sp>
      <p:cxnSp>
        <p:nvCxnSpPr>
          <p:cNvPr id="13" name="Straight Connector 16">
            <a:extLst>
              <a:ext uri="{FF2B5EF4-FFF2-40B4-BE49-F238E27FC236}">
                <a16:creationId xmlns:a16="http://schemas.microsoft.com/office/drawing/2014/main" id="{FBB7ADC3-53A0-44F2-914A-78CADAF334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49645" y="1828800"/>
            <a:ext cx="0" cy="3200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971371" y="643467"/>
            <a:ext cx="6574112" cy="5571066"/>
          </a:xfrm>
        </p:spPr>
        <p:txBody>
          <a:bodyPr anchor="ctr">
            <a:normAutofit/>
          </a:bodyPr>
          <a:lstStyle/>
          <a:p>
            <a:r>
              <a:rPr lang="nl-NL" dirty="0"/>
              <a:t>Na de uitleg en het maken van de opdrachten, kan jij …</a:t>
            </a:r>
          </a:p>
          <a:p>
            <a:r>
              <a:rPr lang="nl-NL" dirty="0"/>
              <a:t>… de bestelkosten berekenen.</a:t>
            </a:r>
          </a:p>
          <a:p>
            <a:r>
              <a:rPr lang="nl-NL" dirty="0"/>
              <a:t>… uitleggen wat de bestelkosten zijn. </a:t>
            </a:r>
          </a:p>
          <a:p>
            <a:r>
              <a:rPr lang="nl-NL" dirty="0"/>
              <a:t>… de voorraadkosten kunnen berekenen.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278142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7B2A1016-34C3-4BE4-94F4-F4215EA18E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4BBFA14D-8E4F-42D4-B5A0-9588A6A454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5" y="321731"/>
            <a:ext cx="11551187" cy="6214535"/>
          </a:xfrm>
          <a:prstGeom prst="rect">
            <a:avLst/>
          </a:prstGeom>
          <a:solidFill>
            <a:schemeClr val="accent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9" y="585216"/>
            <a:ext cx="10329671" cy="1499616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2.5 minimale bestel- en voorraadkosten</a:t>
            </a:r>
          </a:p>
        </p:txBody>
      </p:sp>
      <p:cxnSp>
        <p:nvCxnSpPr>
          <p:cNvPr id="7" name="Straight Connector 11">
            <a:extLst>
              <a:ext uri="{FF2B5EF4-FFF2-40B4-BE49-F238E27FC236}">
                <a16:creationId xmlns:a16="http://schemas.microsoft.com/office/drawing/2014/main" id="{610B2B88-1A1B-486B-9366-918FE2E71D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9" y="2286000"/>
            <a:ext cx="10329671" cy="3862971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De bestelkosten</a:t>
            </a:r>
          </a:p>
          <a:p>
            <a:r>
              <a:rPr lang="nl-NL">
                <a:solidFill>
                  <a:srgbClr val="FFFFFF"/>
                </a:solidFill>
              </a:rPr>
              <a:t>- De formule: bestelfrequentie x bestelkosten per keer</a:t>
            </a:r>
          </a:p>
          <a:p>
            <a:r>
              <a:rPr lang="nl-NL">
                <a:solidFill>
                  <a:srgbClr val="FFFFFF"/>
                </a:solidFill>
              </a:rPr>
              <a:t>- Bestaat uit: inkoopkosten, administratiekosten en ontvangstkosten</a:t>
            </a:r>
          </a:p>
          <a:p>
            <a:endParaRPr lang="nl-NL">
              <a:solidFill>
                <a:srgbClr val="FFFFFF"/>
              </a:solidFill>
            </a:endParaRPr>
          </a:p>
          <a:p>
            <a:r>
              <a:rPr lang="nl-NL">
                <a:solidFill>
                  <a:srgbClr val="FFFFFF"/>
                </a:solidFill>
              </a:rPr>
              <a:t>De voorraadkosten</a:t>
            </a:r>
          </a:p>
          <a:p>
            <a:r>
              <a:rPr lang="nl-NL">
                <a:solidFill>
                  <a:srgbClr val="FFFFFF"/>
                </a:solidFill>
              </a:rPr>
              <a:t>- De formule: gemiddelde voorraad x voorraadkosten per stuk per jaar</a:t>
            </a:r>
          </a:p>
          <a:p>
            <a:r>
              <a:rPr lang="nl-NL">
                <a:solidFill>
                  <a:srgbClr val="FFFFFF"/>
                </a:solidFill>
              </a:rPr>
              <a:t>- Bestaat uit: rentekosten, ruimtekosten en risicokosten</a:t>
            </a:r>
          </a:p>
          <a:p>
            <a:endParaRPr lang="nl-NL">
              <a:solidFill>
                <a:srgbClr val="FFFFFF"/>
              </a:solidFill>
            </a:endParaRPr>
          </a:p>
          <a:p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2766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19.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8" y="2286000"/>
            <a:ext cx="10392809" cy="4023360"/>
          </a:xfrm>
        </p:spPr>
        <p:txBody>
          <a:bodyPr>
            <a:normAutofit lnSpcReduction="10000"/>
          </a:bodyPr>
          <a:lstStyle/>
          <a:p>
            <a:r>
              <a:rPr lang="nl-NL" dirty="0"/>
              <a:t>De jaarafzet is 16.000 stuks. De bestelfrequentie is 20. De voorraadkosten per stuk per jaar bedragen €0,80. Bereken de voorraadkosten per jaar. </a:t>
            </a:r>
          </a:p>
          <a:p>
            <a:endParaRPr lang="nl-NL" dirty="0"/>
          </a:p>
          <a:p>
            <a:r>
              <a:rPr lang="nl-NL" b="1" dirty="0">
                <a:solidFill>
                  <a:srgbClr val="FF0000"/>
                </a:solidFill>
              </a:rPr>
              <a:t>Stap 1. Bereken de bestelgrootte. </a:t>
            </a:r>
          </a:p>
          <a:p>
            <a:r>
              <a:rPr lang="nl-NL" b="1" dirty="0">
                <a:solidFill>
                  <a:srgbClr val="00B0F0"/>
                </a:solidFill>
              </a:rPr>
              <a:t>Bestelgrootte = 16.000 : 20 = 800 stuks.</a:t>
            </a:r>
          </a:p>
          <a:p>
            <a:r>
              <a:rPr lang="nl-NL" b="1" dirty="0">
                <a:solidFill>
                  <a:srgbClr val="FF0000"/>
                </a:solidFill>
              </a:rPr>
              <a:t>Stap 2. Bepaal de gemiddelde voorraad.</a:t>
            </a:r>
          </a:p>
          <a:p>
            <a:r>
              <a:rPr lang="nl-NL" b="1" dirty="0">
                <a:solidFill>
                  <a:srgbClr val="00B0F0"/>
                </a:solidFill>
              </a:rPr>
              <a:t>Gemiddelde voorraad is tussen de 800 en 0 stuks, dus =&gt; (800+0) : 2 = 400 stuks</a:t>
            </a:r>
          </a:p>
          <a:p>
            <a:r>
              <a:rPr lang="nl-NL" b="1" dirty="0">
                <a:solidFill>
                  <a:srgbClr val="FF0000"/>
                </a:solidFill>
              </a:rPr>
              <a:t>Stap 3. Bereken de voorraadkosten.</a:t>
            </a:r>
          </a:p>
          <a:p>
            <a:r>
              <a:rPr lang="nl-NL" b="1" dirty="0">
                <a:solidFill>
                  <a:srgbClr val="00B0F0"/>
                </a:solidFill>
              </a:rPr>
              <a:t>Voorraadkosten = 400 x €0,80 = €320,- per jaar</a:t>
            </a:r>
          </a:p>
        </p:txBody>
      </p:sp>
    </p:spTree>
    <p:extLst>
      <p:ext uri="{BB962C8B-B14F-4D97-AF65-F5344CB8AC3E}">
        <p14:creationId xmlns:p14="http://schemas.microsoft.com/office/powerpoint/2010/main" val="26704588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20. 5 minuten de tijd!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Gegeven: </a:t>
            </a:r>
          </a:p>
          <a:p>
            <a:r>
              <a:rPr lang="nl-NL" dirty="0"/>
              <a:t>- Jaarafzet: 1.200 stuks</a:t>
            </a:r>
          </a:p>
          <a:p>
            <a:pPr marL="0" indent="0">
              <a:buNone/>
            </a:pPr>
            <a:r>
              <a:rPr lang="nl-NL" dirty="0"/>
              <a:t> - Bestelfrequentie: 30</a:t>
            </a:r>
          </a:p>
          <a:p>
            <a:pPr marL="0" indent="0">
              <a:buNone/>
            </a:pPr>
            <a:r>
              <a:rPr lang="nl-NL" dirty="0"/>
              <a:t> - Voorraadkosten per stuks per jaar: €0,97</a:t>
            </a:r>
          </a:p>
          <a:p>
            <a:pPr marL="0" indent="0">
              <a:buNone/>
            </a:pPr>
            <a:r>
              <a:rPr lang="nl-NL" dirty="0"/>
              <a:t> - Veiligheidsvoorraad: 25 stuks</a:t>
            </a:r>
          </a:p>
          <a:p>
            <a:pPr marL="0" indent="0">
              <a:buNone/>
            </a:pPr>
            <a:r>
              <a:rPr lang="nl-NL" dirty="0"/>
              <a:t>Bereken de voorraadkosten per jaar.</a:t>
            </a:r>
          </a:p>
          <a:p>
            <a:pPr marL="0" indent="0">
              <a:buNone/>
            </a:pPr>
            <a:r>
              <a:rPr lang="nl-NL" b="1" dirty="0">
                <a:solidFill>
                  <a:srgbClr val="FF0000"/>
                </a:solidFill>
              </a:rPr>
              <a:t>Stap 1. Bereken de bestelgrootte</a:t>
            </a:r>
          </a:p>
          <a:p>
            <a:pPr marL="0" indent="0">
              <a:buNone/>
            </a:pPr>
            <a:r>
              <a:rPr lang="nl-NL" b="1" dirty="0">
                <a:solidFill>
                  <a:srgbClr val="FF0000"/>
                </a:solidFill>
              </a:rPr>
              <a:t>Stap 2. Bepaal de gemiddelde voorraad</a:t>
            </a:r>
          </a:p>
          <a:p>
            <a:pPr marL="0" indent="0">
              <a:buNone/>
            </a:pPr>
            <a:r>
              <a:rPr lang="nl-NL" b="1" dirty="0">
                <a:solidFill>
                  <a:srgbClr val="FF0000"/>
                </a:solidFill>
              </a:rPr>
              <a:t>Stap 3. Bereken de voorraadkosten per jaar </a:t>
            </a:r>
          </a:p>
        </p:txBody>
      </p:sp>
    </p:spTree>
    <p:extLst>
      <p:ext uri="{BB962C8B-B14F-4D97-AF65-F5344CB8AC3E}">
        <p14:creationId xmlns:p14="http://schemas.microsoft.com/office/powerpoint/2010/main" val="3600658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20. 5 minuten de tijd!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Gegeven: </a:t>
            </a:r>
          </a:p>
          <a:p>
            <a:r>
              <a:rPr lang="nl-NL" dirty="0"/>
              <a:t>- Jaarafzet: 1.200 stuks</a:t>
            </a:r>
          </a:p>
          <a:p>
            <a:pPr marL="0" indent="0">
              <a:buNone/>
            </a:pPr>
            <a:r>
              <a:rPr lang="nl-NL" dirty="0"/>
              <a:t> - Bestelfrequentie: 30</a:t>
            </a:r>
          </a:p>
          <a:p>
            <a:pPr marL="0" indent="0">
              <a:buNone/>
            </a:pPr>
            <a:r>
              <a:rPr lang="nl-NL" dirty="0"/>
              <a:t> - Voorraadkosten per stuks per jaar: €0,97</a:t>
            </a:r>
          </a:p>
          <a:p>
            <a:pPr marL="0" indent="0">
              <a:buNone/>
            </a:pPr>
            <a:r>
              <a:rPr lang="nl-NL" dirty="0"/>
              <a:t> - Veiligheidsvoorraad: 25 stuks</a:t>
            </a:r>
          </a:p>
          <a:p>
            <a:pPr marL="0" indent="0">
              <a:buNone/>
            </a:pPr>
            <a:r>
              <a:rPr lang="nl-NL" dirty="0"/>
              <a:t>Bereken de voorraadkosten per jaar.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b="1" dirty="0">
                <a:solidFill>
                  <a:srgbClr val="FF0000"/>
                </a:solidFill>
              </a:rPr>
              <a:t>Stap 1. Bereken de bestelgrootte: </a:t>
            </a:r>
            <a:r>
              <a:rPr lang="nl-NL" b="1" dirty="0">
                <a:solidFill>
                  <a:srgbClr val="00B0F0"/>
                </a:solidFill>
              </a:rPr>
              <a:t>1.200 : 30 = 40 stuks</a:t>
            </a:r>
          </a:p>
          <a:p>
            <a:pPr marL="0" indent="0">
              <a:buNone/>
            </a:pPr>
            <a:r>
              <a:rPr lang="nl-NL" b="1" dirty="0">
                <a:solidFill>
                  <a:srgbClr val="FF0000"/>
                </a:solidFill>
              </a:rPr>
              <a:t>Stap 2. Bepaal de gemiddelde voorraad: </a:t>
            </a:r>
            <a:r>
              <a:rPr lang="nl-NL" b="1" dirty="0">
                <a:solidFill>
                  <a:srgbClr val="00B0F0"/>
                </a:solidFill>
              </a:rPr>
              <a:t>tussen de 65 en 25, dus: (65+25):2 = 45</a:t>
            </a:r>
          </a:p>
          <a:p>
            <a:pPr marL="0" indent="0">
              <a:buNone/>
            </a:pPr>
            <a:r>
              <a:rPr lang="nl-NL" b="1" dirty="0">
                <a:solidFill>
                  <a:srgbClr val="FF0000"/>
                </a:solidFill>
              </a:rPr>
              <a:t>Stap 3. Bereken de voorraadkosten per jaar: </a:t>
            </a:r>
            <a:r>
              <a:rPr lang="nl-NL" b="1" dirty="0">
                <a:solidFill>
                  <a:srgbClr val="00B0F0"/>
                </a:solidFill>
              </a:rPr>
              <a:t>45 x €0,97 = €43,65 per jaar</a:t>
            </a:r>
          </a:p>
        </p:txBody>
      </p:sp>
    </p:spTree>
    <p:extLst>
      <p:ext uri="{BB962C8B-B14F-4D97-AF65-F5344CB8AC3E}">
        <p14:creationId xmlns:p14="http://schemas.microsoft.com/office/powerpoint/2010/main" val="22741917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21. deel 1.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De jaarafzet van tennisballen is 6.000 bussen. In een bus zitten 3 tennisballen. De leverancier brengt per bestelling €125,- in rekening. Per bus bedragen de voorraadkosten €2,95 per jaar. Je bent van plan per jaar 40 keer te bestellen. Bereken de voorraadkosten. </a:t>
            </a:r>
          </a:p>
          <a:p>
            <a:pPr marL="0" indent="0">
              <a:buNone/>
            </a:pPr>
            <a:r>
              <a:rPr lang="nl-NL" b="1" dirty="0">
                <a:solidFill>
                  <a:srgbClr val="FF0000"/>
                </a:solidFill>
              </a:rPr>
              <a:t>Stap 1. Bereken de bestelgrootte</a:t>
            </a:r>
          </a:p>
          <a:p>
            <a:pPr marL="0" indent="0">
              <a:buNone/>
            </a:pPr>
            <a:r>
              <a:rPr lang="nl-NL" b="1" dirty="0">
                <a:solidFill>
                  <a:srgbClr val="00B0F0"/>
                </a:solidFill>
              </a:rPr>
              <a:t>6.000 : 40 = 150 stuks</a:t>
            </a:r>
          </a:p>
          <a:p>
            <a:pPr marL="0" indent="0">
              <a:buNone/>
            </a:pPr>
            <a:r>
              <a:rPr lang="nl-NL" b="1" dirty="0">
                <a:solidFill>
                  <a:srgbClr val="FF0000"/>
                </a:solidFill>
              </a:rPr>
              <a:t>Stap 2. Bepaal de gemiddelde voorraad</a:t>
            </a:r>
          </a:p>
          <a:p>
            <a:pPr marL="0" indent="0">
              <a:buNone/>
            </a:pPr>
            <a:r>
              <a:rPr lang="nl-NL" b="1" dirty="0">
                <a:solidFill>
                  <a:srgbClr val="00B0F0"/>
                </a:solidFill>
              </a:rPr>
              <a:t>Tussen de 150 en de 0, dus: (150+0):2= 75 stuks</a:t>
            </a:r>
          </a:p>
          <a:p>
            <a:pPr marL="0" indent="0">
              <a:buNone/>
            </a:pPr>
            <a:r>
              <a:rPr lang="nl-NL" b="1" dirty="0">
                <a:solidFill>
                  <a:srgbClr val="FF0000"/>
                </a:solidFill>
              </a:rPr>
              <a:t>Stap 3. Bereken de voorraadkosten per jaar </a:t>
            </a:r>
          </a:p>
          <a:p>
            <a:pPr marL="0" indent="0">
              <a:buNone/>
            </a:pPr>
            <a:r>
              <a:rPr lang="nl-NL" b="1" dirty="0">
                <a:solidFill>
                  <a:srgbClr val="00B0F0"/>
                </a:solidFill>
              </a:rPr>
              <a:t>75 stuks x €2,95 = €221,25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774453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21. deel 2.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De jaarafzet van tennisballen is 6.000 bussen. In een bus zitten 3 tennisballen. De leverancier brengt per bestelling €125,- in rekening. Per bus bedragen de voorraadkosten €2,95 per jaar. Je bent van plan per jaar 40 keer te bestellen. Bereken de bestelkosten. </a:t>
            </a:r>
          </a:p>
          <a:p>
            <a:r>
              <a:rPr lang="nl-NL" b="1" dirty="0">
                <a:solidFill>
                  <a:srgbClr val="FF0000"/>
                </a:solidFill>
              </a:rPr>
              <a:t>40 keer wordt er besteld, met €125 kosten per keer. </a:t>
            </a:r>
          </a:p>
          <a:p>
            <a:r>
              <a:rPr lang="nl-NL" b="1" dirty="0">
                <a:solidFill>
                  <a:srgbClr val="00B0F0"/>
                </a:solidFill>
              </a:rPr>
              <a:t>€125 x 40 = €5.000 totaal </a:t>
            </a:r>
          </a:p>
        </p:txBody>
      </p:sp>
    </p:spTree>
    <p:extLst>
      <p:ext uri="{BB962C8B-B14F-4D97-AF65-F5344CB8AC3E}">
        <p14:creationId xmlns:p14="http://schemas.microsoft.com/office/powerpoint/2010/main" val="20015812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33</TotalTime>
  <Words>621</Words>
  <Application>Microsoft Office PowerPoint</Application>
  <PresentationFormat>Breedbeeld</PresentationFormat>
  <Paragraphs>75</Paragraphs>
  <Slides>12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3" baseType="lpstr">
      <vt:lpstr>Integraal</vt:lpstr>
      <vt:lpstr>EAV economie en administratieve vorming</vt:lpstr>
      <vt:lpstr>Allerlaatste hoofdstuk van eav!</vt:lpstr>
      <vt:lpstr>leerdoelen</vt:lpstr>
      <vt:lpstr>2.5 minimale bestel- en voorraadkosten</vt:lpstr>
      <vt:lpstr>Opdracht 19.</vt:lpstr>
      <vt:lpstr>Opdracht 20. 5 minuten de tijd!</vt:lpstr>
      <vt:lpstr>Opdracht 20. 5 minuten de tijd!</vt:lpstr>
      <vt:lpstr>Opdracht 21. deel 1.</vt:lpstr>
      <vt:lpstr>Opdracht 21. deel 2.</vt:lpstr>
      <vt:lpstr>Opdracht 22 en 23.  15 minuten!</vt:lpstr>
      <vt:lpstr>leerdoelen</vt:lpstr>
      <vt:lpstr>Het huiswerk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/>
  <cp:lastModifiedBy>Salomé Sies</cp:lastModifiedBy>
  <cp:revision>22</cp:revision>
  <dcterms:created xsi:type="dcterms:W3CDTF">2021-03-25T09:52:45Z</dcterms:created>
  <dcterms:modified xsi:type="dcterms:W3CDTF">2021-03-25T10:31:53Z</dcterms:modified>
</cp:coreProperties>
</file>