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tags/tag1.xml" ContentType="application/vnd.openxmlformats-officedocument.presentationml.tags+xml"/>
  <Override PartName="/ppt/notesSlides/notesSlide2.xml" ContentType="application/vnd.openxmlformats-officedocument.presentationml.notesSlide+xml"/>
  <Override PartName="/ppt/tags/tag2.xml" ContentType="application/vnd.openxmlformats-officedocument.presentationml.tags+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tags/tag3.xml" ContentType="application/vnd.openxmlformats-officedocument.presentationml.tags+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9" r:id="rId5"/>
    <p:sldMasterId id="2147484069" r:id="rId6"/>
  </p:sldMasterIdLst>
  <p:notesMasterIdLst>
    <p:notesMasterId r:id="rId20"/>
  </p:notesMasterIdLst>
  <p:handoutMasterIdLst>
    <p:handoutMasterId r:id="rId21"/>
  </p:handoutMasterIdLst>
  <p:sldIdLst>
    <p:sldId id="291" r:id="rId7"/>
    <p:sldId id="344" r:id="rId8"/>
    <p:sldId id="345" r:id="rId9"/>
    <p:sldId id="343" r:id="rId10"/>
    <p:sldId id="336" r:id="rId11"/>
    <p:sldId id="338" r:id="rId12"/>
    <p:sldId id="320" r:id="rId13"/>
    <p:sldId id="333" r:id="rId14"/>
    <p:sldId id="335" r:id="rId15"/>
    <p:sldId id="297" r:id="rId16"/>
    <p:sldId id="321" r:id="rId17"/>
    <p:sldId id="346" r:id="rId18"/>
    <p:sldId id="324" r:id="rId19"/>
  </p:sldIdLst>
  <p:sldSz cx="9144000" cy="6858000" type="screen4x3"/>
  <p:notesSz cx="6858000" cy="9144000"/>
  <p:defaultTextStyle>
    <a:defPPr>
      <a:defRPr lang="nl-NL"/>
    </a:defPPr>
    <a:lvl1pPr algn="l" rtl="0" eaLnBrk="0" fontAlgn="base" hangingPunct="0">
      <a:spcBef>
        <a:spcPct val="0"/>
      </a:spcBef>
      <a:spcAft>
        <a:spcPct val="0"/>
      </a:spcAft>
      <a:defRPr sz="2400" kern="1200">
        <a:solidFill>
          <a:schemeClr val="tx1"/>
        </a:solidFill>
        <a:latin typeface="Fontys Frutiger" panose="00000400000000000000" pitchFamily="2" charset="0"/>
        <a:ea typeface="ＭＳ Ｐゴシック" panose="020B0600070205080204" pitchFamily="34" charset="-128"/>
        <a:cs typeface="+mn-cs"/>
      </a:defRPr>
    </a:lvl1pPr>
    <a:lvl2pPr marL="457200" algn="l" rtl="0" eaLnBrk="0" fontAlgn="base" hangingPunct="0">
      <a:spcBef>
        <a:spcPct val="0"/>
      </a:spcBef>
      <a:spcAft>
        <a:spcPct val="0"/>
      </a:spcAft>
      <a:defRPr sz="2400" kern="1200">
        <a:solidFill>
          <a:schemeClr val="tx1"/>
        </a:solidFill>
        <a:latin typeface="Fontys Frutiger" panose="00000400000000000000" pitchFamily="2" charset="0"/>
        <a:ea typeface="ＭＳ Ｐゴシック" panose="020B0600070205080204" pitchFamily="34" charset="-128"/>
        <a:cs typeface="+mn-cs"/>
      </a:defRPr>
    </a:lvl2pPr>
    <a:lvl3pPr marL="914400" algn="l" rtl="0" eaLnBrk="0" fontAlgn="base" hangingPunct="0">
      <a:spcBef>
        <a:spcPct val="0"/>
      </a:spcBef>
      <a:spcAft>
        <a:spcPct val="0"/>
      </a:spcAft>
      <a:defRPr sz="2400" kern="1200">
        <a:solidFill>
          <a:schemeClr val="tx1"/>
        </a:solidFill>
        <a:latin typeface="Fontys Frutiger" panose="00000400000000000000" pitchFamily="2" charset="0"/>
        <a:ea typeface="ＭＳ Ｐゴシック" panose="020B0600070205080204" pitchFamily="34" charset="-128"/>
        <a:cs typeface="+mn-cs"/>
      </a:defRPr>
    </a:lvl3pPr>
    <a:lvl4pPr marL="1371600" algn="l" rtl="0" eaLnBrk="0" fontAlgn="base" hangingPunct="0">
      <a:spcBef>
        <a:spcPct val="0"/>
      </a:spcBef>
      <a:spcAft>
        <a:spcPct val="0"/>
      </a:spcAft>
      <a:defRPr sz="2400" kern="1200">
        <a:solidFill>
          <a:schemeClr val="tx1"/>
        </a:solidFill>
        <a:latin typeface="Fontys Frutiger" panose="00000400000000000000" pitchFamily="2" charset="0"/>
        <a:ea typeface="ＭＳ Ｐゴシック" panose="020B0600070205080204" pitchFamily="34" charset="-128"/>
        <a:cs typeface="+mn-cs"/>
      </a:defRPr>
    </a:lvl4pPr>
    <a:lvl5pPr marL="1828800" algn="l" rtl="0" eaLnBrk="0" fontAlgn="base" hangingPunct="0">
      <a:spcBef>
        <a:spcPct val="0"/>
      </a:spcBef>
      <a:spcAft>
        <a:spcPct val="0"/>
      </a:spcAft>
      <a:defRPr sz="2400" kern="1200">
        <a:solidFill>
          <a:schemeClr val="tx1"/>
        </a:solidFill>
        <a:latin typeface="Fontys Frutiger" panose="00000400000000000000" pitchFamily="2" charset="0"/>
        <a:ea typeface="ＭＳ Ｐゴシック" panose="020B0600070205080204" pitchFamily="34" charset="-128"/>
        <a:cs typeface="+mn-cs"/>
      </a:defRPr>
    </a:lvl5pPr>
    <a:lvl6pPr marL="2286000" algn="l" defTabSz="914400" rtl="0" eaLnBrk="1" latinLnBrk="0" hangingPunct="1">
      <a:defRPr sz="2400" kern="1200">
        <a:solidFill>
          <a:schemeClr val="tx1"/>
        </a:solidFill>
        <a:latin typeface="Fontys Frutiger" panose="00000400000000000000" pitchFamily="2" charset="0"/>
        <a:ea typeface="ＭＳ Ｐゴシック" panose="020B0600070205080204" pitchFamily="34" charset="-128"/>
        <a:cs typeface="+mn-cs"/>
      </a:defRPr>
    </a:lvl6pPr>
    <a:lvl7pPr marL="2743200" algn="l" defTabSz="914400" rtl="0" eaLnBrk="1" latinLnBrk="0" hangingPunct="1">
      <a:defRPr sz="2400" kern="1200">
        <a:solidFill>
          <a:schemeClr val="tx1"/>
        </a:solidFill>
        <a:latin typeface="Fontys Frutiger" panose="00000400000000000000" pitchFamily="2" charset="0"/>
        <a:ea typeface="ＭＳ Ｐゴシック" panose="020B0600070205080204" pitchFamily="34" charset="-128"/>
        <a:cs typeface="+mn-cs"/>
      </a:defRPr>
    </a:lvl7pPr>
    <a:lvl8pPr marL="3200400" algn="l" defTabSz="914400" rtl="0" eaLnBrk="1" latinLnBrk="0" hangingPunct="1">
      <a:defRPr sz="2400" kern="1200">
        <a:solidFill>
          <a:schemeClr val="tx1"/>
        </a:solidFill>
        <a:latin typeface="Fontys Frutiger" panose="00000400000000000000" pitchFamily="2" charset="0"/>
        <a:ea typeface="ＭＳ Ｐゴシック" panose="020B0600070205080204" pitchFamily="34" charset="-128"/>
        <a:cs typeface="+mn-cs"/>
      </a:defRPr>
    </a:lvl8pPr>
    <a:lvl9pPr marL="3657600" algn="l" defTabSz="914400" rtl="0" eaLnBrk="1" latinLnBrk="0" hangingPunct="1">
      <a:defRPr sz="2400" kern="1200">
        <a:solidFill>
          <a:schemeClr val="tx1"/>
        </a:solidFill>
        <a:latin typeface="Fontys Frutiger" panose="00000400000000000000" pitchFamily="2" charset="0"/>
        <a:ea typeface="ＭＳ Ｐゴシック" panose="020B0600070205080204" pitchFamily="34"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Karthaus,Juul J." initials="KJ" lastIdx="1" clrIdx="0">
    <p:extLst>
      <p:ext uri="{19B8F6BF-5375-455C-9EA6-DF929625EA0E}">
        <p15:presenceInfo xmlns:p15="http://schemas.microsoft.com/office/powerpoint/2012/main" userId="S-1-5-21-11087255-1466054374-1897138802-286400"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80049"/>
    <a:srgbClr val="C1C1C1"/>
    <a:srgbClr val="D5D5D5"/>
    <a:srgbClr val="B9B9B9"/>
    <a:srgbClr val="E5E5E5"/>
    <a:srgbClr val="8E05FF"/>
    <a:srgbClr val="A537FF"/>
    <a:srgbClr val="B55BFF"/>
    <a:srgbClr val="0B001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71556" autoAdjust="0"/>
  </p:normalViewPr>
  <p:slideViewPr>
    <p:cSldViewPr>
      <p:cViewPr varScale="1">
        <p:scale>
          <a:sx n="52" d="100"/>
          <a:sy n="52" d="100"/>
        </p:scale>
        <p:origin x="1926" y="7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tableStyles" Target="tableStyles.xml"/><Relationship Id="rId3" Type="http://schemas.openxmlformats.org/officeDocument/2006/relationships/customXml" Target="../customXml/item3.xml"/><Relationship Id="rId21" Type="http://schemas.openxmlformats.org/officeDocument/2006/relationships/handoutMaster" Target="handoutMasters/handoutMaster1.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0.xml"/><Relationship Id="rId20"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Master" Target="slideMasters/slideMaster2.xml"/><Relationship Id="rId11" Type="http://schemas.openxmlformats.org/officeDocument/2006/relationships/slide" Target="slides/slide5.xml"/><Relationship Id="rId24" Type="http://schemas.openxmlformats.org/officeDocument/2006/relationships/viewProps" Target="viewProps.xml"/><Relationship Id="rId5" Type="http://schemas.openxmlformats.org/officeDocument/2006/relationships/slideMaster" Target="slideMasters/slideMaster1.xml"/><Relationship Id="rId15" Type="http://schemas.openxmlformats.org/officeDocument/2006/relationships/slide" Target="slides/slide9.xml"/><Relationship Id="rId23" Type="http://schemas.openxmlformats.org/officeDocument/2006/relationships/presProps" Target="presProps.xml"/><Relationship Id="rId10" Type="http://schemas.openxmlformats.org/officeDocument/2006/relationships/slide" Target="slides/slide4.xml"/><Relationship Id="rId19" Type="http://schemas.openxmlformats.org/officeDocument/2006/relationships/slide" Target="slides/slide13.xml"/><Relationship Id="rId4" Type="http://schemas.openxmlformats.org/officeDocument/2006/relationships/customXml" Target="../customXml/item4.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commentAuthors" Target="commentAuthor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C916F97-B773-4AD0-82FE-06DE8BD9D787}" type="doc">
      <dgm:prSet loTypeId="urn:microsoft.com/office/officeart/2005/8/layout/hProcess9" loCatId="process" qsTypeId="urn:microsoft.com/office/officeart/2005/8/quickstyle/simple2" qsCatId="simple" csTypeId="urn:microsoft.com/office/officeart/2005/8/colors/accent1_2" csCatId="accent1" phldr="1"/>
      <dgm:spPr/>
      <dgm:t>
        <a:bodyPr/>
        <a:lstStyle/>
        <a:p>
          <a:endParaRPr lang="nl-NL"/>
        </a:p>
      </dgm:t>
    </dgm:pt>
    <dgm:pt modelId="{BE23A060-2C13-45B9-99BC-4F7C0505C5A8}">
      <dgm:prSet phldrT="[Tekst]" custT="1"/>
      <dgm:spPr>
        <a:solidFill>
          <a:schemeClr val="tx1">
            <a:lumMod val="25000"/>
            <a:lumOff val="75000"/>
          </a:schemeClr>
        </a:solidFill>
      </dgm:spPr>
      <dgm:t>
        <a:bodyPr/>
        <a:lstStyle/>
        <a:p>
          <a:endParaRPr lang="nl-NL" sz="1400" dirty="0" smtClean="0"/>
        </a:p>
        <a:p>
          <a:r>
            <a:rPr lang="nl-NL" sz="1400" dirty="0" smtClean="0"/>
            <a:t>Introductie</a:t>
          </a:r>
        </a:p>
        <a:p>
          <a:r>
            <a:rPr lang="nl-NL" sz="1400" dirty="0" smtClean="0"/>
            <a:t>en communicatie</a:t>
          </a:r>
          <a:endParaRPr lang="nl-NL" sz="1400" dirty="0"/>
        </a:p>
      </dgm:t>
    </dgm:pt>
    <dgm:pt modelId="{9EA2926D-52BE-4C6C-9B1E-E0243FDEED6C}" type="parTrans" cxnId="{C01C5B82-4A06-4D6B-80CA-984D51079BD3}">
      <dgm:prSet/>
      <dgm:spPr/>
      <dgm:t>
        <a:bodyPr/>
        <a:lstStyle/>
        <a:p>
          <a:endParaRPr lang="nl-NL"/>
        </a:p>
      </dgm:t>
    </dgm:pt>
    <dgm:pt modelId="{29248E7C-2738-4E9E-ADBC-DB2E80D0532C}" type="sibTrans" cxnId="{C01C5B82-4A06-4D6B-80CA-984D51079BD3}">
      <dgm:prSet/>
      <dgm:spPr/>
      <dgm:t>
        <a:bodyPr/>
        <a:lstStyle/>
        <a:p>
          <a:endParaRPr lang="nl-NL"/>
        </a:p>
      </dgm:t>
    </dgm:pt>
    <dgm:pt modelId="{B3E962C3-9A6B-4213-A28B-E30975375934}">
      <dgm:prSet phldrT="[Tekst]" custT="1"/>
      <dgm:spPr>
        <a:solidFill>
          <a:srgbClr val="A537FF"/>
        </a:solidFill>
      </dgm:spPr>
      <dgm:t>
        <a:bodyPr/>
        <a:lstStyle/>
        <a:p>
          <a:endParaRPr lang="nl-NL" sz="1200" dirty="0" smtClean="0"/>
        </a:p>
        <a:p>
          <a:endParaRPr lang="nl-NL" sz="1200" dirty="0" smtClean="0"/>
        </a:p>
        <a:p>
          <a:r>
            <a:rPr lang="nl-NL" sz="1400" dirty="0" smtClean="0"/>
            <a:t>Context</a:t>
          </a:r>
          <a:endParaRPr lang="nl-NL" sz="1200" dirty="0" smtClean="0"/>
        </a:p>
        <a:p>
          <a:r>
            <a:rPr lang="nl-NL" sz="1400" dirty="0" smtClean="0"/>
            <a:t>bepaling</a:t>
          </a:r>
          <a:r>
            <a:rPr lang="nl-NL" sz="1200" dirty="0" smtClean="0"/>
            <a:t> </a:t>
          </a:r>
          <a:endParaRPr lang="nl-NL" sz="1200" dirty="0"/>
        </a:p>
      </dgm:t>
    </dgm:pt>
    <dgm:pt modelId="{7A500EA7-DDB3-44FB-99DB-A38A260BD5C0}" type="parTrans" cxnId="{EA8637BC-319A-439C-A50B-2CE49438C2F5}">
      <dgm:prSet/>
      <dgm:spPr/>
      <dgm:t>
        <a:bodyPr/>
        <a:lstStyle/>
        <a:p>
          <a:endParaRPr lang="nl-NL"/>
        </a:p>
      </dgm:t>
    </dgm:pt>
    <dgm:pt modelId="{B9C05775-75D8-4828-9530-1B8FCBE7CEF0}" type="sibTrans" cxnId="{EA8637BC-319A-439C-A50B-2CE49438C2F5}">
      <dgm:prSet/>
      <dgm:spPr/>
      <dgm:t>
        <a:bodyPr/>
        <a:lstStyle/>
        <a:p>
          <a:endParaRPr lang="nl-NL"/>
        </a:p>
      </dgm:t>
    </dgm:pt>
    <dgm:pt modelId="{CCBD0FA4-1F91-4C4E-A1EC-A7A00E672CBB}">
      <dgm:prSet phldrT="[Tekst]" custT="1"/>
      <dgm:spPr>
        <a:solidFill>
          <a:srgbClr val="B55BFF"/>
        </a:solidFill>
      </dgm:spPr>
      <dgm:t>
        <a:bodyPr/>
        <a:lstStyle/>
        <a:p>
          <a:pPr lvl="0" defTabSz="400050">
            <a:lnSpc>
              <a:spcPct val="90000"/>
            </a:lnSpc>
            <a:spcBef>
              <a:spcPct val="0"/>
            </a:spcBef>
            <a:spcAft>
              <a:spcPct val="35000"/>
            </a:spcAft>
          </a:pPr>
          <a:endParaRPr lang="nl-NL" sz="1400" dirty="0" smtClean="0"/>
        </a:p>
        <a:p>
          <a:pPr lvl="0" defTabSz="400050">
            <a:lnSpc>
              <a:spcPct val="90000"/>
            </a:lnSpc>
            <a:spcBef>
              <a:spcPct val="0"/>
            </a:spcBef>
            <a:spcAft>
              <a:spcPct val="35000"/>
            </a:spcAft>
          </a:pPr>
          <a:endParaRPr lang="nl-NL" sz="1400" dirty="0" smtClean="0"/>
        </a:p>
        <a:p>
          <a:pPr lvl="0" defTabSz="400050">
            <a:lnSpc>
              <a:spcPct val="90000"/>
            </a:lnSpc>
            <a:spcBef>
              <a:spcPct val="0"/>
            </a:spcBef>
            <a:spcAft>
              <a:spcPct val="35000"/>
            </a:spcAft>
          </a:pPr>
          <a:r>
            <a:rPr lang="nl-NL" sz="1400" dirty="0" smtClean="0"/>
            <a:t>Boodschap</a:t>
          </a:r>
        </a:p>
        <a:p>
          <a:pPr lvl="0" defTabSz="400050">
            <a:lnSpc>
              <a:spcPct val="90000"/>
            </a:lnSpc>
            <a:spcBef>
              <a:spcPct val="0"/>
            </a:spcBef>
            <a:spcAft>
              <a:spcPct val="35000"/>
            </a:spcAft>
          </a:pPr>
          <a:r>
            <a:rPr lang="nl-NL" sz="1400" dirty="0" smtClean="0"/>
            <a:t>bepaling 	</a:t>
          </a:r>
          <a:endParaRPr lang="nl-NL" sz="1400" dirty="0"/>
        </a:p>
      </dgm:t>
    </dgm:pt>
    <dgm:pt modelId="{C5FF363D-C244-43EB-B2B3-36DE992060C9}" type="parTrans" cxnId="{F20B9A12-D35E-4741-A0A8-9927EB231116}">
      <dgm:prSet/>
      <dgm:spPr/>
      <dgm:t>
        <a:bodyPr/>
        <a:lstStyle/>
        <a:p>
          <a:endParaRPr lang="nl-NL"/>
        </a:p>
      </dgm:t>
    </dgm:pt>
    <dgm:pt modelId="{D41DA3CE-BFFB-41AA-9124-F212B85EE638}" type="sibTrans" cxnId="{F20B9A12-D35E-4741-A0A8-9927EB231116}">
      <dgm:prSet/>
      <dgm:spPr/>
      <dgm:t>
        <a:bodyPr/>
        <a:lstStyle/>
        <a:p>
          <a:endParaRPr lang="nl-NL"/>
        </a:p>
      </dgm:t>
    </dgm:pt>
    <dgm:pt modelId="{60EBD7BA-2601-4405-A2C9-D515AC089800}">
      <dgm:prSet phldrT="[Tekst]" custT="1"/>
      <dgm:spPr>
        <a:solidFill>
          <a:srgbClr val="8E05FF"/>
        </a:solidFill>
      </dgm:spPr>
      <dgm:t>
        <a:bodyPr/>
        <a:lstStyle/>
        <a:p>
          <a:endParaRPr lang="nl-NL" sz="1200" dirty="0" smtClean="0"/>
        </a:p>
        <a:p>
          <a:r>
            <a:rPr lang="nl-NL" sz="1400" dirty="0" smtClean="0"/>
            <a:t>Onderdelen</a:t>
          </a:r>
          <a:r>
            <a:rPr lang="nl-NL" sz="1200" dirty="0" smtClean="0"/>
            <a:t> </a:t>
          </a:r>
          <a:endParaRPr lang="nl-NL" sz="1200" dirty="0"/>
        </a:p>
      </dgm:t>
    </dgm:pt>
    <dgm:pt modelId="{BBB614E5-9086-41B7-9AE2-C7B5B2579A29}" type="parTrans" cxnId="{860CE8B9-2920-42EF-BEDC-41806AD45696}">
      <dgm:prSet/>
      <dgm:spPr/>
      <dgm:t>
        <a:bodyPr/>
        <a:lstStyle/>
        <a:p>
          <a:endParaRPr lang="nl-NL"/>
        </a:p>
      </dgm:t>
    </dgm:pt>
    <dgm:pt modelId="{ED65C116-4F87-4254-A457-F2E9C6F54CD8}" type="sibTrans" cxnId="{860CE8B9-2920-42EF-BEDC-41806AD45696}">
      <dgm:prSet/>
      <dgm:spPr/>
      <dgm:t>
        <a:bodyPr/>
        <a:lstStyle/>
        <a:p>
          <a:endParaRPr lang="nl-NL"/>
        </a:p>
      </dgm:t>
    </dgm:pt>
    <dgm:pt modelId="{CF0A374A-BF1C-4FBB-9486-F3839BD457B2}">
      <dgm:prSet phldrT="[Tekst]" custT="1"/>
      <dgm:spPr>
        <a:solidFill>
          <a:schemeClr val="tx1">
            <a:lumMod val="75000"/>
            <a:lumOff val="25000"/>
          </a:schemeClr>
        </a:solidFill>
      </dgm:spPr>
      <dgm:t>
        <a:bodyPr/>
        <a:lstStyle/>
        <a:p>
          <a:endParaRPr lang="nl-NL" sz="1200" dirty="0" smtClean="0"/>
        </a:p>
        <a:p>
          <a:endParaRPr lang="nl-NL" sz="1200" dirty="0" smtClean="0"/>
        </a:p>
        <a:p>
          <a:r>
            <a:rPr lang="nl-NL" sz="1400" dirty="0" smtClean="0"/>
            <a:t>Weerstand</a:t>
          </a:r>
        </a:p>
      </dgm:t>
    </dgm:pt>
    <dgm:pt modelId="{E1F72C60-0328-4AFA-874C-08998D8DFC5A}" type="parTrans" cxnId="{825C5B73-242F-4A55-B8F5-700015DFF1C1}">
      <dgm:prSet/>
      <dgm:spPr/>
      <dgm:t>
        <a:bodyPr/>
        <a:lstStyle/>
        <a:p>
          <a:endParaRPr lang="nl-NL"/>
        </a:p>
      </dgm:t>
    </dgm:pt>
    <dgm:pt modelId="{5DA0851A-975F-4444-8567-93213FDCA921}" type="sibTrans" cxnId="{825C5B73-242F-4A55-B8F5-700015DFF1C1}">
      <dgm:prSet/>
      <dgm:spPr/>
      <dgm:t>
        <a:bodyPr/>
        <a:lstStyle/>
        <a:p>
          <a:endParaRPr lang="nl-NL"/>
        </a:p>
      </dgm:t>
    </dgm:pt>
    <dgm:pt modelId="{2260E65D-3BD0-4444-A943-B2FA87095736}">
      <dgm:prSet phldrT="[Tekst]" custT="1"/>
      <dgm:spPr>
        <a:solidFill>
          <a:schemeClr val="tx1">
            <a:lumMod val="90000"/>
            <a:lumOff val="10000"/>
          </a:schemeClr>
        </a:solidFill>
      </dgm:spPr>
      <dgm:t>
        <a:bodyPr/>
        <a:lstStyle/>
        <a:p>
          <a:endParaRPr lang="nl-NL" sz="1400" dirty="0" smtClean="0"/>
        </a:p>
        <a:p>
          <a:endParaRPr lang="nl-NL" sz="1400" dirty="0" smtClean="0"/>
        </a:p>
        <a:p>
          <a:r>
            <a:rPr lang="nl-NL" sz="1400" dirty="0" smtClean="0"/>
            <a:t>Generale repetitie</a:t>
          </a:r>
          <a:endParaRPr lang="nl-NL" sz="1400" dirty="0"/>
        </a:p>
      </dgm:t>
    </dgm:pt>
    <dgm:pt modelId="{BA836755-EE5E-4C14-824D-6F5B714E4F98}" type="parTrans" cxnId="{B64E0BA1-5CFC-4944-A321-29DD1F7D95AF}">
      <dgm:prSet/>
      <dgm:spPr/>
      <dgm:t>
        <a:bodyPr/>
        <a:lstStyle/>
        <a:p>
          <a:endParaRPr lang="nl-NL"/>
        </a:p>
      </dgm:t>
    </dgm:pt>
    <dgm:pt modelId="{5B1DA4DD-5B34-45F4-9400-324E4CA42A7C}" type="sibTrans" cxnId="{B64E0BA1-5CFC-4944-A321-29DD1F7D95AF}">
      <dgm:prSet/>
      <dgm:spPr/>
      <dgm:t>
        <a:bodyPr/>
        <a:lstStyle/>
        <a:p>
          <a:endParaRPr lang="nl-NL"/>
        </a:p>
      </dgm:t>
    </dgm:pt>
    <dgm:pt modelId="{A76F7A85-84C9-4C79-ADA3-44617DE788E6}" type="pres">
      <dgm:prSet presAssocID="{8C916F97-B773-4AD0-82FE-06DE8BD9D787}" presName="CompostProcess" presStyleCnt="0">
        <dgm:presLayoutVars>
          <dgm:dir/>
          <dgm:resizeHandles val="exact"/>
        </dgm:presLayoutVars>
      </dgm:prSet>
      <dgm:spPr/>
      <dgm:t>
        <a:bodyPr/>
        <a:lstStyle/>
        <a:p>
          <a:endParaRPr lang="nl-NL"/>
        </a:p>
      </dgm:t>
    </dgm:pt>
    <dgm:pt modelId="{B39E14F6-8CA2-4EB8-B72E-14F6865CDC6C}" type="pres">
      <dgm:prSet presAssocID="{8C916F97-B773-4AD0-82FE-06DE8BD9D787}" presName="arrow" presStyleLbl="bgShp" presStyleIdx="0" presStyleCnt="1" custLinFactNeighborX="-36162" custLinFactNeighborY="-2732"/>
      <dgm:spPr>
        <a:solidFill>
          <a:schemeClr val="tx1">
            <a:lumMod val="10000"/>
            <a:lumOff val="90000"/>
          </a:schemeClr>
        </a:solidFill>
      </dgm:spPr>
      <dgm:t>
        <a:bodyPr/>
        <a:lstStyle/>
        <a:p>
          <a:endParaRPr lang="nl-NL"/>
        </a:p>
      </dgm:t>
    </dgm:pt>
    <dgm:pt modelId="{4C0D36E8-2925-4236-9725-E63522A480AD}" type="pres">
      <dgm:prSet presAssocID="{8C916F97-B773-4AD0-82FE-06DE8BD9D787}" presName="linearProcess" presStyleCnt="0"/>
      <dgm:spPr/>
      <dgm:t>
        <a:bodyPr/>
        <a:lstStyle/>
        <a:p>
          <a:endParaRPr lang="nl-NL"/>
        </a:p>
      </dgm:t>
    </dgm:pt>
    <dgm:pt modelId="{82C29D9D-F30A-4B8E-9827-0F37A1B7FBCB}" type="pres">
      <dgm:prSet presAssocID="{BE23A060-2C13-45B9-99BC-4F7C0505C5A8}" presName="textNode" presStyleLbl="node1" presStyleIdx="0" presStyleCnt="6" custScaleX="131785" custLinFactNeighborX="8544" custLinFactNeighborY="1814">
        <dgm:presLayoutVars>
          <dgm:bulletEnabled val="1"/>
        </dgm:presLayoutVars>
      </dgm:prSet>
      <dgm:spPr/>
      <dgm:t>
        <a:bodyPr/>
        <a:lstStyle/>
        <a:p>
          <a:endParaRPr lang="nl-NL"/>
        </a:p>
      </dgm:t>
    </dgm:pt>
    <dgm:pt modelId="{1C0E3772-E70C-4E16-8B93-9A7173BDF5C7}" type="pres">
      <dgm:prSet presAssocID="{29248E7C-2738-4E9E-ADBC-DB2E80D0532C}" presName="sibTrans" presStyleCnt="0"/>
      <dgm:spPr/>
      <dgm:t>
        <a:bodyPr/>
        <a:lstStyle/>
        <a:p>
          <a:endParaRPr lang="nl-NL"/>
        </a:p>
      </dgm:t>
    </dgm:pt>
    <dgm:pt modelId="{F16D027D-5B07-4A63-8D74-C446D0C76A64}" type="pres">
      <dgm:prSet presAssocID="{B3E962C3-9A6B-4213-A28B-E30975375934}" presName="textNode" presStyleLbl="node1" presStyleIdx="1" presStyleCnt="6" custLinFactX="100000" custLinFactNeighborX="179769" custLinFactNeighborY="1814">
        <dgm:presLayoutVars>
          <dgm:bulletEnabled val="1"/>
        </dgm:presLayoutVars>
      </dgm:prSet>
      <dgm:spPr/>
      <dgm:t>
        <a:bodyPr/>
        <a:lstStyle/>
        <a:p>
          <a:endParaRPr lang="nl-NL"/>
        </a:p>
      </dgm:t>
    </dgm:pt>
    <dgm:pt modelId="{7D643C96-5C19-4A9B-800A-C4D7F4CEDCA8}" type="pres">
      <dgm:prSet presAssocID="{B9C05775-75D8-4828-9530-1B8FCBE7CEF0}" presName="sibTrans" presStyleCnt="0"/>
      <dgm:spPr/>
      <dgm:t>
        <a:bodyPr/>
        <a:lstStyle/>
        <a:p>
          <a:endParaRPr lang="nl-NL"/>
        </a:p>
      </dgm:t>
    </dgm:pt>
    <dgm:pt modelId="{424E2BAE-64C8-4263-820B-25B61A0D7B77}" type="pres">
      <dgm:prSet presAssocID="{CCBD0FA4-1F91-4C4E-A1EC-A7A00E672CBB}" presName="textNode" presStyleLbl="node1" presStyleIdx="2" presStyleCnt="6" custScaleX="112470" custLinFactX="-94880" custLinFactNeighborX="-100000" custLinFactNeighborY="1814">
        <dgm:presLayoutVars>
          <dgm:bulletEnabled val="1"/>
        </dgm:presLayoutVars>
      </dgm:prSet>
      <dgm:spPr/>
      <dgm:t>
        <a:bodyPr/>
        <a:lstStyle/>
        <a:p>
          <a:endParaRPr lang="nl-NL"/>
        </a:p>
      </dgm:t>
    </dgm:pt>
    <dgm:pt modelId="{A3400CB6-724C-4B76-A119-8AD5AFC5DF49}" type="pres">
      <dgm:prSet presAssocID="{D41DA3CE-BFFB-41AA-9124-F212B85EE638}" presName="sibTrans" presStyleCnt="0"/>
      <dgm:spPr/>
      <dgm:t>
        <a:bodyPr/>
        <a:lstStyle/>
        <a:p>
          <a:endParaRPr lang="nl-NL"/>
        </a:p>
      </dgm:t>
    </dgm:pt>
    <dgm:pt modelId="{5EC4A7B3-1C76-4CCB-BB20-CC4C1C455B69}" type="pres">
      <dgm:prSet presAssocID="{60EBD7BA-2601-4405-A2C9-D515AC089800}" presName="textNode" presStyleLbl="node1" presStyleIdx="3" presStyleCnt="6" custScaleX="106530" custLinFactNeighborX="-32505" custLinFactNeighborY="1814">
        <dgm:presLayoutVars>
          <dgm:bulletEnabled val="1"/>
        </dgm:presLayoutVars>
      </dgm:prSet>
      <dgm:spPr/>
      <dgm:t>
        <a:bodyPr/>
        <a:lstStyle/>
        <a:p>
          <a:endParaRPr lang="nl-NL"/>
        </a:p>
      </dgm:t>
    </dgm:pt>
    <dgm:pt modelId="{9EEF1A5E-DE7B-4920-AD8F-49752685D543}" type="pres">
      <dgm:prSet presAssocID="{ED65C116-4F87-4254-A457-F2E9C6F54CD8}" presName="sibTrans" presStyleCnt="0"/>
      <dgm:spPr/>
      <dgm:t>
        <a:bodyPr/>
        <a:lstStyle/>
        <a:p>
          <a:endParaRPr lang="nl-NL"/>
        </a:p>
      </dgm:t>
    </dgm:pt>
    <dgm:pt modelId="{9A2D46EA-CD90-4A7E-96F9-B7435F20BDB6}" type="pres">
      <dgm:prSet presAssocID="{CF0A374A-BF1C-4FBB-9486-F3839BD457B2}" presName="textNode" presStyleLbl="node1" presStyleIdx="4" presStyleCnt="6" custScaleX="117076" custLinFactNeighborX="-39396" custLinFactNeighborY="1814">
        <dgm:presLayoutVars>
          <dgm:bulletEnabled val="1"/>
        </dgm:presLayoutVars>
      </dgm:prSet>
      <dgm:spPr/>
      <dgm:t>
        <a:bodyPr/>
        <a:lstStyle/>
        <a:p>
          <a:endParaRPr lang="nl-NL"/>
        </a:p>
      </dgm:t>
    </dgm:pt>
    <dgm:pt modelId="{2AC2228E-65E9-4A7F-859F-5F021A638D06}" type="pres">
      <dgm:prSet presAssocID="{5DA0851A-975F-4444-8567-93213FDCA921}" presName="sibTrans" presStyleCnt="0"/>
      <dgm:spPr/>
      <dgm:t>
        <a:bodyPr/>
        <a:lstStyle/>
        <a:p>
          <a:endParaRPr lang="nl-NL"/>
        </a:p>
      </dgm:t>
    </dgm:pt>
    <dgm:pt modelId="{8EDB765E-91EB-4E24-89E4-48D352ABE2B8}" type="pres">
      <dgm:prSet presAssocID="{2260E65D-3BD0-4444-A943-B2FA87095736}" presName="textNode" presStyleLbl="node1" presStyleIdx="5" presStyleCnt="6" custScaleX="117943" custLinFactNeighborX="-61305" custLinFactNeighborY="1814">
        <dgm:presLayoutVars>
          <dgm:bulletEnabled val="1"/>
        </dgm:presLayoutVars>
      </dgm:prSet>
      <dgm:spPr/>
      <dgm:t>
        <a:bodyPr/>
        <a:lstStyle/>
        <a:p>
          <a:endParaRPr lang="nl-NL"/>
        </a:p>
      </dgm:t>
    </dgm:pt>
  </dgm:ptLst>
  <dgm:cxnLst>
    <dgm:cxn modelId="{F20B9A12-D35E-4741-A0A8-9927EB231116}" srcId="{8C916F97-B773-4AD0-82FE-06DE8BD9D787}" destId="{CCBD0FA4-1F91-4C4E-A1EC-A7A00E672CBB}" srcOrd="2" destOrd="0" parTransId="{C5FF363D-C244-43EB-B2B3-36DE992060C9}" sibTransId="{D41DA3CE-BFFB-41AA-9124-F212B85EE638}"/>
    <dgm:cxn modelId="{1AD3A533-5052-46E2-BEF8-930F46D3DB8C}" type="presOf" srcId="{CF0A374A-BF1C-4FBB-9486-F3839BD457B2}" destId="{9A2D46EA-CD90-4A7E-96F9-B7435F20BDB6}" srcOrd="0" destOrd="0" presId="urn:microsoft.com/office/officeart/2005/8/layout/hProcess9"/>
    <dgm:cxn modelId="{70F6FD8C-7EA4-44FD-81DB-816AC42DC5A9}" type="presOf" srcId="{2260E65D-3BD0-4444-A943-B2FA87095736}" destId="{8EDB765E-91EB-4E24-89E4-48D352ABE2B8}" srcOrd="0" destOrd="0" presId="urn:microsoft.com/office/officeart/2005/8/layout/hProcess9"/>
    <dgm:cxn modelId="{F3162CA4-202D-4F7B-B540-1A9055A9C2A4}" type="presOf" srcId="{8C916F97-B773-4AD0-82FE-06DE8BD9D787}" destId="{A76F7A85-84C9-4C79-ADA3-44617DE788E6}" srcOrd="0" destOrd="0" presId="urn:microsoft.com/office/officeart/2005/8/layout/hProcess9"/>
    <dgm:cxn modelId="{B64E0BA1-5CFC-4944-A321-29DD1F7D95AF}" srcId="{8C916F97-B773-4AD0-82FE-06DE8BD9D787}" destId="{2260E65D-3BD0-4444-A943-B2FA87095736}" srcOrd="5" destOrd="0" parTransId="{BA836755-EE5E-4C14-824D-6F5B714E4F98}" sibTransId="{5B1DA4DD-5B34-45F4-9400-324E4CA42A7C}"/>
    <dgm:cxn modelId="{C01C5B82-4A06-4D6B-80CA-984D51079BD3}" srcId="{8C916F97-B773-4AD0-82FE-06DE8BD9D787}" destId="{BE23A060-2C13-45B9-99BC-4F7C0505C5A8}" srcOrd="0" destOrd="0" parTransId="{9EA2926D-52BE-4C6C-9B1E-E0243FDEED6C}" sibTransId="{29248E7C-2738-4E9E-ADBC-DB2E80D0532C}"/>
    <dgm:cxn modelId="{111A9ECE-BC99-4F64-8A6B-0BFC88A19400}" type="presOf" srcId="{B3E962C3-9A6B-4213-A28B-E30975375934}" destId="{F16D027D-5B07-4A63-8D74-C446D0C76A64}" srcOrd="0" destOrd="0" presId="urn:microsoft.com/office/officeart/2005/8/layout/hProcess9"/>
    <dgm:cxn modelId="{860CE8B9-2920-42EF-BEDC-41806AD45696}" srcId="{8C916F97-B773-4AD0-82FE-06DE8BD9D787}" destId="{60EBD7BA-2601-4405-A2C9-D515AC089800}" srcOrd="3" destOrd="0" parTransId="{BBB614E5-9086-41B7-9AE2-C7B5B2579A29}" sibTransId="{ED65C116-4F87-4254-A457-F2E9C6F54CD8}"/>
    <dgm:cxn modelId="{EA8637BC-319A-439C-A50B-2CE49438C2F5}" srcId="{8C916F97-B773-4AD0-82FE-06DE8BD9D787}" destId="{B3E962C3-9A6B-4213-A28B-E30975375934}" srcOrd="1" destOrd="0" parTransId="{7A500EA7-DDB3-44FB-99DB-A38A260BD5C0}" sibTransId="{B9C05775-75D8-4828-9530-1B8FCBE7CEF0}"/>
    <dgm:cxn modelId="{7E610742-ABE1-4F6D-A21C-3D95BA9A65F6}" type="presOf" srcId="{60EBD7BA-2601-4405-A2C9-D515AC089800}" destId="{5EC4A7B3-1C76-4CCB-BB20-CC4C1C455B69}" srcOrd="0" destOrd="0" presId="urn:microsoft.com/office/officeart/2005/8/layout/hProcess9"/>
    <dgm:cxn modelId="{825C5B73-242F-4A55-B8F5-700015DFF1C1}" srcId="{8C916F97-B773-4AD0-82FE-06DE8BD9D787}" destId="{CF0A374A-BF1C-4FBB-9486-F3839BD457B2}" srcOrd="4" destOrd="0" parTransId="{E1F72C60-0328-4AFA-874C-08998D8DFC5A}" sibTransId="{5DA0851A-975F-4444-8567-93213FDCA921}"/>
    <dgm:cxn modelId="{80C5C18E-23B0-4FB7-ADA4-6255CA8DA6B6}" type="presOf" srcId="{CCBD0FA4-1F91-4C4E-A1EC-A7A00E672CBB}" destId="{424E2BAE-64C8-4263-820B-25B61A0D7B77}" srcOrd="0" destOrd="0" presId="urn:microsoft.com/office/officeart/2005/8/layout/hProcess9"/>
    <dgm:cxn modelId="{1C3D5466-997C-48B6-9FCB-18CF0A84A692}" type="presOf" srcId="{BE23A060-2C13-45B9-99BC-4F7C0505C5A8}" destId="{82C29D9D-F30A-4B8E-9827-0F37A1B7FBCB}" srcOrd="0" destOrd="0" presId="urn:microsoft.com/office/officeart/2005/8/layout/hProcess9"/>
    <dgm:cxn modelId="{A56364CE-06BA-48DF-92F8-8B8D39943D8C}" type="presParOf" srcId="{A76F7A85-84C9-4C79-ADA3-44617DE788E6}" destId="{B39E14F6-8CA2-4EB8-B72E-14F6865CDC6C}" srcOrd="0" destOrd="0" presId="urn:microsoft.com/office/officeart/2005/8/layout/hProcess9"/>
    <dgm:cxn modelId="{7A13D06B-4F5A-4E60-9107-4E44F5342968}" type="presParOf" srcId="{A76F7A85-84C9-4C79-ADA3-44617DE788E6}" destId="{4C0D36E8-2925-4236-9725-E63522A480AD}" srcOrd="1" destOrd="0" presId="urn:microsoft.com/office/officeart/2005/8/layout/hProcess9"/>
    <dgm:cxn modelId="{582CE66F-93B4-4D73-82EA-0B5E017B6DB3}" type="presParOf" srcId="{4C0D36E8-2925-4236-9725-E63522A480AD}" destId="{82C29D9D-F30A-4B8E-9827-0F37A1B7FBCB}" srcOrd="0" destOrd="0" presId="urn:microsoft.com/office/officeart/2005/8/layout/hProcess9"/>
    <dgm:cxn modelId="{207A5A08-58FE-42EA-89F6-C8183381AE94}" type="presParOf" srcId="{4C0D36E8-2925-4236-9725-E63522A480AD}" destId="{1C0E3772-E70C-4E16-8B93-9A7173BDF5C7}" srcOrd="1" destOrd="0" presId="urn:microsoft.com/office/officeart/2005/8/layout/hProcess9"/>
    <dgm:cxn modelId="{9FC4E706-4E34-47C3-AC62-2F1851FE75D4}" type="presParOf" srcId="{4C0D36E8-2925-4236-9725-E63522A480AD}" destId="{F16D027D-5B07-4A63-8D74-C446D0C76A64}" srcOrd="2" destOrd="0" presId="urn:microsoft.com/office/officeart/2005/8/layout/hProcess9"/>
    <dgm:cxn modelId="{7D23FC27-E35E-44BF-A889-DB8DAE5C33BC}" type="presParOf" srcId="{4C0D36E8-2925-4236-9725-E63522A480AD}" destId="{7D643C96-5C19-4A9B-800A-C4D7F4CEDCA8}" srcOrd="3" destOrd="0" presId="urn:microsoft.com/office/officeart/2005/8/layout/hProcess9"/>
    <dgm:cxn modelId="{01ED962E-6BF1-4D27-8A87-D88E44EDAE44}" type="presParOf" srcId="{4C0D36E8-2925-4236-9725-E63522A480AD}" destId="{424E2BAE-64C8-4263-820B-25B61A0D7B77}" srcOrd="4" destOrd="0" presId="urn:microsoft.com/office/officeart/2005/8/layout/hProcess9"/>
    <dgm:cxn modelId="{CC70BE47-F827-4DB0-B065-6E630B708459}" type="presParOf" srcId="{4C0D36E8-2925-4236-9725-E63522A480AD}" destId="{A3400CB6-724C-4B76-A119-8AD5AFC5DF49}" srcOrd="5" destOrd="0" presId="urn:microsoft.com/office/officeart/2005/8/layout/hProcess9"/>
    <dgm:cxn modelId="{E26DA46A-AB28-43CF-A10A-68563826851F}" type="presParOf" srcId="{4C0D36E8-2925-4236-9725-E63522A480AD}" destId="{5EC4A7B3-1C76-4CCB-BB20-CC4C1C455B69}" srcOrd="6" destOrd="0" presId="urn:microsoft.com/office/officeart/2005/8/layout/hProcess9"/>
    <dgm:cxn modelId="{23347526-FA5F-4CDF-9655-155C50DB0070}" type="presParOf" srcId="{4C0D36E8-2925-4236-9725-E63522A480AD}" destId="{9EEF1A5E-DE7B-4920-AD8F-49752685D543}" srcOrd="7" destOrd="0" presId="urn:microsoft.com/office/officeart/2005/8/layout/hProcess9"/>
    <dgm:cxn modelId="{A03DEB97-C95E-4821-9ABD-E84AF20E92BB}" type="presParOf" srcId="{4C0D36E8-2925-4236-9725-E63522A480AD}" destId="{9A2D46EA-CD90-4A7E-96F9-B7435F20BDB6}" srcOrd="8" destOrd="0" presId="urn:microsoft.com/office/officeart/2005/8/layout/hProcess9"/>
    <dgm:cxn modelId="{B26A3C96-D129-4CFD-BB75-068723FE0E08}" type="presParOf" srcId="{4C0D36E8-2925-4236-9725-E63522A480AD}" destId="{2AC2228E-65E9-4A7F-859F-5F021A638D06}" srcOrd="9" destOrd="0" presId="urn:microsoft.com/office/officeart/2005/8/layout/hProcess9"/>
    <dgm:cxn modelId="{CDDF7EC6-336E-44E7-ACFF-CCC62F47CDC5}" type="presParOf" srcId="{4C0D36E8-2925-4236-9725-E63522A480AD}" destId="{8EDB765E-91EB-4E24-89E4-48D352ABE2B8}" srcOrd="10" destOrd="0" presId="urn:microsoft.com/office/officeart/2005/8/layout/hProcess9"/>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CD86110B-3C17-4281-BB13-6153C4D4CA5D}" type="doc">
      <dgm:prSet loTypeId="urn:microsoft.com/office/officeart/2005/8/layout/hierarchy5" loCatId="hierarchy" qsTypeId="urn:microsoft.com/office/officeart/2005/8/quickstyle/3d4" qsCatId="3D" csTypeId="urn:microsoft.com/office/officeart/2005/8/colors/colorful5" csCatId="colorful" phldr="1"/>
      <dgm:spPr/>
      <dgm:t>
        <a:bodyPr/>
        <a:lstStyle/>
        <a:p>
          <a:endParaRPr lang="nl-NL"/>
        </a:p>
      </dgm:t>
    </dgm:pt>
    <dgm:pt modelId="{80216223-492A-4164-816D-8CB47578EEEC}">
      <dgm:prSet phldrT="[Tekst]" custT="1"/>
      <dgm:spPr/>
      <dgm:t>
        <a:bodyPr/>
        <a:lstStyle/>
        <a:p>
          <a:r>
            <a:rPr lang="nl-NL" sz="2400" dirty="0" smtClean="0">
              <a:latin typeface="Arial" panose="020B0604020202020204" pitchFamily="34" charset="0"/>
              <a:cs typeface="Arial" panose="020B0604020202020204" pitchFamily="34" charset="0"/>
            </a:rPr>
            <a:t>Bepaal de Boodschap</a:t>
          </a:r>
          <a:endParaRPr lang="nl-NL" sz="2400" dirty="0">
            <a:latin typeface="Arial" panose="020B0604020202020204" pitchFamily="34" charset="0"/>
            <a:cs typeface="Arial" panose="020B0604020202020204" pitchFamily="34" charset="0"/>
          </a:endParaRPr>
        </a:p>
      </dgm:t>
    </dgm:pt>
    <dgm:pt modelId="{F7A5C578-831B-4FE8-ADFF-A16122A1D08A}" type="parTrans" cxnId="{C43F78C6-B88D-4317-B273-8F7E31230030}">
      <dgm:prSet/>
      <dgm:spPr/>
      <dgm:t>
        <a:bodyPr/>
        <a:lstStyle/>
        <a:p>
          <a:endParaRPr lang="nl-NL"/>
        </a:p>
      </dgm:t>
    </dgm:pt>
    <dgm:pt modelId="{7408C20E-7911-45ED-AEB9-C2EC616B483B}" type="sibTrans" cxnId="{C43F78C6-B88D-4317-B273-8F7E31230030}">
      <dgm:prSet/>
      <dgm:spPr/>
      <dgm:t>
        <a:bodyPr/>
        <a:lstStyle/>
        <a:p>
          <a:endParaRPr lang="nl-NL"/>
        </a:p>
      </dgm:t>
    </dgm:pt>
    <dgm:pt modelId="{515316B5-F6AD-471C-8F44-164970D79E85}">
      <dgm:prSet phldrT="[Tekst]" custT="1"/>
      <dgm:spPr/>
      <dgm:t>
        <a:bodyPr/>
        <a:lstStyle/>
        <a:p>
          <a:r>
            <a:rPr lang="nl-NL" sz="2400" dirty="0" smtClean="0">
              <a:latin typeface="Arial" panose="020B0604020202020204" pitchFamily="34" charset="0"/>
              <a:cs typeface="Arial" panose="020B0604020202020204" pitchFamily="34" charset="0"/>
            </a:rPr>
            <a:t>Structureer informatie</a:t>
          </a:r>
          <a:endParaRPr lang="nl-NL" sz="1800" dirty="0">
            <a:latin typeface="Arial" panose="020B0604020202020204" pitchFamily="34" charset="0"/>
            <a:cs typeface="Arial" panose="020B0604020202020204" pitchFamily="34" charset="0"/>
          </a:endParaRPr>
        </a:p>
      </dgm:t>
    </dgm:pt>
    <dgm:pt modelId="{F6A324C9-53CE-4E13-ABC7-FAAE000D3081}" type="parTrans" cxnId="{C142A7F1-81D1-4F3B-B8E6-B7BDE64F327A}">
      <dgm:prSet/>
      <dgm:spPr/>
      <dgm:t>
        <a:bodyPr/>
        <a:lstStyle/>
        <a:p>
          <a:endParaRPr lang="nl-NL">
            <a:latin typeface="Arial" panose="020B0604020202020204" pitchFamily="34" charset="0"/>
            <a:cs typeface="Arial" panose="020B0604020202020204" pitchFamily="34" charset="0"/>
          </a:endParaRPr>
        </a:p>
      </dgm:t>
    </dgm:pt>
    <dgm:pt modelId="{58749F57-9057-41AF-BC75-074EE2A1CD4C}" type="sibTrans" cxnId="{C142A7F1-81D1-4F3B-B8E6-B7BDE64F327A}">
      <dgm:prSet/>
      <dgm:spPr/>
      <dgm:t>
        <a:bodyPr/>
        <a:lstStyle/>
        <a:p>
          <a:endParaRPr lang="nl-NL"/>
        </a:p>
      </dgm:t>
    </dgm:pt>
    <dgm:pt modelId="{044CFF2E-5C6D-40F5-A658-023FC12ED4B3}">
      <dgm:prSet phldrT="[Tekst]" custT="1"/>
      <dgm:spPr/>
      <dgm:t>
        <a:bodyPr/>
        <a:lstStyle/>
        <a:p>
          <a:r>
            <a:rPr lang="nl-NL" sz="2400" dirty="0" smtClean="0">
              <a:latin typeface="Arial" panose="020B0604020202020204" pitchFamily="34" charset="0"/>
              <a:cs typeface="Arial" panose="020B0604020202020204" pitchFamily="34" charset="0"/>
            </a:rPr>
            <a:t>Maak tijdplan</a:t>
          </a:r>
          <a:endParaRPr lang="nl-NL" sz="2400" dirty="0">
            <a:latin typeface="Arial" panose="020B0604020202020204" pitchFamily="34" charset="0"/>
            <a:cs typeface="Arial" panose="020B0604020202020204" pitchFamily="34" charset="0"/>
          </a:endParaRPr>
        </a:p>
      </dgm:t>
    </dgm:pt>
    <dgm:pt modelId="{BBB4F091-8569-41F6-A768-D69F8EF0D6AD}" type="sibTrans" cxnId="{567C1955-EC77-4BF3-81DD-AE396BD778A6}">
      <dgm:prSet/>
      <dgm:spPr/>
      <dgm:t>
        <a:bodyPr/>
        <a:lstStyle/>
        <a:p>
          <a:endParaRPr lang="nl-NL"/>
        </a:p>
      </dgm:t>
    </dgm:pt>
    <dgm:pt modelId="{B5F69EA6-48A6-408A-BA47-B97C9A768B04}" type="parTrans" cxnId="{567C1955-EC77-4BF3-81DD-AE396BD778A6}">
      <dgm:prSet/>
      <dgm:spPr/>
      <dgm:t>
        <a:bodyPr/>
        <a:lstStyle/>
        <a:p>
          <a:endParaRPr lang="nl-NL">
            <a:latin typeface="Arial" panose="020B0604020202020204" pitchFamily="34" charset="0"/>
            <a:cs typeface="Arial" panose="020B0604020202020204" pitchFamily="34" charset="0"/>
          </a:endParaRPr>
        </a:p>
      </dgm:t>
    </dgm:pt>
    <dgm:pt modelId="{62BE8422-E8A8-4356-9B5A-9E19B69F7561}">
      <dgm:prSet custT="1"/>
      <dgm:spPr/>
      <dgm:t>
        <a:bodyPr/>
        <a:lstStyle/>
        <a:p>
          <a:r>
            <a:rPr lang="nl-NL" sz="2400" dirty="0" smtClean="0">
              <a:latin typeface="Arial" panose="020B0604020202020204" pitchFamily="34" charset="0"/>
              <a:cs typeface="Arial" panose="020B0604020202020204" pitchFamily="34" charset="0"/>
            </a:rPr>
            <a:t>Overtuig je publiek</a:t>
          </a:r>
          <a:endParaRPr lang="nl-NL" sz="2400" dirty="0">
            <a:latin typeface="Arial" panose="020B0604020202020204" pitchFamily="34" charset="0"/>
            <a:cs typeface="Arial" panose="020B0604020202020204" pitchFamily="34" charset="0"/>
          </a:endParaRPr>
        </a:p>
      </dgm:t>
    </dgm:pt>
    <dgm:pt modelId="{03C82863-4EA4-44EE-B750-AA9A71577728}" type="parTrans" cxnId="{63F49621-5B7B-471A-A525-1B48C1641920}">
      <dgm:prSet/>
      <dgm:spPr/>
      <dgm:t>
        <a:bodyPr/>
        <a:lstStyle/>
        <a:p>
          <a:endParaRPr lang="nl-NL">
            <a:latin typeface="Arial" panose="020B0604020202020204" pitchFamily="34" charset="0"/>
            <a:cs typeface="Arial" panose="020B0604020202020204" pitchFamily="34" charset="0"/>
          </a:endParaRPr>
        </a:p>
      </dgm:t>
    </dgm:pt>
    <dgm:pt modelId="{413B20C7-A28F-4F5D-B76C-0BBF4B63ACB0}" type="sibTrans" cxnId="{63F49621-5B7B-471A-A525-1B48C1641920}">
      <dgm:prSet/>
      <dgm:spPr/>
      <dgm:t>
        <a:bodyPr/>
        <a:lstStyle/>
        <a:p>
          <a:endParaRPr lang="nl-NL"/>
        </a:p>
      </dgm:t>
    </dgm:pt>
    <dgm:pt modelId="{5AF1F632-2EE3-45FD-B3D6-A6B2F40F939E}">
      <dgm:prSet custT="1"/>
      <dgm:spPr/>
      <dgm:t>
        <a:bodyPr/>
        <a:lstStyle/>
        <a:p>
          <a:r>
            <a:rPr lang="nl-NL" sz="2400" dirty="0" smtClean="0">
              <a:latin typeface="Arial" panose="020B0604020202020204" pitchFamily="34" charset="0"/>
              <a:cs typeface="Arial" panose="020B0604020202020204" pitchFamily="34" charset="0"/>
            </a:rPr>
            <a:t>Werk  presentatie uit</a:t>
          </a:r>
          <a:endParaRPr lang="nl-NL" sz="2400" dirty="0">
            <a:latin typeface="Arial" panose="020B0604020202020204" pitchFamily="34" charset="0"/>
            <a:cs typeface="Arial" panose="020B0604020202020204" pitchFamily="34" charset="0"/>
          </a:endParaRPr>
        </a:p>
      </dgm:t>
    </dgm:pt>
    <dgm:pt modelId="{E5896832-2AC1-4143-8E7A-30FD8864A7B5}" type="parTrans" cxnId="{512F5B6D-12F8-4A2C-9FC0-B2DD2FA3F8F6}">
      <dgm:prSet/>
      <dgm:spPr/>
      <dgm:t>
        <a:bodyPr/>
        <a:lstStyle/>
        <a:p>
          <a:endParaRPr lang="nl-NL">
            <a:latin typeface="Arial" panose="020B0604020202020204" pitchFamily="34" charset="0"/>
            <a:cs typeface="Arial" panose="020B0604020202020204" pitchFamily="34" charset="0"/>
          </a:endParaRPr>
        </a:p>
      </dgm:t>
    </dgm:pt>
    <dgm:pt modelId="{0601121D-EA78-48E4-82D6-D4B697D4466C}" type="sibTrans" cxnId="{512F5B6D-12F8-4A2C-9FC0-B2DD2FA3F8F6}">
      <dgm:prSet/>
      <dgm:spPr/>
      <dgm:t>
        <a:bodyPr/>
        <a:lstStyle/>
        <a:p>
          <a:endParaRPr lang="nl-NL"/>
        </a:p>
      </dgm:t>
    </dgm:pt>
    <dgm:pt modelId="{E5E924EC-B272-4366-8B08-E6236A0B7F94}" type="pres">
      <dgm:prSet presAssocID="{CD86110B-3C17-4281-BB13-6153C4D4CA5D}" presName="mainComposite" presStyleCnt="0">
        <dgm:presLayoutVars>
          <dgm:chPref val="1"/>
          <dgm:dir/>
          <dgm:animOne val="branch"/>
          <dgm:animLvl val="lvl"/>
          <dgm:resizeHandles val="exact"/>
        </dgm:presLayoutVars>
      </dgm:prSet>
      <dgm:spPr/>
      <dgm:t>
        <a:bodyPr/>
        <a:lstStyle/>
        <a:p>
          <a:endParaRPr lang="nl-NL"/>
        </a:p>
      </dgm:t>
    </dgm:pt>
    <dgm:pt modelId="{6610B1D6-C320-495E-A211-6E36AB129F6C}" type="pres">
      <dgm:prSet presAssocID="{CD86110B-3C17-4281-BB13-6153C4D4CA5D}" presName="hierFlow" presStyleCnt="0"/>
      <dgm:spPr/>
    </dgm:pt>
    <dgm:pt modelId="{58066A24-DBE4-458B-A743-CDE9A0EBE9E9}" type="pres">
      <dgm:prSet presAssocID="{CD86110B-3C17-4281-BB13-6153C4D4CA5D}" presName="hierChild1" presStyleCnt="0">
        <dgm:presLayoutVars>
          <dgm:chPref val="1"/>
          <dgm:animOne val="branch"/>
          <dgm:animLvl val="lvl"/>
        </dgm:presLayoutVars>
      </dgm:prSet>
      <dgm:spPr/>
    </dgm:pt>
    <dgm:pt modelId="{8324AE96-3EFD-4A2A-A5B6-FDB900315C59}" type="pres">
      <dgm:prSet presAssocID="{80216223-492A-4164-816D-8CB47578EEEC}" presName="Name17" presStyleCnt="0"/>
      <dgm:spPr/>
    </dgm:pt>
    <dgm:pt modelId="{261078EE-66DC-4F8F-B1FF-BCD402230A9A}" type="pres">
      <dgm:prSet presAssocID="{80216223-492A-4164-816D-8CB47578EEEC}" presName="level1Shape" presStyleLbl="node0" presStyleIdx="0" presStyleCnt="1">
        <dgm:presLayoutVars>
          <dgm:chPref val="3"/>
        </dgm:presLayoutVars>
      </dgm:prSet>
      <dgm:spPr/>
      <dgm:t>
        <a:bodyPr/>
        <a:lstStyle/>
        <a:p>
          <a:endParaRPr lang="nl-NL"/>
        </a:p>
      </dgm:t>
    </dgm:pt>
    <dgm:pt modelId="{68905D0C-E2AB-493C-94BD-D2C211276B14}" type="pres">
      <dgm:prSet presAssocID="{80216223-492A-4164-816D-8CB47578EEEC}" presName="hierChild2" presStyleCnt="0"/>
      <dgm:spPr/>
    </dgm:pt>
    <dgm:pt modelId="{4C847875-5158-42EF-9A6D-11C3F84FACCB}" type="pres">
      <dgm:prSet presAssocID="{B5F69EA6-48A6-408A-BA47-B97C9A768B04}" presName="Name25" presStyleLbl="parChTrans1D2" presStyleIdx="0" presStyleCnt="4"/>
      <dgm:spPr/>
      <dgm:t>
        <a:bodyPr/>
        <a:lstStyle/>
        <a:p>
          <a:endParaRPr lang="nl-NL"/>
        </a:p>
      </dgm:t>
    </dgm:pt>
    <dgm:pt modelId="{D0FB80CE-6D2F-413E-9225-2B0A30228E1F}" type="pres">
      <dgm:prSet presAssocID="{B5F69EA6-48A6-408A-BA47-B97C9A768B04}" presName="connTx" presStyleLbl="parChTrans1D2" presStyleIdx="0" presStyleCnt="4"/>
      <dgm:spPr/>
      <dgm:t>
        <a:bodyPr/>
        <a:lstStyle/>
        <a:p>
          <a:endParaRPr lang="nl-NL"/>
        </a:p>
      </dgm:t>
    </dgm:pt>
    <dgm:pt modelId="{BC5A3C8A-F278-460B-97AA-E73ABDC64CC1}" type="pres">
      <dgm:prSet presAssocID="{044CFF2E-5C6D-40F5-A658-023FC12ED4B3}" presName="Name30" presStyleCnt="0"/>
      <dgm:spPr/>
    </dgm:pt>
    <dgm:pt modelId="{FBF5A8DD-69CD-4959-A3EA-DFBCCE89BF4E}" type="pres">
      <dgm:prSet presAssocID="{044CFF2E-5C6D-40F5-A658-023FC12ED4B3}" presName="level2Shape" presStyleLbl="node2" presStyleIdx="0" presStyleCnt="4"/>
      <dgm:spPr/>
      <dgm:t>
        <a:bodyPr/>
        <a:lstStyle/>
        <a:p>
          <a:endParaRPr lang="nl-NL"/>
        </a:p>
      </dgm:t>
    </dgm:pt>
    <dgm:pt modelId="{9DED01C8-1330-483D-84F4-591560C59241}" type="pres">
      <dgm:prSet presAssocID="{044CFF2E-5C6D-40F5-A658-023FC12ED4B3}" presName="hierChild3" presStyleCnt="0"/>
      <dgm:spPr/>
    </dgm:pt>
    <dgm:pt modelId="{0138683D-82E3-4D5C-9DA0-B8F1E908F0B4}" type="pres">
      <dgm:prSet presAssocID="{F6A324C9-53CE-4E13-ABC7-FAAE000D3081}" presName="Name25" presStyleLbl="parChTrans1D2" presStyleIdx="1" presStyleCnt="4"/>
      <dgm:spPr/>
      <dgm:t>
        <a:bodyPr/>
        <a:lstStyle/>
        <a:p>
          <a:endParaRPr lang="nl-NL"/>
        </a:p>
      </dgm:t>
    </dgm:pt>
    <dgm:pt modelId="{094F9D5E-FC58-4B36-BE4F-F52A3E88D20A}" type="pres">
      <dgm:prSet presAssocID="{F6A324C9-53CE-4E13-ABC7-FAAE000D3081}" presName="connTx" presStyleLbl="parChTrans1D2" presStyleIdx="1" presStyleCnt="4"/>
      <dgm:spPr/>
      <dgm:t>
        <a:bodyPr/>
        <a:lstStyle/>
        <a:p>
          <a:endParaRPr lang="nl-NL"/>
        </a:p>
      </dgm:t>
    </dgm:pt>
    <dgm:pt modelId="{5BEB8114-B794-4C31-AAB4-5BA708D30AB5}" type="pres">
      <dgm:prSet presAssocID="{515316B5-F6AD-471C-8F44-164970D79E85}" presName="Name30" presStyleCnt="0"/>
      <dgm:spPr/>
    </dgm:pt>
    <dgm:pt modelId="{BC6B080F-9C8F-49AE-B776-F31B90C465C8}" type="pres">
      <dgm:prSet presAssocID="{515316B5-F6AD-471C-8F44-164970D79E85}" presName="level2Shape" presStyleLbl="node2" presStyleIdx="1" presStyleCnt="4"/>
      <dgm:spPr/>
      <dgm:t>
        <a:bodyPr/>
        <a:lstStyle/>
        <a:p>
          <a:endParaRPr lang="nl-NL"/>
        </a:p>
      </dgm:t>
    </dgm:pt>
    <dgm:pt modelId="{C346E89C-D5E8-4992-A367-035E03E09FAF}" type="pres">
      <dgm:prSet presAssocID="{515316B5-F6AD-471C-8F44-164970D79E85}" presName="hierChild3" presStyleCnt="0"/>
      <dgm:spPr/>
    </dgm:pt>
    <dgm:pt modelId="{5BBEDB59-4E77-48BC-A6C8-C6984E8BD6AD}" type="pres">
      <dgm:prSet presAssocID="{03C82863-4EA4-44EE-B750-AA9A71577728}" presName="Name25" presStyleLbl="parChTrans1D2" presStyleIdx="2" presStyleCnt="4"/>
      <dgm:spPr/>
      <dgm:t>
        <a:bodyPr/>
        <a:lstStyle/>
        <a:p>
          <a:endParaRPr lang="en-US"/>
        </a:p>
      </dgm:t>
    </dgm:pt>
    <dgm:pt modelId="{E93772FD-D08E-4FB8-8B6C-72F33A8A2B6C}" type="pres">
      <dgm:prSet presAssocID="{03C82863-4EA4-44EE-B750-AA9A71577728}" presName="connTx" presStyleLbl="parChTrans1D2" presStyleIdx="2" presStyleCnt="4"/>
      <dgm:spPr/>
      <dgm:t>
        <a:bodyPr/>
        <a:lstStyle/>
        <a:p>
          <a:endParaRPr lang="en-US"/>
        </a:p>
      </dgm:t>
    </dgm:pt>
    <dgm:pt modelId="{7DD8C319-C17A-419D-AE69-BC7B15968D15}" type="pres">
      <dgm:prSet presAssocID="{62BE8422-E8A8-4356-9B5A-9E19B69F7561}" presName="Name30" presStyleCnt="0"/>
      <dgm:spPr/>
    </dgm:pt>
    <dgm:pt modelId="{19206BF6-6250-4ED1-B6A1-5EF0AE495112}" type="pres">
      <dgm:prSet presAssocID="{62BE8422-E8A8-4356-9B5A-9E19B69F7561}" presName="level2Shape" presStyleLbl="node2" presStyleIdx="2" presStyleCnt="4"/>
      <dgm:spPr/>
      <dgm:t>
        <a:bodyPr/>
        <a:lstStyle/>
        <a:p>
          <a:endParaRPr lang="en-US"/>
        </a:p>
      </dgm:t>
    </dgm:pt>
    <dgm:pt modelId="{99202444-5593-4B6B-8328-294E59537EEC}" type="pres">
      <dgm:prSet presAssocID="{62BE8422-E8A8-4356-9B5A-9E19B69F7561}" presName="hierChild3" presStyleCnt="0"/>
      <dgm:spPr/>
    </dgm:pt>
    <dgm:pt modelId="{29F68ED6-D3BC-4AAE-B0CE-2C43B4478E1C}" type="pres">
      <dgm:prSet presAssocID="{E5896832-2AC1-4143-8E7A-30FD8864A7B5}" presName="Name25" presStyleLbl="parChTrans1D2" presStyleIdx="3" presStyleCnt="4"/>
      <dgm:spPr/>
      <dgm:t>
        <a:bodyPr/>
        <a:lstStyle/>
        <a:p>
          <a:endParaRPr lang="en-US"/>
        </a:p>
      </dgm:t>
    </dgm:pt>
    <dgm:pt modelId="{A0D09E40-8A07-46F3-81AF-57A926CE1A66}" type="pres">
      <dgm:prSet presAssocID="{E5896832-2AC1-4143-8E7A-30FD8864A7B5}" presName="connTx" presStyleLbl="parChTrans1D2" presStyleIdx="3" presStyleCnt="4"/>
      <dgm:spPr/>
      <dgm:t>
        <a:bodyPr/>
        <a:lstStyle/>
        <a:p>
          <a:endParaRPr lang="en-US"/>
        </a:p>
      </dgm:t>
    </dgm:pt>
    <dgm:pt modelId="{485E22E2-59F0-4C00-91D0-9242F295E002}" type="pres">
      <dgm:prSet presAssocID="{5AF1F632-2EE3-45FD-B3D6-A6B2F40F939E}" presName="Name30" presStyleCnt="0"/>
      <dgm:spPr/>
    </dgm:pt>
    <dgm:pt modelId="{8DEA8E3D-C448-4B78-8540-EFBE686252D4}" type="pres">
      <dgm:prSet presAssocID="{5AF1F632-2EE3-45FD-B3D6-A6B2F40F939E}" presName="level2Shape" presStyleLbl="node2" presStyleIdx="3" presStyleCnt="4"/>
      <dgm:spPr/>
      <dgm:t>
        <a:bodyPr/>
        <a:lstStyle/>
        <a:p>
          <a:endParaRPr lang="nl-NL"/>
        </a:p>
      </dgm:t>
    </dgm:pt>
    <dgm:pt modelId="{17897A16-236F-4578-80DE-87A0257A1881}" type="pres">
      <dgm:prSet presAssocID="{5AF1F632-2EE3-45FD-B3D6-A6B2F40F939E}" presName="hierChild3" presStyleCnt="0"/>
      <dgm:spPr/>
    </dgm:pt>
    <dgm:pt modelId="{8AAD9D3B-E442-4857-BB26-BCFAFBCB6802}" type="pres">
      <dgm:prSet presAssocID="{CD86110B-3C17-4281-BB13-6153C4D4CA5D}" presName="bgShapesFlow" presStyleCnt="0"/>
      <dgm:spPr/>
    </dgm:pt>
  </dgm:ptLst>
  <dgm:cxnLst>
    <dgm:cxn modelId="{7887B232-7458-428C-9F07-2C4F2E31746E}" type="presOf" srcId="{62BE8422-E8A8-4356-9B5A-9E19B69F7561}" destId="{19206BF6-6250-4ED1-B6A1-5EF0AE495112}" srcOrd="0" destOrd="0" presId="urn:microsoft.com/office/officeart/2005/8/layout/hierarchy5"/>
    <dgm:cxn modelId="{EBE7A612-2372-48D4-8F55-1CE98B8AF0CC}" type="presOf" srcId="{5AF1F632-2EE3-45FD-B3D6-A6B2F40F939E}" destId="{8DEA8E3D-C448-4B78-8540-EFBE686252D4}" srcOrd="0" destOrd="0" presId="urn:microsoft.com/office/officeart/2005/8/layout/hierarchy5"/>
    <dgm:cxn modelId="{420B6AAB-1277-4740-9F8A-D687D47A9DBA}" type="presOf" srcId="{F6A324C9-53CE-4E13-ABC7-FAAE000D3081}" destId="{094F9D5E-FC58-4B36-BE4F-F52A3E88D20A}" srcOrd="1" destOrd="0" presId="urn:microsoft.com/office/officeart/2005/8/layout/hierarchy5"/>
    <dgm:cxn modelId="{81710E72-A8A3-4A03-8B2A-06C56C79DEDA}" type="presOf" srcId="{515316B5-F6AD-471C-8F44-164970D79E85}" destId="{BC6B080F-9C8F-49AE-B776-F31B90C465C8}" srcOrd="0" destOrd="0" presId="urn:microsoft.com/office/officeart/2005/8/layout/hierarchy5"/>
    <dgm:cxn modelId="{0AECF8F8-9642-4687-888A-54EC55F69BCC}" type="presOf" srcId="{F6A324C9-53CE-4E13-ABC7-FAAE000D3081}" destId="{0138683D-82E3-4D5C-9DA0-B8F1E908F0B4}" srcOrd="0" destOrd="0" presId="urn:microsoft.com/office/officeart/2005/8/layout/hierarchy5"/>
    <dgm:cxn modelId="{898EF7C1-D8A7-40AD-BBB6-159F2B2B5833}" type="presOf" srcId="{03C82863-4EA4-44EE-B750-AA9A71577728}" destId="{5BBEDB59-4E77-48BC-A6C8-C6984E8BD6AD}" srcOrd="0" destOrd="0" presId="urn:microsoft.com/office/officeart/2005/8/layout/hierarchy5"/>
    <dgm:cxn modelId="{0F951F8E-D774-4236-B72A-9AC0B4487D1A}" type="presOf" srcId="{B5F69EA6-48A6-408A-BA47-B97C9A768B04}" destId="{4C847875-5158-42EF-9A6D-11C3F84FACCB}" srcOrd="0" destOrd="0" presId="urn:microsoft.com/office/officeart/2005/8/layout/hierarchy5"/>
    <dgm:cxn modelId="{C419AEA8-16A5-43C1-90C8-7D9D9B2F7420}" type="presOf" srcId="{044CFF2E-5C6D-40F5-A658-023FC12ED4B3}" destId="{FBF5A8DD-69CD-4959-A3EA-DFBCCE89BF4E}" srcOrd="0" destOrd="0" presId="urn:microsoft.com/office/officeart/2005/8/layout/hierarchy5"/>
    <dgm:cxn modelId="{567C1955-EC77-4BF3-81DD-AE396BD778A6}" srcId="{80216223-492A-4164-816D-8CB47578EEEC}" destId="{044CFF2E-5C6D-40F5-A658-023FC12ED4B3}" srcOrd="0" destOrd="0" parTransId="{B5F69EA6-48A6-408A-BA47-B97C9A768B04}" sibTransId="{BBB4F091-8569-41F6-A768-D69F8EF0D6AD}"/>
    <dgm:cxn modelId="{68B4EFE6-9390-419F-9A7C-611915A5EA03}" type="presOf" srcId="{80216223-492A-4164-816D-8CB47578EEEC}" destId="{261078EE-66DC-4F8F-B1FF-BCD402230A9A}" srcOrd="0" destOrd="0" presId="urn:microsoft.com/office/officeart/2005/8/layout/hierarchy5"/>
    <dgm:cxn modelId="{C43F78C6-B88D-4317-B273-8F7E31230030}" srcId="{CD86110B-3C17-4281-BB13-6153C4D4CA5D}" destId="{80216223-492A-4164-816D-8CB47578EEEC}" srcOrd="0" destOrd="0" parTransId="{F7A5C578-831B-4FE8-ADFF-A16122A1D08A}" sibTransId="{7408C20E-7911-45ED-AEB9-C2EC616B483B}"/>
    <dgm:cxn modelId="{374B4464-E0C2-48A5-A930-1CBED655E970}" type="presOf" srcId="{03C82863-4EA4-44EE-B750-AA9A71577728}" destId="{E93772FD-D08E-4FB8-8B6C-72F33A8A2B6C}" srcOrd="1" destOrd="0" presId="urn:microsoft.com/office/officeart/2005/8/layout/hierarchy5"/>
    <dgm:cxn modelId="{548988D8-EF7F-416A-BC93-58521C683762}" type="presOf" srcId="{CD86110B-3C17-4281-BB13-6153C4D4CA5D}" destId="{E5E924EC-B272-4366-8B08-E6236A0B7F94}" srcOrd="0" destOrd="0" presId="urn:microsoft.com/office/officeart/2005/8/layout/hierarchy5"/>
    <dgm:cxn modelId="{C142A7F1-81D1-4F3B-B8E6-B7BDE64F327A}" srcId="{80216223-492A-4164-816D-8CB47578EEEC}" destId="{515316B5-F6AD-471C-8F44-164970D79E85}" srcOrd="1" destOrd="0" parTransId="{F6A324C9-53CE-4E13-ABC7-FAAE000D3081}" sibTransId="{58749F57-9057-41AF-BC75-074EE2A1CD4C}"/>
    <dgm:cxn modelId="{512F5B6D-12F8-4A2C-9FC0-B2DD2FA3F8F6}" srcId="{80216223-492A-4164-816D-8CB47578EEEC}" destId="{5AF1F632-2EE3-45FD-B3D6-A6B2F40F939E}" srcOrd="3" destOrd="0" parTransId="{E5896832-2AC1-4143-8E7A-30FD8864A7B5}" sibTransId="{0601121D-EA78-48E4-82D6-D4B697D4466C}"/>
    <dgm:cxn modelId="{9EAA0938-F2D5-49C6-81D9-567A319A6B28}" type="presOf" srcId="{E5896832-2AC1-4143-8E7A-30FD8864A7B5}" destId="{A0D09E40-8A07-46F3-81AF-57A926CE1A66}" srcOrd="1" destOrd="0" presId="urn:microsoft.com/office/officeart/2005/8/layout/hierarchy5"/>
    <dgm:cxn modelId="{CF57B519-FA05-4D61-B40B-66B93547E28E}" type="presOf" srcId="{B5F69EA6-48A6-408A-BA47-B97C9A768B04}" destId="{D0FB80CE-6D2F-413E-9225-2B0A30228E1F}" srcOrd="1" destOrd="0" presId="urn:microsoft.com/office/officeart/2005/8/layout/hierarchy5"/>
    <dgm:cxn modelId="{63F49621-5B7B-471A-A525-1B48C1641920}" srcId="{80216223-492A-4164-816D-8CB47578EEEC}" destId="{62BE8422-E8A8-4356-9B5A-9E19B69F7561}" srcOrd="2" destOrd="0" parTransId="{03C82863-4EA4-44EE-B750-AA9A71577728}" sibTransId="{413B20C7-A28F-4F5D-B76C-0BBF4B63ACB0}"/>
    <dgm:cxn modelId="{BFA6FB94-DCDC-46C8-ADEC-B5E0B3E5C5CA}" type="presOf" srcId="{E5896832-2AC1-4143-8E7A-30FD8864A7B5}" destId="{29F68ED6-D3BC-4AAE-B0CE-2C43B4478E1C}" srcOrd="0" destOrd="0" presId="urn:microsoft.com/office/officeart/2005/8/layout/hierarchy5"/>
    <dgm:cxn modelId="{6A8E8236-F945-4771-81A2-922EE37B74A1}" type="presParOf" srcId="{E5E924EC-B272-4366-8B08-E6236A0B7F94}" destId="{6610B1D6-C320-495E-A211-6E36AB129F6C}" srcOrd="0" destOrd="0" presId="urn:microsoft.com/office/officeart/2005/8/layout/hierarchy5"/>
    <dgm:cxn modelId="{EB255DB4-CEE5-43BA-89B7-C3EA05764278}" type="presParOf" srcId="{6610B1D6-C320-495E-A211-6E36AB129F6C}" destId="{58066A24-DBE4-458B-A743-CDE9A0EBE9E9}" srcOrd="0" destOrd="0" presId="urn:microsoft.com/office/officeart/2005/8/layout/hierarchy5"/>
    <dgm:cxn modelId="{C31121E6-20B0-4115-AD53-3215AB68C341}" type="presParOf" srcId="{58066A24-DBE4-458B-A743-CDE9A0EBE9E9}" destId="{8324AE96-3EFD-4A2A-A5B6-FDB900315C59}" srcOrd="0" destOrd="0" presId="urn:microsoft.com/office/officeart/2005/8/layout/hierarchy5"/>
    <dgm:cxn modelId="{E2767CD8-0CA4-47CB-88D2-4EA861CF5173}" type="presParOf" srcId="{8324AE96-3EFD-4A2A-A5B6-FDB900315C59}" destId="{261078EE-66DC-4F8F-B1FF-BCD402230A9A}" srcOrd="0" destOrd="0" presId="urn:microsoft.com/office/officeart/2005/8/layout/hierarchy5"/>
    <dgm:cxn modelId="{15D2542D-2C2C-4043-AD46-B56F1B436373}" type="presParOf" srcId="{8324AE96-3EFD-4A2A-A5B6-FDB900315C59}" destId="{68905D0C-E2AB-493C-94BD-D2C211276B14}" srcOrd="1" destOrd="0" presId="urn:microsoft.com/office/officeart/2005/8/layout/hierarchy5"/>
    <dgm:cxn modelId="{8467AC60-3CFD-4A8F-B2A6-54172768DB1C}" type="presParOf" srcId="{68905D0C-E2AB-493C-94BD-D2C211276B14}" destId="{4C847875-5158-42EF-9A6D-11C3F84FACCB}" srcOrd="0" destOrd="0" presId="urn:microsoft.com/office/officeart/2005/8/layout/hierarchy5"/>
    <dgm:cxn modelId="{CE234E6E-53F9-4E87-83E2-E70D0D721567}" type="presParOf" srcId="{4C847875-5158-42EF-9A6D-11C3F84FACCB}" destId="{D0FB80CE-6D2F-413E-9225-2B0A30228E1F}" srcOrd="0" destOrd="0" presId="urn:microsoft.com/office/officeart/2005/8/layout/hierarchy5"/>
    <dgm:cxn modelId="{E8A70ED7-CCC4-47B3-BCED-2BDDF19C0B9E}" type="presParOf" srcId="{68905D0C-E2AB-493C-94BD-D2C211276B14}" destId="{BC5A3C8A-F278-460B-97AA-E73ABDC64CC1}" srcOrd="1" destOrd="0" presId="urn:microsoft.com/office/officeart/2005/8/layout/hierarchy5"/>
    <dgm:cxn modelId="{588D1015-8575-45A0-82B5-59DA7A2612D9}" type="presParOf" srcId="{BC5A3C8A-F278-460B-97AA-E73ABDC64CC1}" destId="{FBF5A8DD-69CD-4959-A3EA-DFBCCE89BF4E}" srcOrd="0" destOrd="0" presId="urn:microsoft.com/office/officeart/2005/8/layout/hierarchy5"/>
    <dgm:cxn modelId="{CA42454D-CDA7-40F0-997C-2A0163FCA6F4}" type="presParOf" srcId="{BC5A3C8A-F278-460B-97AA-E73ABDC64CC1}" destId="{9DED01C8-1330-483D-84F4-591560C59241}" srcOrd="1" destOrd="0" presId="urn:microsoft.com/office/officeart/2005/8/layout/hierarchy5"/>
    <dgm:cxn modelId="{ACDD23E0-C0BD-42E8-A8AC-C2DB2BB987E6}" type="presParOf" srcId="{68905D0C-E2AB-493C-94BD-D2C211276B14}" destId="{0138683D-82E3-4D5C-9DA0-B8F1E908F0B4}" srcOrd="2" destOrd="0" presId="urn:microsoft.com/office/officeart/2005/8/layout/hierarchy5"/>
    <dgm:cxn modelId="{FB96DE1A-DD24-40A5-A347-F8F12C3ADDD3}" type="presParOf" srcId="{0138683D-82E3-4D5C-9DA0-B8F1E908F0B4}" destId="{094F9D5E-FC58-4B36-BE4F-F52A3E88D20A}" srcOrd="0" destOrd="0" presId="urn:microsoft.com/office/officeart/2005/8/layout/hierarchy5"/>
    <dgm:cxn modelId="{68BE7DD8-85BE-4EFE-9025-6E6FCBAEECF4}" type="presParOf" srcId="{68905D0C-E2AB-493C-94BD-D2C211276B14}" destId="{5BEB8114-B794-4C31-AAB4-5BA708D30AB5}" srcOrd="3" destOrd="0" presId="urn:microsoft.com/office/officeart/2005/8/layout/hierarchy5"/>
    <dgm:cxn modelId="{EEF8421E-A72E-4301-9840-DE8F677C4733}" type="presParOf" srcId="{5BEB8114-B794-4C31-AAB4-5BA708D30AB5}" destId="{BC6B080F-9C8F-49AE-B776-F31B90C465C8}" srcOrd="0" destOrd="0" presId="urn:microsoft.com/office/officeart/2005/8/layout/hierarchy5"/>
    <dgm:cxn modelId="{59B3DBE6-AB19-4D7E-8C6E-C740A10F851C}" type="presParOf" srcId="{5BEB8114-B794-4C31-AAB4-5BA708D30AB5}" destId="{C346E89C-D5E8-4992-A367-035E03E09FAF}" srcOrd="1" destOrd="0" presId="urn:microsoft.com/office/officeart/2005/8/layout/hierarchy5"/>
    <dgm:cxn modelId="{F1595B0A-044F-47E0-96A9-4F72059A2574}" type="presParOf" srcId="{68905D0C-E2AB-493C-94BD-D2C211276B14}" destId="{5BBEDB59-4E77-48BC-A6C8-C6984E8BD6AD}" srcOrd="4" destOrd="0" presId="urn:microsoft.com/office/officeart/2005/8/layout/hierarchy5"/>
    <dgm:cxn modelId="{23594C2A-54AE-4F2E-A67C-0D1E3658BECC}" type="presParOf" srcId="{5BBEDB59-4E77-48BC-A6C8-C6984E8BD6AD}" destId="{E93772FD-D08E-4FB8-8B6C-72F33A8A2B6C}" srcOrd="0" destOrd="0" presId="urn:microsoft.com/office/officeart/2005/8/layout/hierarchy5"/>
    <dgm:cxn modelId="{EC9A1B06-167C-428F-8987-36DCFDC11459}" type="presParOf" srcId="{68905D0C-E2AB-493C-94BD-D2C211276B14}" destId="{7DD8C319-C17A-419D-AE69-BC7B15968D15}" srcOrd="5" destOrd="0" presId="urn:microsoft.com/office/officeart/2005/8/layout/hierarchy5"/>
    <dgm:cxn modelId="{53BDEE75-4F54-401C-A956-897000C87BED}" type="presParOf" srcId="{7DD8C319-C17A-419D-AE69-BC7B15968D15}" destId="{19206BF6-6250-4ED1-B6A1-5EF0AE495112}" srcOrd="0" destOrd="0" presId="urn:microsoft.com/office/officeart/2005/8/layout/hierarchy5"/>
    <dgm:cxn modelId="{A2EB1B32-FE93-420B-8FA6-DEDBE18BED5D}" type="presParOf" srcId="{7DD8C319-C17A-419D-AE69-BC7B15968D15}" destId="{99202444-5593-4B6B-8328-294E59537EEC}" srcOrd="1" destOrd="0" presId="urn:microsoft.com/office/officeart/2005/8/layout/hierarchy5"/>
    <dgm:cxn modelId="{EDDD5AD9-8D68-4341-B8BD-29508566A521}" type="presParOf" srcId="{68905D0C-E2AB-493C-94BD-D2C211276B14}" destId="{29F68ED6-D3BC-4AAE-B0CE-2C43B4478E1C}" srcOrd="6" destOrd="0" presId="urn:microsoft.com/office/officeart/2005/8/layout/hierarchy5"/>
    <dgm:cxn modelId="{D1E81509-3CB0-49F7-860C-182DBE09DF55}" type="presParOf" srcId="{29F68ED6-D3BC-4AAE-B0CE-2C43B4478E1C}" destId="{A0D09E40-8A07-46F3-81AF-57A926CE1A66}" srcOrd="0" destOrd="0" presId="urn:microsoft.com/office/officeart/2005/8/layout/hierarchy5"/>
    <dgm:cxn modelId="{B206EB7C-A5C0-412B-B87F-DDCF258A7668}" type="presParOf" srcId="{68905D0C-E2AB-493C-94BD-D2C211276B14}" destId="{485E22E2-59F0-4C00-91D0-9242F295E002}" srcOrd="7" destOrd="0" presId="urn:microsoft.com/office/officeart/2005/8/layout/hierarchy5"/>
    <dgm:cxn modelId="{4A386541-D69A-4E01-A632-D209EFC184D1}" type="presParOf" srcId="{485E22E2-59F0-4C00-91D0-9242F295E002}" destId="{8DEA8E3D-C448-4B78-8540-EFBE686252D4}" srcOrd="0" destOrd="0" presId="urn:microsoft.com/office/officeart/2005/8/layout/hierarchy5"/>
    <dgm:cxn modelId="{B8DD4A43-5EE7-43AC-A7D0-2A77899FBC9B}" type="presParOf" srcId="{485E22E2-59F0-4C00-91D0-9242F295E002}" destId="{17897A16-236F-4578-80DE-87A0257A1881}" srcOrd="1" destOrd="0" presId="urn:microsoft.com/office/officeart/2005/8/layout/hierarchy5"/>
    <dgm:cxn modelId="{A267EBD8-DFC7-4A5E-BE19-6A709DAA1FE4}" type="presParOf" srcId="{E5E924EC-B272-4366-8B08-E6236A0B7F94}" destId="{8AAD9D3B-E442-4857-BB26-BCFAFBCB6802}" srcOrd="1" destOrd="0" presId="urn:microsoft.com/office/officeart/2005/8/layout/hierarchy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39E14F6-8CA2-4EB8-B72E-14F6865CDC6C}">
      <dsp:nvSpPr>
        <dsp:cNvPr id="0" name=""/>
        <dsp:cNvSpPr/>
      </dsp:nvSpPr>
      <dsp:spPr>
        <a:xfrm>
          <a:off x="0" y="0"/>
          <a:ext cx="7772400" cy="6093296"/>
        </a:xfrm>
        <a:prstGeom prst="rightArrow">
          <a:avLst/>
        </a:prstGeom>
        <a:solidFill>
          <a:schemeClr val="tx1">
            <a:lumMod val="10000"/>
            <a:lumOff val="90000"/>
          </a:schemeClr>
        </a:solidFill>
        <a:ln>
          <a:noFill/>
        </a:ln>
        <a:effectLst/>
      </dsp:spPr>
      <dsp:style>
        <a:lnRef idx="0">
          <a:scrgbClr r="0" g="0" b="0"/>
        </a:lnRef>
        <a:fillRef idx="1">
          <a:scrgbClr r="0" g="0" b="0"/>
        </a:fillRef>
        <a:effectRef idx="0">
          <a:scrgbClr r="0" g="0" b="0"/>
        </a:effectRef>
        <a:fontRef idx="minor"/>
      </dsp:style>
    </dsp:sp>
    <dsp:sp modelId="{82C29D9D-F30A-4B8E-9827-0F37A1B7FBCB}">
      <dsp:nvSpPr>
        <dsp:cNvPr id="0" name=""/>
        <dsp:cNvSpPr/>
      </dsp:nvSpPr>
      <dsp:spPr>
        <a:xfrm>
          <a:off x="19877" y="1872201"/>
          <a:ext cx="1565730" cy="2437318"/>
        </a:xfrm>
        <a:prstGeom prst="roundRect">
          <a:avLst/>
        </a:prstGeom>
        <a:solidFill>
          <a:schemeClr val="tx1">
            <a:lumMod val="25000"/>
            <a:lumOff val="7500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endParaRPr lang="nl-NL" sz="1400" kern="1200" dirty="0" smtClean="0"/>
        </a:p>
        <a:p>
          <a:pPr lvl="0" algn="ctr" defTabSz="622300">
            <a:lnSpc>
              <a:spcPct val="90000"/>
            </a:lnSpc>
            <a:spcBef>
              <a:spcPct val="0"/>
            </a:spcBef>
            <a:spcAft>
              <a:spcPct val="35000"/>
            </a:spcAft>
          </a:pPr>
          <a:r>
            <a:rPr lang="nl-NL" sz="1400" kern="1200" dirty="0" smtClean="0"/>
            <a:t>Introductie</a:t>
          </a:r>
        </a:p>
        <a:p>
          <a:pPr lvl="0" algn="ctr" defTabSz="622300">
            <a:lnSpc>
              <a:spcPct val="90000"/>
            </a:lnSpc>
            <a:spcBef>
              <a:spcPct val="0"/>
            </a:spcBef>
            <a:spcAft>
              <a:spcPct val="35000"/>
            </a:spcAft>
          </a:pPr>
          <a:r>
            <a:rPr lang="nl-NL" sz="1400" kern="1200" dirty="0" smtClean="0"/>
            <a:t>en communicatie</a:t>
          </a:r>
          <a:endParaRPr lang="nl-NL" sz="1400" kern="1200" dirty="0"/>
        </a:p>
      </dsp:txBody>
      <dsp:txXfrm>
        <a:off x="96310" y="1948634"/>
        <a:ext cx="1412864" cy="2284452"/>
      </dsp:txXfrm>
    </dsp:sp>
    <dsp:sp modelId="{F16D027D-5B07-4A63-8D74-C446D0C76A64}">
      <dsp:nvSpPr>
        <dsp:cNvPr id="0" name=""/>
        <dsp:cNvSpPr/>
      </dsp:nvSpPr>
      <dsp:spPr>
        <a:xfrm>
          <a:off x="3310771" y="1872201"/>
          <a:ext cx="1188094" cy="2437318"/>
        </a:xfrm>
        <a:prstGeom prst="roundRect">
          <a:avLst/>
        </a:prstGeom>
        <a:solidFill>
          <a:srgbClr val="A537FF"/>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endParaRPr lang="nl-NL" sz="1200" kern="1200" dirty="0" smtClean="0"/>
        </a:p>
        <a:p>
          <a:pPr lvl="0" algn="ctr" defTabSz="533400">
            <a:lnSpc>
              <a:spcPct val="90000"/>
            </a:lnSpc>
            <a:spcBef>
              <a:spcPct val="0"/>
            </a:spcBef>
            <a:spcAft>
              <a:spcPct val="35000"/>
            </a:spcAft>
          </a:pPr>
          <a:endParaRPr lang="nl-NL" sz="1200" kern="1200" dirty="0" smtClean="0"/>
        </a:p>
        <a:p>
          <a:pPr lvl="0" algn="ctr" defTabSz="533400">
            <a:lnSpc>
              <a:spcPct val="90000"/>
            </a:lnSpc>
            <a:spcBef>
              <a:spcPct val="0"/>
            </a:spcBef>
            <a:spcAft>
              <a:spcPct val="35000"/>
            </a:spcAft>
          </a:pPr>
          <a:r>
            <a:rPr lang="nl-NL" sz="1400" kern="1200" dirty="0" smtClean="0"/>
            <a:t>Context</a:t>
          </a:r>
          <a:endParaRPr lang="nl-NL" sz="1200" kern="1200" dirty="0" smtClean="0"/>
        </a:p>
        <a:p>
          <a:pPr lvl="0" algn="ctr" defTabSz="533400">
            <a:lnSpc>
              <a:spcPct val="90000"/>
            </a:lnSpc>
            <a:spcBef>
              <a:spcPct val="0"/>
            </a:spcBef>
            <a:spcAft>
              <a:spcPct val="35000"/>
            </a:spcAft>
          </a:pPr>
          <a:r>
            <a:rPr lang="nl-NL" sz="1400" kern="1200" dirty="0" smtClean="0"/>
            <a:t>bepaling</a:t>
          </a:r>
          <a:r>
            <a:rPr lang="nl-NL" sz="1200" kern="1200" dirty="0" smtClean="0"/>
            <a:t> </a:t>
          </a:r>
          <a:endParaRPr lang="nl-NL" sz="1200" kern="1200" dirty="0"/>
        </a:p>
      </dsp:txBody>
      <dsp:txXfrm>
        <a:off x="3368769" y="1930199"/>
        <a:ext cx="1072098" cy="2321322"/>
      </dsp:txXfrm>
    </dsp:sp>
    <dsp:sp modelId="{424E2BAE-64C8-4263-820B-25B61A0D7B77}">
      <dsp:nvSpPr>
        <dsp:cNvPr id="0" name=""/>
        <dsp:cNvSpPr/>
      </dsp:nvSpPr>
      <dsp:spPr>
        <a:xfrm>
          <a:off x="1827536" y="1872201"/>
          <a:ext cx="1336250" cy="2437318"/>
        </a:xfrm>
        <a:prstGeom prst="roundRect">
          <a:avLst/>
        </a:prstGeom>
        <a:solidFill>
          <a:srgbClr val="B55BFF"/>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53340" tIns="53340" rIns="53340" bIns="53340" numCol="1" spcCol="1270" anchor="ctr" anchorCtr="0">
          <a:noAutofit/>
        </a:bodyPr>
        <a:lstStyle/>
        <a:p>
          <a:pPr lvl="0" algn="ctr" defTabSz="400050">
            <a:lnSpc>
              <a:spcPct val="90000"/>
            </a:lnSpc>
            <a:spcBef>
              <a:spcPct val="0"/>
            </a:spcBef>
            <a:spcAft>
              <a:spcPct val="35000"/>
            </a:spcAft>
          </a:pPr>
          <a:endParaRPr lang="nl-NL" sz="1400" kern="1200" dirty="0" smtClean="0"/>
        </a:p>
        <a:p>
          <a:pPr lvl="0" algn="ctr" defTabSz="400050">
            <a:lnSpc>
              <a:spcPct val="90000"/>
            </a:lnSpc>
            <a:spcBef>
              <a:spcPct val="0"/>
            </a:spcBef>
            <a:spcAft>
              <a:spcPct val="35000"/>
            </a:spcAft>
          </a:pPr>
          <a:endParaRPr lang="nl-NL" sz="1400" kern="1200" dirty="0" smtClean="0"/>
        </a:p>
        <a:p>
          <a:pPr lvl="0" algn="ctr" defTabSz="400050">
            <a:lnSpc>
              <a:spcPct val="90000"/>
            </a:lnSpc>
            <a:spcBef>
              <a:spcPct val="0"/>
            </a:spcBef>
            <a:spcAft>
              <a:spcPct val="35000"/>
            </a:spcAft>
          </a:pPr>
          <a:r>
            <a:rPr lang="nl-NL" sz="1400" kern="1200" dirty="0" smtClean="0"/>
            <a:t>Boodschap</a:t>
          </a:r>
        </a:p>
        <a:p>
          <a:pPr lvl="0" algn="ctr" defTabSz="400050">
            <a:lnSpc>
              <a:spcPct val="90000"/>
            </a:lnSpc>
            <a:spcBef>
              <a:spcPct val="0"/>
            </a:spcBef>
            <a:spcAft>
              <a:spcPct val="35000"/>
            </a:spcAft>
          </a:pPr>
          <a:r>
            <a:rPr lang="nl-NL" sz="1400" kern="1200" dirty="0" smtClean="0"/>
            <a:t>bepaling 	</a:t>
          </a:r>
          <a:endParaRPr lang="nl-NL" sz="1400" kern="1200" dirty="0"/>
        </a:p>
      </dsp:txBody>
      <dsp:txXfrm>
        <a:off x="1892766" y="1937431"/>
        <a:ext cx="1205790" cy="2306858"/>
      </dsp:txXfrm>
    </dsp:sp>
    <dsp:sp modelId="{5EC4A7B3-1C76-4CCB-BB20-CC4C1C455B69}">
      <dsp:nvSpPr>
        <dsp:cNvPr id="0" name=""/>
        <dsp:cNvSpPr/>
      </dsp:nvSpPr>
      <dsp:spPr>
        <a:xfrm>
          <a:off x="4622717" y="1872201"/>
          <a:ext cx="1265677" cy="2437318"/>
        </a:xfrm>
        <a:prstGeom prst="roundRect">
          <a:avLst/>
        </a:prstGeom>
        <a:solidFill>
          <a:srgbClr val="8E05FF"/>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endParaRPr lang="nl-NL" sz="1200" kern="1200" dirty="0" smtClean="0"/>
        </a:p>
        <a:p>
          <a:pPr lvl="0" algn="ctr" defTabSz="533400">
            <a:lnSpc>
              <a:spcPct val="90000"/>
            </a:lnSpc>
            <a:spcBef>
              <a:spcPct val="0"/>
            </a:spcBef>
            <a:spcAft>
              <a:spcPct val="35000"/>
            </a:spcAft>
          </a:pPr>
          <a:r>
            <a:rPr lang="nl-NL" sz="1400" kern="1200" dirty="0" smtClean="0"/>
            <a:t>Onderdelen</a:t>
          </a:r>
          <a:r>
            <a:rPr lang="nl-NL" sz="1200" kern="1200" dirty="0" smtClean="0"/>
            <a:t> </a:t>
          </a:r>
          <a:endParaRPr lang="nl-NL" sz="1200" kern="1200" dirty="0"/>
        </a:p>
      </dsp:txBody>
      <dsp:txXfrm>
        <a:off x="4684502" y="1933986"/>
        <a:ext cx="1142107" cy="2313748"/>
      </dsp:txXfrm>
    </dsp:sp>
    <dsp:sp modelId="{9A2D46EA-CD90-4A7E-96F9-B7435F20BDB6}">
      <dsp:nvSpPr>
        <dsp:cNvPr id="0" name=""/>
        <dsp:cNvSpPr/>
      </dsp:nvSpPr>
      <dsp:spPr>
        <a:xfrm>
          <a:off x="6072765" y="1872201"/>
          <a:ext cx="1390974" cy="2437318"/>
        </a:xfrm>
        <a:prstGeom prst="roundRect">
          <a:avLst/>
        </a:prstGeom>
        <a:solidFill>
          <a:schemeClr val="tx1">
            <a:lumMod val="75000"/>
            <a:lumOff val="2500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endParaRPr lang="nl-NL" sz="1200" kern="1200" dirty="0" smtClean="0"/>
        </a:p>
        <a:p>
          <a:pPr lvl="0" algn="ctr" defTabSz="533400">
            <a:lnSpc>
              <a:spcPct val="90000"/>
            </a:lnSpc>
            <a:spcBef>
              <a:spcPct val="0"/>
            </a:spcBef>
            <a:spcAft>
              <a:spcPct val="35000"/>
            </a:spcAft>
          </a:pPr>
          <a:endParaRPr lang="nl-NL" sz="1200" kern="1200" dirty="0" smtClean="0"/>
        </a:p>
        <a:p>
          <a:pPr lvl="0" algn="ctr" defTabSz="533400">
            <a:lnSpc>
              <a:spcPct val="90000"/>
            </a:lnSpc>
            <a:spcBef>
              <a:spcPct val="0"/>
            </a:spcBef>
            <a:spcAft>
              <a:spcPct val="35000"/>
            </a:spcAft>
          </a:pPr>
          <a:r>
            <a:rPr lang="nl-NL" sz="1400" kern="1200" dirty="0" smtClean="0"/>
            <a:t>Weerstand</a:t>
          </a:r>
        </a:p>
      </dsp:txBody>
      <dsp:txXfrm>
        <a:off x="6140667" y="1940103"/>
        <a:ext cx="1255170" cy="2301514"/>
      </dsp:txXfrm>
    </dsp:sp>
    <dsp:sp modelId="{8EDB765E-91EB-4E24-89E4-48D352ABE2B8}">
      <dsp:nvSpPr>
        <dsp:cNvPr id="0" name=""/>
        <dsp:cNvSpPr/>
      </dsp:nvSpPr>
      <dsp:spPr>
        <a:xfrm>
          <a:off x="7618372" y="1872201"/>
          <a:ext cx="1401274" cy="2437318"/>
        </a:xfrm>
        <a:prstGeom prst="roundRect">
          <a:avLst/>
        </a:prstGeom>
        <a:solidFill>
          <a:schemeClr val="tx1">
            <a:lumMod val="90000"/>
            <a:lumOff val="1000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endParaRPr lang="nl-NL" sz="1400" kern="1200" dirty="0" smtClean="0"/>
        </a:p>
        <a:p>
          <a:pPr lvl="0" algn="ctr" defTabSz="622300">
            <a:lnSpc>
              <a:spcPct val="90000"/>
            </a:lnSpc>
            <a:spcBef>
              <a:spcPct val="0"/>
            </a:spcBef>
            <a:spcAft>
              <a:spcPct val="35000"/>
            </a:spcAft>
          </a:pPr>
          <a:endParaRPr lang="nl-NL" sz="1400" kern="1200" dirty="0" smtClean="0"/>
        </a:p>
        <a:p>
          <a:pPr lvl="0" algn="ctr" defTabSz="622300">
            <a:lnSpc>
              <a:spcPct val="90000"/>
            </a:lnSpc>
            <a:spcBef>
              <a:spcPct val="0"/>
            </a:spcBef>
            <a:spcAft>
              <a:spcPct val="35000"/>
            </a:spcAft>
          </a:pPr>
          <a:r>
            <a:rPr lang="nl-NL" sz="1400" kern="1200" dirty="0" smtClean="0"/>
            <a:t>Generale repetitie</a:t>
          </a:r>
          <a:endParaRPr lang="nl-NL" sz="1400" kern="1200" dirty="0"/>
        </a:p>
      </dsp:txBody>
      <dsp:txXfrm>
        <a:off x="7686777" y="1940606"/>
        <a:ext cx="1264464" cy="2300508"/>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61078EE-66DC-4F8F-B1FF-BCD402230A9A}">
      <dsp:nvSpPr>
        <dsp:cNvPr id="0" name=""/>
        <dsp:cNvSpPr/>
      </dsp:nvSpPr>
      <dsp:spPr>
        <a:xfrm>
          <a:off x="1510052" y="1943584"/>
          <a:ext cx="2252012" cy="1126006"/>
        </a:xfrm>
        <a:prstGeom prst="roundRect">
          <a:avLst>
            <a:gd name="adj" fmla="val 10000"/>
          </a:avLst>
        </a:prstGeom>
        <a:solidFill>
          <a:schemeClr val="accent4">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lvl="0" algn="ctr" defTabSz="1066800">
            <a:lnSpc>
              <a:spcPct val="90000"/>
            </a:lnSpc>
            <a:spcBef>
              <a:spcPct val="0"/>
            </a:spcBef>
            <a:spcAft>
              <a:spcPct val="35000"/>
            </a:spcAft>
          </a:pPr>
          <a:r>
            <a:rPr lang="nl-NL" sz="2400" kern="1200" dirty="0" smtClean="0">
              <a:latin typeface="Arial" panose="020B0604020202020204" pitchFamily="34" charset="0"/>
              <a:cs typeface="Arial" panose="020B0604020202020204" pitchFamily="34" charset="0"/>
            </a:rPr>
            <a:t>Bepaal de Boodschap</a:t>
          </a:r>
          <a:endParaRPr lang="nl-NL" sz="2400" kern="1200" dirty="0">
            <a:latin typeface="Arial" panose="020B0604020202020204" pitchFamily="34" charset="0"/>
            <a:cs typeface="Arial" panose="020B0604020202020204" pitchFamily="34" charset="0"/>
          </a:endParaRPr>
        </a:p>
      </dsp:txBody>
      <dsp:txXfrm>
        <a:off x="1543032" y="1976564"/>
        <a:ext cx="2186052" cy="1060046"/>
      </dsp:txXfrm>
    </dsp:sp>
    <dsp:sp modelId="{4C847875-5158-42EF-9A6D-11C3F84FACCB}">
      <dsp:nvSpPr>
        <dsp:cNvPr id="0" name=""/>
        <dsp:cNvSpPr/>
      </dsp:nvSpPr>
      <dsp:spPr>
        <a:xfrm rot="17692822">
          <a:off x="3141928" y="1515192"/>
          <a:ext cx="2141078" cy="40429"/>
        </a:xfrm>
        <a:custGeom>
          <a:avLst/>
          <a:gdLst/>
          <a:ahLst/>
          <a:cxnLst/>
          <a:rect l="0" t="0" r="0" b="0"/>
          <a:pathLst>
            <a:path>
              <a:moveTo>
                <a:pt x="0" y="20214"/>
              </a:moveTo>
              <a:lnTo>
                <a:pt x="2141078" y="20214"/>
              </a:lnTo>
            </a:path>
          </a:pathLst>
        </a:custGeom>
        <a:noFill/>
        <a:ln w="25400" cap="flat" cmpd="sng" algn="ctr">
          <a:solidFill>
            <a:schemeClr val="accent6">
              <a:hueOff val="0"/>
              <a:satOff val="0"/>
              <a:lumOff val="0"/>
              <a:alphaOff val="0"/>
            </a:schemeClr>
          </a:solidFill>
          <a:prstDash val="solid"/>
        </a:ln>
        <a:effectLst/>
        <a:sp3d z="-40000"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355600">
            <a:lnSpc>
              <a:spcPct val="90000"/>
            </a:lnSpc>
            <a:spcBef>
              <a:spcPct val="0"/>
            </a:spcBef>
            <a:spcAft>
              <a:spcPct val="35000"/>
            </a:spcAft>
          </a:pPr>
          <a:endParaRPr lang="nl-NL" sz="800" kern="1200">
            <a:latin typeface="Arial" panose="020B0604020202020204" pitchFamily="34" charset="0"/>
            <a:cs typeface="Arial" panose="020B0604020202020204" pitchFamily="34" charset="0"/>
          </a:endParaRPr>
        </a:p>
      </dsp:txBody>
      <dsp:txXfrm>
        <a:off x="4158941" y="1481880"/>
        <a:ext cx="107053" cy="107053"/>
      </dsp:txXfrm>
    </dsp:sp>
    <dsp:sp modelId="{FBF5A8DD-69CD-4959-A3EA-DFBCCE89BF4E}">
      <dsp:nvSpPr>
        <dsp:cNvPr id="0" name=""/>
        <dsp:cNvSpPr/>
      </dsp:nvSpPr>
      <dsp:spPr>
        <a:xfrm>
          <a:off x="4662870" y="1223"/>
          <a:ext cx="2252012" cy="1126006"/>
        </a:xfrm>
        <a:prstGeom prst="roundRect">
          <a:avLst>
            <a:gd name="adj" fmla="val 10000"/>
          </a:avLst>
        </a:prstGeom>
        <a:solidFill>
          <a:schemeClr val="accent6">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lvl="0" algn="ctr" defTabSz="1066800">
            <a:lnSpc>
              <a:spcPct val="90000"/>
            </a:lnSpc>
            <a:spcBef>
              <a:spcPct val="0"/>
            </a:spcBef>
            <a:spcAft>
              <a:spcPct val="35000"/>
            </a:spcAft>
          </a:pPr>
          <a:r>
            <a:rPr lang="nl-NL" sz="2400" kern="1200" dirty="0" smtClean="0">
              <a:latin typeface="Arial" panose="020B0604020202020204" pitchFamily="34" charset="0"/>
              <a:cs typeface="Arial" panose="020B0604020202020204" pitchFamily="34" charset="0"/>
            </a:rPr>
            <a:t>Maak tijdplan</a:t>
          </a:r>
          <a:endParaRPr lang="nl-NL" sz="2400" kern="1200" dirty="0">
            <a:latin typeface="Arial" panose="020B0604020202020204" pitchFamily="34" charset="0"/>
            <a:cs typeface="Arial" panose="020B0604020202020204" pitchFamily="34" charset="0"/>
          </a:endParaRPr>
        </a:p>
      </dsp:txBody>
      <dsp:txXfrm>
        <a:off x="4695850" y="34203"/>
        <a:ext cx="2186052" cy="1060046"/>
      </dsp:txXfrm>
    </dsp:sp>
    <dsp:sp modelId="{0138683D-82E3-4D5C-9DA0-B8F1E908F0B4}">
      <dsp:nvSpPr>
        <dsp:cNvPr id="0" name=""/>
        <dsp:cNvSpPr/>
      </dsp:nvSpPr>
      <dsp:spPr>
        <a:xfrm rot="19457599">
          <a:off x="3657795" y="2162646"/>
          <a:ext cx="1109344" cy="40429"/>
        </a:xfrm>
        <a:custGeom>
          <a:avLst/>
          <a:gdLst/>
          <a:ahLst/>
          <a:cxnLst/>
          <a:rect l="0" t="0" r="0" b="0"/>
          <a:pathLst>
            <a:path>
              <a:moveTo>
                <a:pt x="0" y="20214"/>
              </a:moveTo>
              <a:lnTo>
                <a:pt x="1109344" y="20214"/>
              </a:lnTo>
            </a:path>
          </a:pathLst>
        </a:custGeom>
        <a:noFill/>
        <a:ln w="25400" cap="flat" cmpd="sng" algn="ctr">
          <a:solidFill>
            <a:schemeClr val="accent6">
              <a:hueOff val="0"/>
              <a:satOff val="0"/>
              <a:lumOff val="0"/>
              <a:alphaOff val="0"/>
            </a:schemeClr>
          </a:solidFill>
          <a:prstDash val="solid"/>
        </a:ln>
        <a:effectLst/>
        <a:sp3d z="-40000"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nl-NL" sz="500" kern="1200">
            <a:latin typeface="Arial" panose="020B0604020202020204" pitchFamily="34" charset="0"/>
            <a:cs typeface="Arial" panose="020B0604020202020204" pitchFamily="34" charset="0"/>
          </a:endParaRPr>
        </a:p>
      </dsp:txBody>
      <dsp:txXfrm>
        <a:off x="4184734" y="2155127"/>
        <a:ext cx="55467" cy="55467"/>
      </dsp:txXfrm>
    </dsp:sp>
    <dsp:sp modelId="{BC6B080F-9C8F-49AE-B776-F31B90C465C8}">
      <dsp:nvSpPr>
        <dsp:cNvPr id="0" name=""/>
        <dsp:cNvSpPr/>
      </dsp:nvSpPr>
      <dsp:spPr>
        <a:xfrm>
          <a:off x="4662870" y="1296131"/>
          <a:ext cx="2252012" cy="1126006"/>
        </a:xfrm>
        <a:prstGeom prst="roundRect">
          <a:avLst>
            <a:gd name="adj" fmla="val 10000"/>
          </a:avLst>
        </a:prstGeom>
        <a:solidFill>
          <a:schemeClr val="accent6">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lvl="0" algn="ctr" defTabSz="1066800">
            <a:lnSpc>
              <a:spcPct val="90000"/>
            </a:lnSpc>
            <a:spcBef>
              <a:spcPct val="0"/>
            </a:spcBef>
            <a:spcAft>
              <a:spcPct val="35000"/>
            </a:spcAft>
          </a:pPr>
          <a:r>
            <a:rPr lang="nl-NL" sz="2400" kern="1200" dirty="0" smtClean="0">
              <a:latin typeface="Arial" panose="020B0604020202020204" pitchFamily="34" charset="0"/>
              <a:cs typeface="Arial" panose="020B0604020202020204" pitchFamily="34" charset="0"/>
            </a:rPr>
            <a:t>Structureer informatie</a:t>
          </a:r>
          <a:endParaRPr lang="nl-NL" sz="1800" kern="1200" dirty="0">
            <a:latin typeface="Arial" panose="020B0604020202020204" pitchFamily="34" charset="0"/>
            <a:cs typeface="Arial" panose="020B0604020202020204" pitchFamily="34" charset="0"/>
          </a:endParaRPr>
        </a:p>
      </dsp:txBody>
      <dsp:txXfrm>
        <a:off x="4695850" y="1329111"/>
        <a:ext cx="2186052" cy="1060046"/>
      </dsp:txXfrm>
    </dsp:sp>
    <dsp:sp modelId="{5BBEDB59-4E77-48BC-A6C8-C6984E8BD6AD}">
      <dsp:nvSpPr>
        <dsp:cNvPr id="0" name=""/>
        <dsp:cNvSpPr/>
      </dsp:nvSpPr>
      <dsp:spPr>
        <a:xfrm rot="2142401">
          <a:off x="3657795" y="2810099"/>
          <a:ext cx="1109344" cy="40429"/>
        </a:xfrm>
        <a:custGeom>
          <a:avLst/>
          <a:gdLst/>
          <a:ahLst/>
          <a:cxnLst/>
          <a:rect l="0" t="0" r="0" b="0"/>
          <a:pathLst>
            <a:path>
              <a:moveTo>
                <a:pt x="0" y="20214"/>
              </a:moveTo>
              <a:lnTo>
                <a:pt x="1109344" y="20214"/>
              </a:lnTo>
            </a:path>
          </a:pathLst>
        </a:custGeom>
        <a:noFill/>
        <a:ln w="25400" cap="flat" cmpd="sng" algn="ctr">
          <a:solidFill>
            <a:schemeClr val="accent6">
              <a:hueOff val="0"/>
              <a:satOff val="0"/>
              <a:lumOff val="0"/>
              <a:alphaOff val="0"/>
            </a:schemeClr>
          </a:solidFill>
          <a:prstDash val="solid"/>
        </a:ln>
        <a:effectLst/>
        <a:sp3d z="-40000"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nl-NL" sz="500" kern="1200">
            <a:latin typeface="Arial" panose="020B0604020202020204" pitchFamily="34" charset="0"/>
            <a:cs typeface="Arial" panose="020B0604020202020204" pitchFamily="34" charset="0"/>
          </a:endParaRPr>
        </a:p>
      </dsp:txBody>
      <dsp:txXfrm>
        <a:off x="4184734" y="2802581"/>
        <a:ext cx="55467" cy="55467"/>
      </dsp:txXfrm>
    </dsp:sp>
    <dsp:sp modelId="{19206BF6-6250-4ED1-B6A1-5EF0AE495112}">
      <dsp:nvSpPr>
        <dsp:cNvPr id="0" name=""/>
        <dsp:cNvSpPr/>
      </dsp:nvSpPr>
      <dsp:spPr>
        <a:xfrm>
          <a:off x="4662870" y="2591038"/>
          <a:ext cx="2252012" cy="1126006"/>
        </a:xfrm>
        <a:prstGeom prst="roundRect">
          <a:avLst>
            <a:gd name="adj" fmla="val 10000"/>
          </a:avLst>
        </a:prstGeom>
        <a:solidFill>
          <a:schemeClr val="accent6">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lvl="0" algn="ctr" defTabSz="1066800">
            <a:lnSpc>
              <a:spcPct val="90000"/>
            </a:lnSpc>
            <a:spcBef>
              <a:spcPct val="0"/>
            </a:spcBef>
            <a:spcAft>
              <a:spcPct val="35000"/>
            </a:spcAft>
          </a:pPr>
          <a:r>
            <a:rPr lang="nl-NL" sz="2400" kern="1200" dirty="0" smtClean="0">
              <a:latin typeface="Arial" panose="020B0604020202020204" pitchFamily="34" charset="0"/>
              <a:cs typeface="Arial" panose="020B0604020202020204" pitchFamily="34" charset="0"/>
            </a:rPr>
            <a:t>Overtuig je publiek</a:t>
          </a:r>
          <a:endParaRPr lang="nl-NL" sz="2400" kern="1200" dirty="0">
            <a:latin typeface="Arial" panose="020B0604020202020204" pitchFamily="34" charset="0"/>
            <a:cs typeface="Arial" panose="020B0604020202020204" pitchFamily="34" charset="0"/>
          </a:endParaRPr>
        </a:p>
      </dsp:txBody>
      <dsp:txXfrm>
        <a:off x="4695850" y="2624018"/>
        <a:ext cx="2186052" cy="1060046"/>
      </dsp:txXfrm>
    </dsp:sp>
    <dsp:sp modelId="{29F68ED6-D3BC-4AAE-B0CE-2C43B4478E1C}">
      <dsp:nvSpPr>
        <dsp:cNvPr id="0" name=""/>
        <dsp:cNvSpPr/>
      </dsp:nvSpPr>
      <dsp:spPr>
        <a:xfrm rot="3907178">
          <a:off x="3141928" y="3457553"/>
          <a:ext cx="2141078" cy="40429"/>
        </a:xfrm>
        <a:custGeom>
          <a:avLst/>
          <a:gdLst/>
          <a:ahLst/>
          <a:cxnLst/>
          <a:rect l="0" t="0" r="0" b="0"/>
          <a:pathLst>
            <a:path>
              <a:moveTo>
                <a:pt x="0" y="20214"/>
              </a:moveTo>
              <a:lnTo>
                <a:pt x="2141078" y="20214"/>
              </a:lnTo>
            </a:path>
          </a:pathLst>
        </a:custGeom>
        <a:noFill/>
        <a:ln w="25400" cap="flat" cmpd="sng" algn="ctr">
          <a:solidFill>
            <a:schemeClr val="accent6">
              <a:hueOff val="0"/>
              <a:satOff val="0"/>
              <a:lumOff val="0"/>
              <a:alphaOff val="0"/>
            </a:schemeClr>
          </a:solidFill>
          <a:prstDash val="solid"/>
        </a:ln>
        <a:effectLst/>
        <a:sp3d z="-40000"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355600">
            <a:lnSpc>
              <a:spcPct val="90000"/>
            </a:lnSpc>
            <a:spcBef>
              <a:spcPct val="0"/>
            </a:spcBef>
            <a:spcAft>
              <a:spcPct val="35000"/>
            </a:spcAft>
          </a:pPr>
          <a:endParaRPr lang="nl-NL" sz="800" kern="1200">
            <a:latin typeface="Arial" panose="020B0604020202020204" pitchFamily="34" charset="0"/>
            <a:cs typeface="Arial" panose="020B0604020202020204" pitchFamily="34" charset="0"/>
          </a:endParaRPr>
        </a:p>
      </dsp:txBody>
      <dsp:txXfrm>
        <a:off x="4158941" y="3424241"/>
        <a:ext cx="107053" cy="107053"/>
      </dsp:txXfrm>
    </dsp:sp>
    <dsp:sp modelId="{8DEA8E3D-C448-4B78-8540-EFBE686252D4}">
      <dsp:nvSpPr>
        <dsp:cNvPr id="0" name=""/>
        <dsp:cNvSpPr/>
      </dsp:nvSpPr>
      <dsp:spPr>
        <a:xfrm>
          <a:off x="4662870" y="3885945"/>
          <a:ext cx="2252012" cy="1126006"/>
        </a:xfrm>
        <a:prstGeom prst="roundRect">
          <a:avLst>
            <a:gd name="adj" fmla="val 10000"/>
          </a:avLst>
        </a:prstGeom>
        <a:solidFill>
          <a:schemeClr val="accent6">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lvl="0" algn="ctr" defTabSz="1066800">
            <a:lnSpc>
              <a:spcPct val="90000"/>
            </a:lnSpc>
            <a:spcBef>
              <a:spcPct val="0"/>
            </a:spcBef>
            <a:spcAft>
              <a:spcPct val="35000"/>
            </a:spcAft>
          </a:pPr>
          <a:r>
            <a:rPr lang="nl-NL" sz="2400" kern="1200" dirty="0" smtClean="0">
              <a:latin typeface="Arial" panose="020B0604020202020204" pitchFamily="34" charset="0"/>
              <a:cs typeface="Arial" panose="020B0604020202020204" pitchFamily="34" charset="0"/>
            </a:rPr>
            <a:t>Werk  presentatie uit</a:t>
          </a:r>
          <a:endParaRPr lang="nl-NL" sz="2400" kern="1200" dirty="0">
            <a:latin typeface="Arial" panose="020B0604020202020204" pitchFamily="34" charset="0"/>
            <a:cs typeface="Arial" panose="020B0604020202020204" pitchFamily="34" charset="0"/>
          </a:endParaRPr>
        </a:p>
      </dsp:txBody>
      <dsp:txXfrm>
        <a:off x="4695850" y="3918925"/>
        <a:ext cx="2186052" cy="1060046"/>
      </dsp:txXfrm>
    </dsp:sp>
  </dsp:spTree>
</dsp:drawing>
</file>

<file path=ppt/diagrams/layout1.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2.xml><?xml version="1.0" encoding="utf-8"?>
<dgm:layoutDef xmlns:dgm="http://schemas.openxmlformats.org/drawingml/2006/diagram" xmlns:a="http://schemas.openxmlformats.org/drawingml/2006/main" uniqueId="urn:microsoft.com/office/officeart/2005/8/layout/hierarchy5">
  <dgm:title val=""/>
  <dgm:desc val=""/>
  <dgm:catLst>
    <dgm:cat type="hierarchy" pri="6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 modelId="4">
          <dgm:prSet phldr="1"/>
        </dgm:pt>
        <dgm:pt modelId="5">
          <dgm:prSet phldr="1"/>
        </dgm:pt>
        <dgm:pt modelId="6">
          <dgm:prSet phldr="1"/>
        </dgm:pt>
      </dgm:ptLst>
      <dgm:cxnLst>
        <dgm:cxn modelId="7" srcId="0" destId="1" srcOrd="0" destOrd="0"/>
        <dgm:cxn modelId="8" srcId="1" destId="2" srcOrd="0" destOrd="0"/>
        <dgm:cxn modelId="9" srcId="1" destId="3" srcOrd="1" destOrd="0"/>
        <dgm:cxn modelId="23" srcId="2" destId="21" srcOrd="0" destOrd="0"/>
        <dgm:cxn modelId="24" srcId="2" destId="22" srcOrd="1" destOrd="0"/>
        <dgm:cxn modelId="33" srcId="3" destId="31" srcOrd="0" destOrd="0"/>
        <dgm:cxn modelId="10" srcId="0" destId="4" srcOrd="1" destOrd="0"/>
        <dgm:cxn modelId="11" srcId="0" destId="5" srcOrd="2" destOrd="0"/>
        <dgm:cxn modelId="12" srcId="0" destId="6" srcOrd="3" destOrd="0"/>
      </dgm:cxnLst>
      <dgm:bg/>
      <dgm:whole/>
    </dgm:dataModel>
  </dgm:sampData>
  <dgm:styleData>
    <dgm:dataModel>
      <dgm:ptLst>
        <dgm:pt modelId="0" type="doc"/>
        <dgm:pt modelId="1"/>
        <dgm:pt modelId="11"/>
        <dgm:pt modelId="12"/>
        <dgm:pt modelId="2"/>
        <dgm:pt modelId="3"/>
      </dgm:ptLst>
      <dgm:cxnLst>
        <dgm:cxn modelId="4" srcId="0" destId="1" srcOrd="0" destOrd="0"/>
        <dgm:cxn modelId="13" srcId="1" destId="11" srcOrd="0" destOrd="0"/>
        <dgm:cxn modelId="14" srcId="1" destId="12" srcOrd="1" destOrd="0"/>
        <dgm:cxn modelId="5" srcId="0" destId="2" srcOrd="1" destOrd="0"/>
        <dgm:cxn modelId="6" srcId="0" destId="3" srcOrd="2" destOrd="0"/>
      </dgm:cxnLst>
      <dgm:bg/>
      <dgm:whole/>
    </dgm:dataModel>
  </dgm:styleData>
  <dgm:clrData>
    <dgm:dataModel>
      <dgm:ptLst>
        <dgm:pt modelId="0" type="doc"/>
        <dgm:pt modelId="1"/>
        <dgm:pt modelId="2"/>
        <dgm:pt modelId="21"/>
        <dgm:pt modelId="211"/>
        <dgm:pt modelId="3"/>
        <dgm:pt modelId="31"/>
        <dgm:pt modelId="311"/>
        <dgm:pt modelId="4"/>
        <dgm:pt modelId="5"/>
        <dgm:pt modelId="6"/>
        <dgm:pt modelId="7"/>
      </dgm:ptLst>
      <dgm:cxnLst>
        <dgm:cxn modelId="8" srcId="0" destId="1" srcOrd="0" destOrd="0"/>
        <dgm:cxn modelId="9" srcId="1" destId="2" srcOrd="0" destOrd="0"/>
        <dgm:cxn modelId="10" srcId="1" destId="3" srcOrd="1" destOrd="0"/>
        <dgm:cxn modelId="23" srcId="2" destId="21" srcOrd="0" destOrd="0"/>
        <dgm:cxn modelId="24" srcId="21" destId="211" srcOrd="0" destOrd="0"/>
        <dgm:cxn modelId="33" srcId="3" destId="31" srcOrd="0" destOrd="0"/>
        <dgm:cxn modelId="34" srcId="31" destId="311" srcOrd="0" destOrd="0"/>
        <dgm:cxn modelId="11" srcId="0" destId="4" srcOrd="1" destOrd="0"/>
        <dgm:cxn modelId="12" srcId="0" destId="5" srcOrd="2" destOrd="0"/>
        <dgm:cxn modelId="13" srcId="0" destId="6" srcOrd="3" destOrd="0"/>
        <dgm:cxn modelId="14" srcId="0" destId="7" srcOrd="4" destOrd="0"/>
      </dgm:cxnLst>
      <dgm:bg/>
      <dgm:whole/>
    </dgm:dataModel>
  </dgm:clrData>
  <dgm:layoutNode name="mainComposite">
    <dgm:varLst>
      <dgm:chPref val="1"/>
      <dgm:dir/>
      <dgm:animOne val="branch"/>
      <dgm:animLvl val="lvl"/>
      <dgm:resizeHandles val="exact"/>
    </dgm:varLst>
    <dgm:alg type="composite"/>
    <dgm:presOf/>
    <dgm:shape xmlns:r="http://schemas.openxmlformats.org/officeDocument/2006/relationships" r:blip="">
      <dgm:adjLst/>
    </dgm:shape>
    <dgm:choose name="Name0">
      <dgm:if name="Name1" axis="ch" ptType="node" func="cnt" op="gte" val="2">
        <dgm:choose name="Name2">
          <dgm:if name="Name3" func="var" arg="dir" op="equ" val="norm">
            <dgm:constrLst>
              <dgm:constr type="l" for="ch" forName="hierFlow"/>
              <dgm:constr type="t" for="ch" forName="hierFlow" refType="h" fact="0.3"/>
              <dgm:constr type="r" for="ch" forName="hierFlow" refType="w" fact="0.98"/>
              <dgm:constr type="b" for="ch" forName="hierFlow" refType="h" fact="0.96"/>
              <dgm:constr type="l" for="ch" forName="bgShapesFlow"/>
              <dgm:constr type="t" for="ch" forName="bgShapesFlow"/>
              <dgm:constr type="r" for="ch" forName="bgShapesFlow" refType="w"/>
              <dgm:constr type="b" for="ch" forName="bgShapesFlow" refType="h"/>
              <dgm:constr type="h" for="des" forName="level1Shape" refType="h"/>
              <dgm:constr type="w" for="des" forName="level1Shape" refType="h" refFor="des" refForName="level1Shape" fact="2"/>
              <dgm:constr type="w" for="des" forName="level2Shape" refType="w" refFor="des" refForName="level1Shape" op="equ"/>
              <dgm:constr type="h" for="des" forName="level2Shape" refType="h" refFor="des" refForName="level1Shape" op="equ"/>
              <dgm:constr type="sp" for="des" refType="w" refFor="des" refForName="level1Shape" op="equ" fact="0.4"/>
              <dgm:constr type="sibSp" for="des" forName="hierChild1" refType="h" refFor="des" refForName="level1Shape" op="equ" fact="0.15"/>
              <dgm:constr type="sibSp" for="des" forName="hierChild2" refType="sibSp" refFor="des" refForName="hierChild1" op="equ"/>
              <dgm:constr type="sibSp" for="des" forName="hierChild3" refType="sibSp" refFor="des" refForName="hierChild1" op="equ"/>
              <dgm:constr type="userA" for="des" refType="w" refFor="des" refForName="level1Shape" op="equ"/>
              <dgm:constr type="userB" for="des" refType="sp" refFor="des" op="equ"/>
              <dgm:constr type="w" for="des" forName="firstBuf" refType="w" refFor="des" refForName="level1Shape" fact="0.1"/>
            </dgm:constrLst>
          </dgm:if>
          <dgm:else name="Name4">
            <dgm:constrLst>
              <dgm:constr type="l" for="ch" forName="hierFlow" refType="w" fact="0.02"/>
              <dgm:constr type="t" for="ch" forName="hierFlow" refType="h" fact="0.3"/>
              <dgm:constr type="r" for="ch" forName="hierFlow" refType="w"/>
              <dgm:constr type="b" for="ch" forName="hierFlow" refType="h" fact="0.96"/>
              <dgm:constr type="l" for="ch" forName="bgShapesFlow"/>
              <dgm:constr type="t" for="ch" forName="bgShapesFlow"/>
              <dgm:constr type="r" for="ch" forName="bgShapesFlow" refType="w"/>
              <dgm:constr type="b" for="ch" forName="bgShapesFlow" refType="h"/>
              <dgm:constr type="h" for="des" forName="level1Shape" refType="h"/>
              <dgm:constr type="w" for="des" forName="level1Shape" refType="h" refFor="des" refForName="level1Shape" fact="2"/>
              <dgm:constr type="w" for="des" forName="level2Shape" refType="w" refFor="des" refForName="level1Shape" op="equ"/>
              <dgm:constr type="h" for="des" forName="level2Shape" refType="h" refFor="des" refForName="level1Shape" op="equ"/>
              <dgm:constr type="sp" for="des" refType="w" refFor="des" refForName="level1Shape" op="equ" fact="0.4"/>
              <dgm:constr type="sibSp" for="des" forName="hierChild1" refType="h" refFor="des" refForName="level1Shape" op="equ" fact="0.15"/>
              <dgm:constr type="sibSp" for="des" forName="hierChild2" refType="sibSp" refFor="des" refForName="hierChild1" op="equ"/>
              <dgm:constr type="sibSp" for="des" forName="hierChild3" refType="sibSp" refFor="des" refForName="hierChild1" op="equ"/>
              <dgm:constr type="userA" for="des" refType="w" refFor="des" refForName="level1Shape" op="equ"/>
              <dgm:constr type="userB" for="des" refType="sp" refFor="des" op="equ"/>
              <dgm:constr type="w" for="des" forName="firstBuf" refType="w" refFor="des" refForName="level1Shape" fact="0.1"/>
            </dgm:constrLst>
          </dgm:else>
        </dgm:choose>
      </dgm:if>
      <dgm:else name="Name5">
        <dgm:constrLst>
          <dgm:constr type="l" for="ch" forName="hierFlow"/>
          <dgm:constr type="t" for="ch" forName="hierFlow"/>
          <dgm:constr type="r" for="ch" forName="hierFlow" refType="w"/>
          <dgm:constr type="b" for="ch" forName="hierFlow" refType="h"/>
          <dgm:constr type="l" for="ch" forName="bgShapesFlow"/>
          <dgm:constr type="t" for="ch" forName="bgShapesFlow"/>
          <dgm:constr type="r" for="ch" forName="bgShapesFlow" refType="w"/>
          <dgm:constr type="b" for="ch" forName="bgShapesFlow" refType="h"/>
          <dgm:constr type="h" for="des" forName="level1Shape" refType="h"/>
          <dgm:constr type="w" for="des" forName="level1Shape" refType="h" refFor="des" refForName="level1Shape" fact="2"/>
          <dgm:constr type="w" for="des" forName="level2Shape" refType="w" refFor="des" refForName="level1Shape" op="equ"/>
          <dgm:constr type="h" for="des" forName="level2Shape" refType="h" refFor="des" refForName="level1Shape" op="equ"/>
          <dgm:constr type="sp" for="des" refType="w" refFor="des" refForName="level1Shape" op="equ" fact="0.4"/>
          <dgm:constr type="sibSp" for="des" forName="hierChild1" refType="h" refFor="des" refForName="level1Shape" op="equ" fact="0.15"/>
          <dgm:constr type="sibSp" for="des" forName="hierChild2" refType="sibSp" refFor="des" refForName="hierChild1" op="equ"/>
          <dgm:constr type="sibSp" for="des" forName="hierChild3" refType="sibSp" refFor="des" refForName="hierChild1" op="equ"/>
          <dgm:constr type="userA" for="des" refType="w" refFor="des" refForName="level1Shape" op="equ"/>
          <dgm:constr type="userB" for="des" refType="sp" refFor="des" op="equ"/>
          <dgm:constr type="w" for="des" forName="firstBuf" refType="w" refFor="des" refForName="level1Shape" fact="0.1"/>
        </dgm:constrLst>
      </dgm:else>
    </dgm:choose>
    <dgm:ruleLst/>
    <dgm:layoutNode name="hierFlow">
      <dgm:choose name="Name6">
        <dgm:if name="Name7" func="var" arg="dir" op="equ" val="norm">
          <dgm:alg type="lin">
            <dgm:param type="linDir" val="fromL"/>
            <dgm:param type="nodeVertAlign" val="mid"/>
            <dgm:param type="vertAlign" val="mid"/>
            <dgm:param type="nodeHorzAlign" val="l"/>
            <dgm:param type="horzAlign" val="l"/>
            <dgm:param type="fallback" val="2D"/>
          </dgm:alg>
        </dgm:if>
        <dgm:else name="Name8">
          <dgm:alg type="lin">
            <dgm:param type="linDir" val="fromR"/>
            <dgm:param type="nodeVertAlign" val="mid"/>
            <dgm:param type="vertAlign" val="mid"/>
            <dgm:param type="nodeHorzAlign" val="r"/>
            <dgm:param type="horzAlign" val="r"/>
            <dgm:param type="fallback" val="2D"/>
          </dgm:alg>
        </dgm:else>
      </dgm:choose>
      <dgm:shape xmlns:r="http://schemas.openxmlformats.org/officeDocument/2006/relationships" r:blip="">
        <dgm:adjLst/>
      </dgm:shape>
      <dgm:presOf/>
      <dgm:constrLst>
        <dgm:constr type="primFontSz" for="des" ptType="node" op="equ" val="65"/>
        <dgm:constr type="primFontSz" for="des" forName="connTx" op="equ" val="55"/>
        <dgm:constr type="primFontSz" for="des" forName="connTx" refType="primFontSz" refFor="des" refPtType="node" op="lte" fact="0.8"/>
      </dgm:constrLst>
      <dgm:ruleLst/>
      <dgm:choose name="Name9">
        <dgm:if name="Name10" axis="ch" ptType="node" func="cnt" op="gte" val="2">
          <dgm:layoutNode name="firstBuf">
            <dgm:alg type="sp"/>
            <dgm:shape xmlns:r="http://schemas.openxmlformats.org/officeDocument/2006/relationships" r:blip="">
              <dgm:adjLst/>
            </dgm:shape>
            <dgm:presOf/>
            <dgm:constrLst/>
            <dgm:ruleLst/>
          </dgm:layoutNode>
        </dgm:if>
        <dgm:else name="Name11"/>
      </dgm:choose>
      <dgm:layoutNode name="hierChild1">
        <dgm:varLst>
          <dgm:chPref val="1"/>
          <dgm:animOne val="branch"/>
          <dgm:animLvl val="lvl"/>
        </dgm:varLst>
        <dgm:choose name="Name12">
          <dgm:if name="Name13" func="var" arg="dir" op="equ" val="norm">
            <dgm:alg type="hierChild">
              <dgm:param type="linDir" val="fromT"/>
              <dgm:param type="chAlign" val="l"/>
            </dgm:alg>
          </dgm:if>
          <dgm:else name="Name14">
            <dgm:alg type="hierChild">
              <dgm:param type="linDir" val="fromT"/>
              <dgm:param type="chAlign" val="r"/>
            </dgm:alg>
          </dgm:else>
        </dgm:choose>
        <dgm:shape xmlns:r="http://schemas.openxmlformats.org/officeDocument/2006/relationships" r:blip="">
          <dgm:adjLst/>
        </dgm:shape>
        <dgm:presOf/>
        <dgm:constrLst/>
        <dgm:ruleLst/>
        <dgm:forEach name="Name15" axis="ch" cnt="3">
          <dgm:forEach name="Name16" axis="self" ptType="node">
            <dgm:layoutNode name="Name17">
              <dgm:choose name="Name18">
                <dgm:if name="Name19" func="var" arg="dir" op="equ" val="norm">
                  <dgm:alg type="hierRoot">
                    <dgm:param type="hierAlign" val="lCtrCh"/>
                  </dgm:alg>
                </dgm:if>
                <dgm:else name="Name20">
                  <dgm:alg type="hierRoot">
                    <dgm:param type="hierAlign" val="rCtrCh"/>
                  </dgm:alg>
                </dgm:else>
              </dgm:choose>
              <dgm:shape xmlns:r="http://schemas.openxmlformats.org/officeDocument/2006/relationships" r:blip="">
                <dgm:adjLst/>
              </dgm:shape>
              <dgm:presOf/>
              <dgm:constrLst/>
              <dgm:ruleLst/>
              <dgm:layoutNode name="level1Shap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hierChild2">
                <dgm:choose name="Name21">
                  <dgm:if name="Name22" func="var" arg="dir" op="equ" val="norm">
                    <dgm:alg type="hierChild">
                      <dgm:param type="linDir" val="fromT"/>
                      <dgm:param type="chAlign" val="l"/>
                    </dgm:alg>
                  </dgm:if>
                  <dgm:else name="Name23">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24" axis="self" ptType="parTrans" cnt="1">
                    <dgm:layoutNode name="Name25">
                      <dgm:choose name="Name26">
                        <dgm:if name="Name27" func="var" arg="dir" op="equ" val="norm">
                          <dgm:alg type="conn">
                            <dgm:param type="dim" val="1D"/>
                            <dgm:param type="begPts" val="midR"/>
                            <dgm:param type="endPts" val="midL"/>
                            <dgm:param type="endSty" val="noArr"/>
                          </dgm:alg>
                        </dgm:if>
                        <dgm:else name="Name28">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29" axis="self" ptType="node">
                    <dgm:layoutNode name="Name30">
                      <dgm:choose name="Name31">
                        <dgm:if name="Name32" func="var" arg="dir" op="equ" val="norm">
                          <dgm:alg type="hierRoot">
                            <dgm:param type="hierAlign" val="lCtrCh"/>
                          </dgm:alg>
                        </dgm:if>
                        <dgm:else name="Name33">
                          <dgm:alg type="hierRoot">
                            <dgm:param type="hierAlign" val="rCtrCh"/>
                          </dgm:alg>
                        </dgm:else>
                      </dgm:choose>
                      <dgm:shape xmlns:r="http://schemas.openxmlformats.org/officeDocument/2006/relationships" r:blip="">
                        <dgm:adjLst/>
                      </dgm:shape>
                      <dgm:presOf/>
                      <dgm:constrLst/>
                      <dgm:ruleLst/>
                      <dgm:layoutNode name="level2Shape">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hierChild3">
                        <dgm:choose name="Name34">
                          <dgm:if name="Name35" func="var" arg="dir" op="equ" val="norm">
                            <dgm:alg type="hierChild">
                              <dgm:param type="linDir" val="fromT"/>
                              <dgm:param type="chAlign" val="l"/>
                            </dgm:alg>
                          </dgm:if>
                          <dgm:else name="Name36">
                            <dgm:alg type="hierChild">
                              <dgm:param type="linDir" val="fromT"/>
                              <dgm:param type="chAlign" val="r"/>
                            </dgm:alg>
                          </dgm:else>
                        </dgm:choose>
                        <dgm:shape xmlns:r="http://schemas.openxmlformats.org/officeDocument/2006/relationships" r:blip="">
                          <dgm:adjLst/>
                        </dgm:shape>
                        <dgm:presOf/>
                        <dgm:constrLst/>
                        <dgm:ruleLst/>
                        <dgm:forEach name="Name37" ref="repeat"/>
                      </dgm:layoutNode>
                    </dgm:layoutNode>
                  </dgm:forEach>
                </dgm:forEach>
              </dgm:layoutNode>
            </dgm:layoutNode>
          </dgm:forEach>
        </dgm:forEach>
      </dgm:layoutNode>
    </dgm:layoutNode>
    <dgm:layoutNode name="bgShapesFlow">
      <dgm:choose name="Name38">
        <dgm:if name="Name39" func="var" arg="dir" op="equ" val="norm">
          <dgm:alg type="lin">
            <dgm:param type="linDir" val="fromL"/>
            <dgm:param type="nodeVertAlign" val="mid"/>
            <dgm:param type="vertAlign" val="mid"/>
            <dgm:param type="nodeHorzAlign" val="l"/>
            <dgm:param type="horzAlign" val="l"/>
          </dgm:alg>
        </dgm:if>
        <dgm:else name="Name40">
          <dgm:alg type="lin">
            <dgm:param type="linDir" val="fromR"/>
            <dgm:param type="nodeVertAlign" val="mid"/>
            <dgm:param type="vertAlign" val="mid"/>
            <dgm:param type="nodeHorzAlign" val="r"/>
            <dgm:param type="horzAlign" val="r"/>
          </dgm:alg>
        </dgm:else>
      </dgm:choose>
      <dgm:shape xmlns:r="http://schemas.openxmlformats.org/officeDocument/2006/relationships" r:blip="">
        <dgm:adjLst/>
      </dgm:shape>
      <dgm:presOf/>
      <dgm:constrLst>
        <dgm:constr type="w" for="ch" forName="rectComp" refType="w"/>
        <dgm:constr type="h" for="ch" forName="rectComp" refType="h"/>
        <dgm:constr type="h" for="des" forName="bgRect" refType="h"/>
        <dgm:constr type="primFontSz" for="des" forName="bgRectTx" op="equ" val="65"/>
      </dgm:constrLst>
      <dgm:ruleLst/>
      <dgm:forEach name="Name41" axis="ch" ptType="node" st="2">
        <dgm:layoutNode name="rectComp">
          <dgm:alg type="composite"/>
          <dgm:shape xmlns:r="http://schemas.openxmlformats.org/officeDocument/2006/relationships" r:blip="">
            <dgm:adjLst/>
          </dgm:shape>
          <dgm:presOf/>
          <dgm:constrLst>
            <dgm:constr type="userA"/>
            <dgm:constr type="l" for="ch" forName="bgRect"/>
            <dgm:constr type="t" for="ch" forName="bgRect"/>
            <dgm:constr type="w" for="ch" forName="bgRect" refType="userA" fact="1.2"/>
            <dgm:constr type="l" for="ch" forName="bgRectTx"/>
            <dgm:constr type="t" for="ch" forName="bgRectTx"/>
            <dgm:constr type="h" for="ch" forName="bgRectTx" refType="h" refFor="ch" refForName="bgRect" fact="0.3"/>
            <dgm:constr type="w" for="ch" forName="bgRectTx" refType="w" refFor="ch" refForName="bgRect" op="equ"/>
          </dgm:constrLst>
          <dgm:ruleLst/>
          <dgm:layoutNode name="bgRect" styleLbl="bgShp">
            <dgm:alg type="sp"/>
            <dgm:shape xmlns:r="http://schemas.openxmlformats.org/officeDocument/2006/relationships" type="roundRect" r:blip="" zOrderOff="-999">
              <dgm:adjLst>
                <dgm:adj idx="1" val="0.1"/>
              </dgm:adjLst>
            </dgm:shape>
            <dgm:presOf axis="desOrSelf" ptType="node"/>
            <dgm:constrLst/>
            <dgm:ruleLst/>
          </dgm:layoutNode>
          <dgm:layoutNode name="bgRectTx" styleLbl="bgShp">
            <dgm:varLst>
              <dgm:bulletEnabled val="1"/>
            </dgm:varLst>
            <dgm:alg type="tx"/>
            <dgm:shape xmlns:r="http://schemas.openxmlformats.org/officeDocument/2006/relationships" type="rect" r:blip="" zOrderOff="-999" hideGeom="1">
              <dgm:adjLst/>
            </dgm:shape>
            <dgm:presOf axis="desOrSelf" ptType="node"/>
            <dgm:constrLst/>
            <dgm:ruleLst>
              <dgm:rule type="primFontSz" val="5" fact="NaN" max="NaN"/>
            </dgm:ruleLst>
          </dgm:layoutNode>
        </dgm:layoutNode>
        <dgm:choose name="Name42">
          <dgm:if name="Name43" axis="self" ptType="node" func="revPos" op="gte" val="2">
            <dgm:layoutNode name="spComp">
              <dgm:alg type="composite"/>
              <dgm:shape xmlns:r="http://schemas.openxmlformats.org/officeDocument/2006/relationships" r:blip="">
                <dgm:adjLst/>
              </dgm:shape>
              <dgm:presOf/>
              <dgm:constrLst>
                <dgm:constr type="userA"/>
                <dgm:constr type="userB"/>
                <dgm:constr type="l" for="ch" forName="hSp"/>
                <dgm:constr type="t" for="ch" forName="hSp"/>
                <dgm:constr type="w" for="ch" forName="hSp" refType="userB"/>
                <dgm:constr type="wOff" for="ch" forName="hSp" refType="userA" fact="-0.2"/>
              </dgm:constrLst>
              <dgm:ruleLst/>
              <dgm:layoutNode name="hSp">
                <dgm:alg type="sp"/>
                <dgm:shape xmlns:r="http://schemas.openxmlformats.org/officeDocument/2006/relationships" r:blip="">
                  <dgm:adjLst/>
                </dgm:shape>
                <dgm:presOf/>
                <dgm:constrLst/>
                <dgm:ruleLst/>
              </dgm:layoutNode>
            </dgm:layoutNode>
          </dgm:if>
          <dgm:else name="Name44"/>
        </dgm:choose>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4">
  <dgm:title val=""/>
  <dgm:desc val=""/>
  <dgm:catLst>
    <dgm:cat type="3D" pri="11400"/>
  </dgm:catLst>
  <dgm:scene3d>
    <a:camera prst="orthographicFront"/>
    <a:lightRig rig="threePt" dir="t"/>
  </dgm:scene3d>
  <dgm:styleLbl name="node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chilly" dir="t"/>
    </dgm:scene3d>
    <dgm:sp3d prstMaterial="translucentPowder">
      <a:bevelT w="127000" h="25400" prst="softRound"/>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chilly" dir="t"/>
    </dgm:scene3d>
    <dgm:sp3d z="12700" extrusionH="12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alignImgPlac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bgImgPlace1">
    <dgm:scene3d>
      <a:camera prst="orthographicFront"/>
      <a:lightRig rig="chilly" dir="t"/>
    </dgm:scene3d>
    <dgm:sp3d z="-257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chilly" dir="t"/>
    </dgm:scene3d>
    <dgm:sp3d z="-70000" extrusionH="1700" prstMaterial="translucentPowder">
      <a:bevelT w="25400" h="6350" prst="softRound"/>
      <a:bevelB w="0" h="0" prst="convex"/>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bgSibTrans2D1">
    <dgm:scene3d>
      <a:camera prst="orthographicFront"/>
      <a:lightRig rig="chilly" dir="t"/>
    </dgm:scene3d>
    <dgm:sp3d z="-25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sibTrans1D1">
    <dgm:scene3d>
      <a:camera prst="orthographicFront"/>
      <a:lightRig rig="chilly"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chilly"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2">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3">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4">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1D1">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con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1">
    <dgm:scene3d>
      <a:camera prst="orthographicFront"/>
      <a:lightRig rig="chilly" dir="t"/>
    </dgm:scene3d>
    <dgm:sp3d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trAlignAcc1">
    <dgm:scene3d>
      <a:camera prst="orthographicFront"/>
      <a:lightRig rig="chilly" dir="t"/>
    </dgm:scene3d>
    <dgm:sp3d prstMaterial="dkEdge">
      <a:bevelT w="127000" h="25400"/>
    </dgm:sp3d>
    <dgm:txPr/>
    <dgm:style>
      <a:lnRef idx="1">
        <a:scrgbClr r="0" g="0" b="0"/>
      </a:lnRef>
      <a:fillRef idx="1">
        <a:scrgbClr r="0" g="0" b="0"/>
      </a:fillRef>
      <a:effectRef idx="0">
        <a:scrgbClr r="0" g="0" b="0"/>
      </a:effectRef>
      <a:fontRef idx="minor">
        <a:schemeClr val="lt1"/>
      </a:fontRef>
    </dgm:style>
  </dgm:styleLbl>
  <dgm:styleLbl name="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AlignAcc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0">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2">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3">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4">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dkBgShp">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trBgShp">
    <dgm:scene3d>
      <a:camera prst="orthographicFront"/>
      <a:lightRig rig="chilly"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22"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defRPr sz="1200">
                <a:latin typeface="Arial" charset="0"/>
              </a:defRPr>
            </a:lvl1pPr>
          </a:lstStyle>
          <a:p>
            <a:pPr>
              <a:defRPr/>
            </a:pPr>
            <a:endParaRPr lang="nl-NL"/>
          </a:p>
        </p:txBody>
      </p:sp>
      <p:sp>
        <p:nvSpPr>
          <p:cNvPr id="30723" name="Rectangle 3"/>
          <p:cNvSpPr>
            <a:spLocks noGrp="1" noChangeArrowheads="1"/>
          </p:cNvSpPr>
          <p:nvPr>
            <p:ph type="dt" sz="quarter"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charset="0"/>
              </a:defRPr>
            </a:lvl1pPr>
          </a:lstStyle>
          <a:p>
            <a:pPr>
              <a:defRPr/>
            </a:pPr>
            <a:fld id="{5F8A40DE-DE90-4BEB-A2A4-7342FCDFD984}" type="datetime1">
              <a:rPr lang="nl-NL"/>
              <a:pPr>
                <a:defRPr/>
              </a:pPr>
              <a:t>22-4-2022</a:t>
            </a:fld>
            <a:endParaRPr lang="nl-NL"/>
          </a:p>
        </p:txBody>
      </p:sp>
      <p:sp>
        <p:nvSpPr>
          <p:cNvPr id="30724" name="Rectangle 4"/>
          <p:cNvSpPr>
            <a:spLocks noGrp="1" noChangeArrowheads="1"/>
          </p:cNvSpPr>
          <p:nvPr>
            <p:ph type="ftr" sz="quarter" idx="2"/>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a:defRPr sz="1200">
                <a:latin typeface="Arial" charset="0"/>
              </a:defRPr>
            </a:lvl1pPr>
          </a:lstStyle>
          <a:p>
            <a:pPr>
              <a:defRPr/>
            </a:pPr>
            <a:endParaRPr lang="nl-NL"/>
          </a:p>
        </p:txBody>
      </p:sp>
      <p:sp>
        <p:nvSpPr>
          <p:cNvPr id="30725" name="Rectangle 5"/>
          <p:cNvSpPr>
            <a:spLocks noGrp="1" noChangeArrowheads="1"/>
          </p:cNvSpPr>
          <p:nvPr>
            <p:ph type="sldNum" sz="quarter" idx="3"/>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Arial" panose="020B0604020202020204" pitchFamily="34" charset="0"/>
              </a:defRPr>
            </a:lvl1pPr>
          </a:lstStyle>
          <a:p>
            <a:pPr>
              <a:defRPr/>
            </a:pPr>
            <a:fld id="{16D1692C-6938-45D5-B9EF-0A9FDE4C291B}" type="slidenum">
              <a:rPr lang="nl-NL" altLang="nl-NL"/>
              <a:pPr>
                <a:defRPr/>
              </a:pPr>
              <a:t>‹nr.›</a:t>
            </a:fld>
            <a:endParaRPr lang="nl-NL" altLang="nl-NL"/>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6866"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defRPr sz="1200">
                <a:latin typeface="Arial" charset="0"/>
              </a:defRPr>
            </a:lvl1pPr>
          </a:lstStyle>
          <a:p>
            <a:pPr>
              <a:defRPr/>
            </a:pPr>
            <a:endParaRPr lang="en-US"/>
          </a:p>
        </p:txBody>
      </p:sp>
      <p:sp>
        <p:nvSpPr>
          <p:cNvPr id="36867"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charset="0"/>
              </a:defRPr>
            </a:lvl1pPr>
          </a:lstStyle>
          <a:p>
            <a:pPr>
              <a:defRPr/>
            </a:pPr>
            <a:fld id="{918DAFE3-F4B3-48FA-A1EF-39C7D30A2784}" type="datetime1">
              <a:rPr lang="en-US"/>
              <a:pPr>
                <a:defRPr/>
              </a:pPr>
              <a:t>4/22/2022</a:t>
            </a:fld>
            <a:endParaRPr lang="en-US"/>
          </a:p>
        </p:txBody>
      </p:sp>
      <p:sp>
        <p:nvSpPr>
          <p:cNvPr id="3076"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6869"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Klik om de opmaakprofielen van de modeltekst te bewerken</a:t>
            </a:r>
          </a:p>
          <a:p>
            <a:pPr lvl="1"/>
            <a:r>
              <a:rPr lang="en-US" noProof="0" smtClean="0"/>
              <a:t>Tweede niveau</a:t>
            </a:r>
          </a:p>
          <a:p>
            <a:pPr lvl="2"/>
            <a:r>
              <a:rPr lang="en-US" noProof="0" smtClean="0"/>
              <a:t>Derde niveau</a:t>
            </a:r>
          </a:p>
          <a:p>
            <a:pPr lvl="3"/>
            <a:r>
              <a:rPr lang="en-US" noProof="0" smtClean="0"/>
              <a:t>Vierde niveau</a:t>
            </a:r>
          </a:p>
          <a:p>
            <a:pPr lvl="4"/>
            <a:r>
              <a:rPr lang="en-US" noProof="0" smtClean="0"/>
              <a:t>Vijfde niveau</a:t>
            </a:r>
          </a:p>
        </p:txBody>
      </p:sp>
      <p:sp>
        <p:nvSpPr>
          <p:cNvPr id="36870"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a:defRPr sz="1200">
                <a:latin typeface="Arial" charset="0"/>
              </a:defRPr>
            </a:lvl1pPr>
          </a:lstStyle>
          <a:p>
            <a:pPr>
              <a:defRPr/>
            </a:pPr>
            <a:endParaRPr lang="en-US"/>
          </a:p>
        </p:txBody>
      </p:sp>
      <p:sp>
        <p:nvSpPr>
          <p:cNvPr id="36871"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Arial" panose="020B0604020202020204" pitchFamily="34" charset="0"/>
              </a:defRPr>
            </a:lvl1pPr>
          </a:lstStyle>
          <a:p>
            <a:pPr>
              <a:defRPr/>
            </a:pPr>
            <a:fld id="{7F42DE9B-326F-4103-9FA2-5A32D3D6606A}" type="slidenum">
              <a:rPr lang="en-US" altLang="nl-NL"/>
              <a:pPr>
                <a:defRPr/>
              </a:pPr>
              <a:t>‹nr.›</a:t>
            </a:fld>
            <a:endParaRPr lang="en-US" altLang="nl-NL"/>
          </a:p>
        </p:txBody>
      </p:sp>
    </p:spTree>
  </p:cSld>
  <p:clrMap bg1="lt1" tx1="dk1" bg2="lt2" tx2="dk2" accent1="accent1" accent2="accent2" accent3="accent3" accent4="accent4" accent5="accent5" accent6="accent6" hlink="hlink" folHlink="folHlink"/>
  <p:notesStyle>
    <a:lvl1pPr algn="l" defTabSz="457200" rtl="0" eaLnBrk="0" fontAlgn="base" hangingPunct="0">
      <a:spcBef>
        <a:spcPct val="30000"/>
      </a:spcBef>
      <a:spcAft>
        <a:spcPct val="0"/>
      </a:spcAft>
      <a:defRPr sz="1200" kern="1200">
        <a:solidFill>
          <a:schemeClr val="tx1"/>
        </a:solidFill>
        <a:latin typeface="Calibri" pitchFamily="34" charset="0"/>
        <a:ea typeface="ＭＳ Ｐゴシック" pitchFamily="34" charset="-128"/>
        <a:cs typeface="+mn-cs"/>
      </a:defRPr>
    </a:lvl1pPr>
    <a:lvl2pPr marL="457200" algn="l" defTabSz="457200" rtl="0" eaLnBrk="0" fontAlgn="base" hangingPunct="0">
      <a:spcBef>
        <a:spcPct val="30000"/>
      </a:spcBef>
      <a:spcAft>
        <a:spcPct val="0"/>
      </a:spcAft>
      <a:defRPr sz="1200" kern="1200">
        <a:solidFill>
          <a:schemeClr val="tx1"/>
        </a:solidFill>
        <a:latin typeface="Calibri" pitchFamily="34" charset="0"/>
        <a:ea typeface="ＭＳ Ｐゴシック" pitchFamily="34" charset="-128"/>
        <a:cs typeface="+mn-cs"/>
      </a:defRPr>
    </a:lvl2pPr>
    <a:lvl3pPr marL="914400" algn="l" defTabSz="457200" rtl="0" eaLnBrk="0" fontAlgn="base" hangingPunct="0">
      <a:spcBef>
        <a:spcPct val="30000"/>
      </a:spcBef>
      <a:spcAft>
        <a:spcPct val="0"/>
      </a:spcAft>
      <a:defRPr sz="1200" kern="1200">
        <a:solidFill>
          <a:schemeClr val="tx1"/>
        </a:solidFill>
        <a:latin typeface="Calibri" pitchFamily="34" charset="0"/>
        <a:ea typeface="ＭＳ Ｐゴシック" pitchFamily="34" charset="-128"/>
        <a:cs typeface="+mn-cs"/>
      </a:defRPr>
    </a:lvl3pPr>
    <a:lvl4pPr marL="1371600" algn="l" defTabSz="457200" rtl="0" eaLnBrk="0" fontAlgn="base" hangingPunct="0">
      <a:spcBef>
        <a:spcPct val="30000"/>
      </a:spcBef>
      <a:spcAft>
        <a:spcPct val="0"/>
      </a:spcAft>
      <a:defRPr sz="1200" kern="1200">
        <a:solidFill>
          <a:schemeClr val="tx1"/>
        </a:solidFill>
        <a:latin typeface="Calibri" pitchFamily="34" charset="0"/>
        <a:ea typeface="ＭＳ Ｐゴシック" pitchFamily="34" charset="-128"/>
        <a:cs typeface="+mn-cs"/>
      </a:defRPr>
    </a:lvl4pPr>
    <a:lvl5pPr marL="1828800" algn="l" defTabSz="457200" rtl="0" eaLnBrk="0" fontAlgn="base" hangingPunct="0">
      <a:spcBef>
        <a:spcPct val="30000"/>
      </a:spcBef>
      <a:spcAft>
        <a:spcPct val="0"/>
      </a:spcAft>
      <a:defRPr sz="1200" kern="1200">
        <a:solidFill>
          <a:schemeClr val="tx1"/>
        </a:solidFill>
        <a:latin typeface="Calibri" pitchFamily="34" charset="0"/>
        <a:ea typeface="ＭＳ Ｐゴシック" pitchFamily="34"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Rot="1" noChangeAspect="1" noChangeArrowheads="1" noTextEdit="1"/>
          </p:cNvSpPr>
          <p:nvPr>
            <p:ph type="sldImg"/>
          </p:nvPr>
        </p:nvSpPr>
        <p:spPr>
          <a:xfrm>
            <a:off x="1300163" y="803275"/>
            <a:ext cx="4259262" cy="3194050"/>
          </a:xfrm>
          <a:ln/>
        </p:spPr>
      </p:sp>
      <p:sp>
        <p:nvSpPr>
          <p:cNvPr id="6147" name="Rectangle 3"/>
          <p:cNvSpPr>
            <a:spLocks noGrp="1" noChangeArrowheads="1"/>
          </p:cNvSpPr>
          <p:nvPr>
            <p:ph type="body" idx="1"/>
          </p:nvPr>
        </p:nvSpPr>
        <p:spPr>
          <a:xfrm>
            <a:off x="911225" y="4359275"/>
            <a:ext cx="5033963" cy="413067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654" tIns="45023" rIns="91654" bIns="45023"/>
          <a:lstStyle/>
          <a:p>
            <a:pPr defTabSz="762000" eaLnBrk="1" hangingPunct="1"/>
            <a:r>
              <a:rPr lang="nl-NL" altLang="nl-NL" dirty="0" smtClean="0"/>
              <a:t>Welkom bij het tweede college van Presentatievaardigheden. Vorige week zijn de globale aspecten van een goede presentatie besproken, maar ben je verder vrij gelaten in de aanpak van je presentatie. Je hebt achteraf even stil gestaan bij je </a:t>
            </a:r>
            <a:r>
              <a:rPr lang="nl-NL" altLang="nl-NL" dirty="0" smtClean="0"/>
              <a:t>presentatie</a:t>
            </a:r>
            <a:r>
              <a:rPr lang="nl-NL" altLang="nl-NL" baseline="0" dirty="0" smtClean="0"/>
              <a:t> </a:t>
            </a:r>
            <a:r>
              <a:rPr lang="nl-NL" altLang="nl-NL" dirty="0" smtClean="0"/>
              <a:t>voor </a:t>
            </a:r>
            <a:r>
              <a:rPr lang="nl-NL" altLang="nl-NL" dirty="0" smtClean="0"/>
              <a:t>jezelf. Wat vond je dat goed ging en waren er ook dingen die je moeilijk vond en ook misschien ook dingen die minder goed gingen? Zag je bij anderen kwaliteiten waar jij nog iets van kan leren en welke feedback heb je van de docent en van studenten ontvangen?</a:t>
            </a:r>
            <a:br>
              <a:rPr lang="nl-NL" altLang="nl-NL" dirty="0" smtClean="0"/>
            </a:br>
            <a:r>
              <a:rPr lang="nl-NL" altLang="nl-NL" dirty="0" smtClean="0"/>
              <a:t>Bepaal welke onderdelen je vanaf nu iedere keer wil integreren in je presentatie en wat je nieuwe leerdoelen zijn voor de aankomende presentatie. </a:t>
            </a: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Rot="1" noChangeAspect="1" noChangeArrowheads="1" noTextEdit="1"/>
          </p:cNvSpPr>
          <p:nvPr>
            <p:ph type="sldImg"/>
          </p:nvPr>
        </p:nvSpPr>
        <p:spPr>
          <a:ln/>
        </p:spPr>
      </p:sp>
      <p:sp>
        <p:nvSpPr>
          <p:cNvPr id="20483"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nl-NL" altLang="nl-NL" dirty="0" smtClean="0"/>
              <a:t>Deze week gaan jullie een presentatie houden,</a:t>
            </a:r>
            <a:r>
              <a:rPr lang="nl-NL" altLang="nl-NL" baseline="0" dirty="0" smtClean="0"/>
              <a:t> denk hierbij </a:t>
            </a:r>
            <a:r>
              <a:rPr lang="nl-NL" altLang="nl-NL" dirty="0" smtClean="0"/>
              <a:t>goed na over de kernboodschap. Op basis daarvan bepaal je de opzet van de presentatie. Probeer niet te veel argumenten te benoemen in je presentatie. Je publiek onthoudt maar een aantal dingen uit je presentatie. Liever 2 hele goede (nieuwe) argumenten dan 5 algemeen bekende argumenten waarmee je het publiek niet overtuigt. Gebruik het</a:t>
            </a:r>
            <a:r>
              <a:rPr lang="nl-NL" altLang="nl-NL" baseline="0" dirty="0" smtClean="0"/>
              <a:t> boek om jezelf verder te verdiepen in een kernboodschap bepalen, een argumentenstructuur opstellen en hulpmiddelen gebruiken als leidraad. </a:t>
            </a:r>
            <a:r>
              <a:rPr lang="nl-NL" altLang="nl-NL" dirty="0" smtClean="0"/>
              <a:t>Probeer je publiek (1</a:t>
            </a:r>
            <a:r>
              <a:rPr lang="nl-NL" altLang="nl-NL" baseline="30000" dirty="0" smtClean="0"/>
              <a:t>e</a:t>
            </a:r>
            <a:r>
              <a:rPr lang="nl-NL" altLang="nl-NL" dirty="0" smtClean="0"/>
              <a:t> jaar studenten TP) te overtuigen van jouw kernboodschap. De docenten letten bij de presentatie natuurlijk extra goed op de kernboodschap. Daarnaast letten ze ook stemgebruik en non-verbale communicatie.</a:t>
            </a:r>
          </a:p>
          <a:p>
            <a:pPr eaLnBrk="1" hangingPunct="1"/>
            <a:r>
              <a:rPr lang="nl-NL" altLang="nl-NL" dirty="0" smtClean="0"/>
              <a:t>Voorbeelden kunnen zijn: </a:t>
            </a:r>
          </a:p>
          <a:p>
            <a:pPr marL="514350" indent="-514350">
              <a:buFont typeface="Fontys Frutiger" panose="00000400000000000000" pitchFamily="2" charset="0"/>
              <a:buAutoNum type="arabicPeriod"/>
            </a:pPr>
            <a:r>
              <a:rPr lang="nl-NL" altLang="nl-NL" sz="1200" b="0" dirty="0" smtClean="0">
                <a:latin typeface="Arial" panose="020B0604020202020204" pitchFamily="34" charset="0"/>
                <a:cs typeface="Arial" panose="020B0604020202020204" pitchFamily="34" charset="0"/>
              </a:rPr>
              <a:t>Roken moet mogen in een stadion van een amateur-voetbalclub</a:t>
            </a:r>
          </a:p>
          <a:p>
            <a:pPr marL="514350" indent="-514350">
              <a:buFont typeface="Fontys Frutiger" panose="00000400000000000000" pitchFamily="2" charset="0"/>
              <a:buAutoNum type="arabicPeriod"/>
            </a:pPr>
            <a:endParaRPr lang="nl-NL" altLang="nl-NL" sz="1200" b="0" dirty="0" smtClean="0">
              <a:latin typeface="Arial" panose="020B0604020202020204" pitchFamily="34" charset="0"/>
              <a:cs typeface="Arial" panose="020B0604020202020204" pitchFamily="34" charset="0"/>
            </a:endParaRPr>
          </a:p>
          <a:p>
            <a:pPr marL="514350" indent="-514350">
              <a:buFont typeface="Fontys Frutiger" panose="00000400000000000000" pitchFamily="2" charset="0"/>
              <a:buAutoNum type="arabicPeriod"/>
            </a:pPr>
            <a:r>
              <a:rPr lang="nl-NL" altLang="nl-NL" sz="1200" b="0" dirty="0" smtClean="0">
                <a:latin typeface="Arial" panose="020B0604020202020204" pitchFamily="34" charset="0"/>
                <a:cs typeface="Arial" panose="020B0604020202020204" pitchFamily="34" charset="0"/>
              </a:rPr>
              <a:t>Studenten die minder dan 10 km van school wonen, moeten met de fiets komen</a:t>
            </a:r>
          </a:p>
          <a:p>
            <a:pPr marL="514350" indent="-514350">
              <a:buFont typeface="Fontys Frutiger" panose="00000400000000000000" pitchFamily="2" charset="0"/>
              <a:buAutoNum type="arabicPeriod"/>
            </a:pPr>
            <a:endParaRPr lang="nl-NL" altLang="nl-NL" sz="1200" b="0" dirty="0" smtClean="0">
              <a:latin typeface="Arial" panose="020B0604020202020204" pitchFamily="34" charset="0"/>
              <a:cs typeface="Arial" panose="020B0604020202020204" pitchFamily="34" charset="0"/>
            </a:endParaRPr>
          </a:p>
          <a:p>
            <a:pPr marL="514350" indent="-514350">
              <a:buFont typeface="Fontys Frutiger" panose="00000400000000000000" pitchFamily="2" charset="0"/>
              <a:buAutoNum type="arabicPeriod"/>
            </a:pPr>
            <a:r>
              <a:rPr lang="nl-NL" altLang="nl-NL" sz="1200" b="0" dirty="0" smtClean="0">
                <a:latin typeface="Arial" panose="020B0604020202020204" pitchFamily="34" charset="0"/>
                <a:cs typeface="Arial" panose="020B0604020202020204" pitchFamily="34" charset="0"/>
              </a:rPr>
              <a:t>Psychologie is echt een vak voor meisjes</a:t>
            </a:r>
          </a:p>
          <a:p>
            <a:pPr marL="514350" indent="-514350">
              <a:buFont typeface="Fontys Frutiger" panose="00000400000000000000" pitchFamily="2" charset="0"/>
              <a:buAutoNum type="arabicPeriod"/>
            </a:pPr>
            <a:endParaRPr lang="nl-NL" altLang="nl-NL" sz="1200" b="0" dirty="0" smtClean="0">
              <a:latin typeface="Arial" panose="020B0604020202020204" pitchFamily="34" charset="0"/>
              <a:cs typeface="Arial" panose="020B0604020202020204" pitchFamily="34" charset="0"/>
            </a:endParaRPr>
          </a:p>
          <a:p>
            <a:pPr marL="514350" indent="-514350">
              <a:buFont typeface="Fontys Frutiger" panose="00000400000000000000" pitchFamily="2" charset="0"/>
              <a:buAutoNum type="arabicPeriod"/>
            </a:pPr>
            <a:r>
              <a:rPr lang="nl-NL" altLang="nl-NL" sz="1200" b="0" dirty="0" smtClean="0">
                <a:latin typeface="Arial" panose="020B0604020202020204" pitchFamily="34" charset="0"/>
                <a:cs typeface="Arial" panose="020B0604020202020204" pitchFamily="34" charset="0"/>
              </a:rPr>
              <a:t>De dienstplicht zou weer ingevoerd moeten worden, voor jongens en voor meisjes</a:t>
            </a:r>
          </a:p>
          <a:p>
            <a:pPr marL="514350" indent="-514350">
              <a:buFont typeface="Fontys Frutiger" panose="00000400000000000000" pitchFamily="2" charset="0"/>
              <a:buAutoNum type="arabicPeriod"/>
            </a:pPr>
            <a:endParaRPr lang="nl-NL" altLang="nl-NL" sz="1200" b="0" dirty="0" smtClean="0">
              <a:latin typeface="Arial" panose="020B0604020202020204" pitchFamily="34" charset="0"/>
              <a:cs typeface="Arial" panose="020B0604020202020204" pitchFamily="34" charset="0"/>
            </a:endParaRPr>
          </a:p>
          <a:p>
            <a:pPr marL="514350" indent="-514350">
              <a:buFont typeface="Fontys Frutiger" panose="00000400000000000000" pitchFamily="2" charset="0"/>
              <a:buAutoNum type="arabicPeriod"/>
            </a:pPr>
            <a:r>
              <a:rPr lang="nl-NL" altLang="nl-NL" sz="1200" b="0" dirty="0" smtClean="0">
                <a:latin typeface="Arial" panose="020B0604020202020204" pitchFamily="34" charset="0"/>
                <a:cs typeface="Arial" panose="020B0604020202020204" pitchFamily="34" charset="0"/>
              </a:rPr>
              <a:t>Vrouwen die ouder zijn dan 35 jaar zouden geen kinderen meer moeten krijgen</a:t>
            </a:r>
          </a:p>
          <a:p>
            <a:pPr marL="514350" indent="-514350">
              <a:buFont typeface="Fontys Frutiger" panose="00000400000000000000" pitchFamily="2" charset="0"/>
              <a:buAutoNum type="arabicPeriod"/>
            </a:pPr>
            <a:endParaRPr lang="nl-NL" altLang="nl-NL" sz="1200" b="0" dirty="0" smtClean="0">
              <a:latin typeface="Arial" panose="020B0604020202020204" pitchFamily="34" charset="0"/>
              <a:cs typeface="Arial" panose="020B0604020202020204" pitchFamily="34" charset="0"/>
            </a:endParaRPr>
          </a:p>
          <a:p>
            <a:pPr marL="514350" indent="-514350">
              <a:buFont typeface="Fontys Frutiger" panose="00000400000000000000" pitchFamily="2" charset="0"/>
              <a:buAutoNum type="arabicPeriod"/>
            </a:pPr>
            <a:r>
              <a:rPr lang="nl-NL" altLang="nl-NL" sz="1200" b="0" dirty="0" smtClean="0">
                <a:latin typeface="Arial" panose="020B0604020202020204" pitchFamily="34" charset="0"/>
                <a:cs typeface="Arial" panose="020B0604020202020204" pitchFamily="34" charset="0"/>
              </a:rPr>
              <a:t>Alle jongeren zouden na de middelbare school een jaar ´vrijaf´ moeten nemen om te werken en/of reizen</a:t>
            </a:r>
          </a:p>
          <a:p>
            <a:pPr marL="514350" indent="-514350">
              <a:buFont typeface="Fontys Frutiger" panose="00000400000000000000" pitchFamily="2" charset="0"/>
              <a:buAutoNum type="arabicPeriod"/>
            </a:pPr>
            <a:endParaRPr lang="nl-NL" altLang="nl-NL" sz="1200" b="0" dirty="0" smtClean="0">
              <a:latin typeface="Arial" panose="020B0604020202020204" pitchFamily="34" charset="0"/>
              <a:cs typeface="Arial" panose="020B0604020202020204" pitchFamily="34" charset="0"/>
            </a:endParaRPr>
          </a:p>
          <a:p>
            <a:pPr marL="514350" indent="-514350">
              <a:buFont typeface="Fontys Frutiger" panose="00000400000000000000" pitchFamily="2" charset="0"/>
              <a:buAutoNum type="arabicPeriod"/>
            </a:pPr>
            <a:r>
              <a:rPr lang="nl-NL" altLang="nl-NL" sz="1200" b="0" dirty="0" smtClean="0">
                <a:latin typeface="Arial" panose="020B0604020202020204" pitchFamily="34" charset="0"/>
                <a:cs typeface="Arial" panose="020B0604020202020204" pitchFamily="34" charset="0"/>
              </a:rPr>
              <a:t>Of je eigen overtuiging over… (met doel anderen overtuigen)</a:t>
            </a:r>
          </a:p>
          <a:p>
            <a:pPr eaLnBrk="1" hangingPunct="1"/>
            <a:endParaRPr lang="nl-NL" altLang="nl-NL" dirty="0" smtClean="0"/>
          </a:p>
          <a:p>
            <a:pPr eaLnBrk="1" hangingPunct="1"/>
            <a:endParaRPr lang="nl-NL" altLang="nl-NL" dirty="0"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Rot="1" noChangeAspect="1" noChangeArrowheads="1" noTextEdit="1"/>
          </p:cNvSpPr>
          <p:nvPr>
            <p:ph type="sldImg"/>
          </p:nvPr>
        </p:nvSpPr>
        <p:spPr>
          <a:ln/>
        </p:spPr>
      </p:sp>
      <p:sp>
        <p:nvSpPr>
          <p:cNvPr id="24579"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nl-NL" altLang="nl-NL" dirty="0" smtClean="0"/>
              <a:t>Je weet wat er als presentator van je verwacht wordt. Omdat je nu ook inhoudelijk al wat meer weet over de manier van presenteren, wordt ook het feedback geven als klasgenoot belangrijk. Komende les ga je als publiek vooral letten op de volgende onderdelen: is de student overtuigend in zijn manier van presenteren? Kwam de kernboodschap duidelijk in de presentatie terug en vond je het een krachtige, positief geformuleerde boodschap? Vervolgens mag je ook letten op het stemgebruik van de presentator zoals stemvolume en intonatie. En ook mag je naar de non-verbalen signalen kijken. </a:t>
            </a:r>
            <a:r>
              <a:rPr lang="nl-NL" altLang="nl-NL" smtClean="0"/>
              <a:t>Staat</a:t>
            </a:r>
            <a:r>
              <a:rPr lang="nl-NL" altLang="nl-NL" baseline="0" smtClean="0"/>
              <a:t> </a:t>
            </a:r>
            <a:r>
              <a:rPr lang="nl-NL" altLang="nl-NL" baseline="0" dirty="0" smtClean="0"/>
              <a:t>de de student stevig en rustig</a:t>
            </a:r>
            <a:r>
              <a:rPr lang="nl-NL" altLang="nl-NL" dirty="0" smtClean="0"/>
              <a:t>, gebruikt hij zijn handen om het verhaal te ondersteunen. Let er bij het feedback geven op dat je aangeeft wat je positief vond en waar de student nog aandacht voor mag hebben. Het is voor dat laatste onderdeel natuurlijk ook goed om tips te geven. Wat kan de student doen om de volgende keer een stapje te zetten in zijn ontwikkeling?</a:t>
            </a: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Rot="1" noChangeAspect="1" noChangeArrowheads="1" noTextEdit="1"/>
          </p:cNvSpPr>
          <p:nvPr>
            <p:ph type="sldImg"/>
          </p:nvPr>
        </p:nvSpPr>
        <p:spPr>
          <a:ln/>
        </p:spPr>
      </p:sp>
      <p:sp>
        <p:nvSpPr>
          <p:cNvPr id="5123"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nl-NL" baseline="0" dirty="0" smtClean="0"/>
              <a:t>Vraag aan de studenten of ze na willen gaan of ze dit </a:t>
            </a:r>
            <a:r>
              <a:rPr lang="nl-NL" baseline="0" dirty="0" err="1" smtClean="0"/>
              <a:t>lesdoel</a:t>
            </a:r>
            <a:r>
              <a:rPr lang="nl-NL" baseline="0" dirty="0" smtClean="0"/>
              <a:t> hebben bereikt? Wat daaraan heeft bij gedragen? Wat deden ze al goed? Wat kan nog verbeterd worden? En wat ze meenemen naar volgende week? </a:t>
            </a:r>
          </a:p>
          <a:p>
            <a:endParaRPr lang="nl-NL" altLang="nl-NL" b="0" strike="noStrike" dirty="0" smtClean="0"/>
          </a:p>
        </p:txBody>
      </p:sp>
    </p:spTree>
    <p:extLst>
      <p:ext uri="{BB962C8B-B14F-4D97-AF65-F5344CB8AC3E}">
        <p14:creationId xmlns:p14="http://schemas.microsoft.com/office/powerpoint/2010/main" val="425635762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jdelijke aanduiding voor dia-afbeelding 1"/>
          <p:cNvSpPr>
            <a:spLocks noGrp="1" noRot="1" noChangeAspect="1" noTextEdit="1"/>
          </p:cNvSpPr>
          <p:nvPr>
            <p:ph type="sldImg"/>
          </p:nvPr>
        </p:nvSpPr>
        <p:spPr>
          <a:ln/>
        </p:spPr>
      </p:sp>
      <p:sp>
        <p:nvSpPr>
          <p:cNvPr id="26627" name="Tijdelijke aanduiding voor notities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nl-NL" altLang="nl-NL" dirty="0" smtClean="0"/>
              <a:t>Veel succes met de voorbereiding op je presentatie. Mocht je nog vragen hebben over de theorie,</a:t>
            </a:r>
            <a:r>
              <a:rPr lang="nl-NL" altLang="nl-NL" baseline="0" dirty="0" smtClean="0"/>
              <a:t> </a:t>
            </a:r>
            <a:r>
              <a:rPr lang="nl-NL" altLang="nl-NL" dirty="0" smtClean="0"/>
              <a:t>dan kun je terecht bij de docent van het vak.</a:t>
            </a:r>
          </a:p>
          <a:p>
            <a:r>
              <a:rPr lang="nl-NL" altLang="nl-NL" smtClean="0"/>
              <a:t>Bereid les</a:t>
            </a:r>
            <a:r>
              <a:rPr lang="nl-NL" altLang="nl-NL" baseline="0" smtClean="0"/>
              <a:t> 3 voor.</a:t>
            </a:r>
            <a:endParaRPr lang="nl-NL" altLang="nl-NL" dirty="0" smtClean="0"/>
          </a:p>
        </p:txBody>
      </p:sp>
      <p:sp>
        <p:nvSpPr>
          <p:cNvPr id="26628" name="Tijdelijke aanduiding voor dianumm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Fontys Frutiger" panose="00000400000000000000" pitchFamily="2" charset="0"/>
                <a:ea typeface="ＭＳ Ｐゴシック" panose="020B0600070205080204" pitchFamily="34" charset="-128"/>
              </a:defRPr>
            </a:lvl1pPr>
            <a:lvl2pPr marL="742950" indent="-285750">
              <a:defRPr sz="2400">
                <a:solidFill>
                  <a:schemeClr val="tx1"/>
                </a:solidFill>
                <a:latin typeface="Fontys Frutiger" panose="00000400000000000000" pitchFamily="2" charset="0"/>
                <a:ea typeface="ＭＳ Ｐゴシック" panose="020B0600070205080204" pitchFamily="34" charset="-128"/>
              </a:defRPr>
            </a:lvl2pPr>
            <a:lvl3pPr marL="1143000" indent="-228600">
              <a:defRPr sz="2400">
                <a:solidFill>
                  <a:schemeClr val="tx1"/>
                </a:solidFill>
                <a:latin typeface="Fontys Frutiger" panose="00000400000000000000" pitchFamily="2" charset="0"/>
                <a:ea typeface="ＭＳ Ｐゴシック" panose="020B0600070205080204" pitchFamily="34" charset="-128"/>
              </a:defRPr>
            </a:lvl3pPr>
            <a:lvl4pPr marL="1600200" indent="-228600">
              <a:defRPr sz="2400">
                <a:solidFill>
                  <a:schemeClr val="tx1"/>
                </a:solidFill>
                <a:latin typeface="Fontys Frutiger" panose="00000400000000000000" pitchFamily="2" charset="0"/>
                <a:ea typeface="ＭＳ Ｐゴシック" panose="020B0600070205080204" pitchFamily="34" charset="-128"/>
              </a:defRPr>
            </a:lvl4pPr>
            <a:lvl5pPr marL="2057400" indent="-228600">
              <a:defRPr sz="2400">
                <a:solidFill>
                  <a:schemeClr val="tx1"/>
                </a:solidFill>
                <a:latin typeface="Fontys Frutiger" panose="00000400000000000000" pitchFamily="2"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Fontys Frutiger" panose="00000400000000000000" pitchFamily="2"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Fontys Frutiger" panose="00000400000000000000" pitchFamily="2"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Fontys Frutiger" panose="00000400000000000000" pitchFamily="2"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Fontys Frutiger" panose="00000400000000000000" pitchFamily="2" charset="0"/>
                <a:ea typeface="ＭＳ Ｐゴシック" panose="020B0600070205080204" pitchFamily="34" charset="-128"/>
              </a:defRPr>
            </a:lvl9pPr>
          </a:lstStyle>
          <a:p>
            <a:fld id="{BD3B577A-82BF-4100-B014-D2F50D70F139}" type="slidenum">
              <a:rPr lang="en-US" altLang="nl-NL" sz="1200" smtClean="0">
                <a:latin typeface="Arial" panose="020B0604020202020204" pitchFamily="34" charset="0"/>
              </a:rPr>
              <a:pPr/>
              <a:t>13</a:t>
            </a:fld>
            <a:endParaRPr lang="en-US" altLang="nl-NL" sz="1200" smtClean="0">
              <a:latin typeface="Arial" panose="020B0604020202020204" pitchFamily="34"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Rot="1" noChangeAspect="1" noChangeArrowheads="1" noTextEdit="1"/>
          </p:cNvSpPr>
          <p:nvPr>
            <p:ph type="sldImg"/>
          </p:nvPr>
        </p:nvSpPr>
        <p:spPr>
          <a:ln/>
        </p:spPr>
      </p:sp>
      <p:sp>
        <p:nvSpPr>
          <p:cNvPr id="5123"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nl-NL" altLang="nl-NL" b="0" strike="noStrike" dirty="0" smtClean="0"/>
          </a:p>
        </p:txBody>
      </p:sp>
    </p:spTree>
    <p:extLst>
      <p:ext uri="{BB962C8B-B14F-4D97-AF65-F5344CB8AC3E}">
        <p14:creationId xmlns:p14="http://schemas.microsoft.com/office/powerpoint/2010/main" val="219309671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Rot="1" noChangeAspect="1" noChangeArrowheads="1" noTextEdit="1"/>
          </p:cNvSpPr>
          <p:nvPr>
            <p:ph type="sldImg"/>
          </p:nvPr>
        </p:nvSpPr>
        <p:spPr>
          <a:ln/>
        </p:spPr>
      </p:sp>
      <p:sp>
        <p:nvSpPr>
          <p:cNvPr id="5123"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nl-NL" altLang="nl-NL" b="0" strike="noStrike" dirty="0" smtClean="0"/>
              <a:t>Deze</a:t>
            </a:r>
            <a:r>
              <a:rPr lang="nl-NL" altLang="nl-NL" b="0" strike="noStrike" baseline="0" dirty="0" smtClean="0"/>
              <a:t> week gaan we aan de slag met het centraal zetten van één duidelijk doel.</a:t>
            </a:r>
            <a:endParaRPr lang="nl-NL" altLang="nl-NL" b="0" strike="noStrike" dirty="0" smtClean="0"/>
          </a:p>
        </p:txBody>
      </p:sp>
    </p:spTree>
    <p:extLst>
      <p:ext uri="{BB962C8B-B14F-4D97-AF65-F5344CB8AC3E}">
        <p14:creationId xmlns:p14="http://schemas.microsoft.com/office/powerpoint/2010/main" val="256517582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jdelijke aanduiding voor dia-afbeelding 1"/>
          <p:cNvSpPr>
            <a:spLocks noGrp="1" noRot="1" noChangeAspect="1" noTextEdit="1"/>
          </p:cNvSpPr>
          <p:nvPr>
            <p:ph type="sldImg"/>
          </p:nvPr>
        </p:nvSpPr>
        <p:spPr>
          <a:ln/>
        </p:spPr>
      </p:sp>
      <p:sp>
        <p:nvSpPr>
          <p:cNvPr id="9219" name="Tijdelijke aanduiding voor notities 2"/>
          <p:cNvSpPr>
            <a:spLocks noGrp="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457200" rtl="0" eaLnBrk="1" fontAlgn="base" latinLnBrk="0" hangingPunct="1">
              <a:lnSpc>
                <a:spcPct val="100000"/>
              </a:lnSpc>
              <a:spcBef>
                <a:spcPct val="30000"/>
              </a:spcBef>
              <a:spcAft>
                <a:spcPct val="0"/>
              </a:spcAft>
              <a:buClrTx/>
              <a:buSzTx/>
              <a:buFontTx/>
              <a:buNone/>
              <a:tabLst/>
              <a:defRPr/>
            </a:pPr>
            <a:r>
              <a:rPr lang="nl-NL" altLang="nl-NL" dirty="0" smtClean="0"/>
              <a:t>Deze week gaan we stil staan bij de kernboodschap van je presentatie. Je zult merken dat wij er als docenten iedere week op hameren om deze expliciet te benoemen als deze niet duidelijk aanwezig is in je presentatie. De kernboodschap moet helemaal duidelijk zijn en in niet te lange zinnen worden verwoord. Je mag/moet deze ook regelmatig herhalen. Laat deze zeker in het begin, in het midden en op het einde van je presentatie horen. Je kunt het ook na ieder argument dat je behandelt nog een keer onder de aandacht brengen: “…. dus ook op basis van dit argument: doneer aan het Rode Kruis!”.</a:t>
            </a:r>
            <a:br>
              <a:rPr lang="nl-NL" altLang="nl-NL" dirty="0" smtClean="0"/>
            </a:br>
            <a:r>
              <a:rPr lang="nl-NL" altLang="nl-NL" dirty="0" smtClean="0"/>
              <a:t>De kernboodschap bepaalt ook de structuur van je presentatie. Het is de kapstok waar je al je argumenten of punten van je presentatie aan ophangt. Herinner je de presentatie van Steve Jobs van het vorige online college nog? </a:t>
            </a:r>
            <a:r>
              <a:rPr lang="nl-NL" altLang="nl-NL" dirty="0" err="1" smtClean="0"/>
              <a:t>Today</a:t>
            </a:r>
            <a:r>
              <a:rPr lang="nl-NL" altLang="nl-NL" dirty="0" smtClean="0"/>
              <a:t> Apple is </a:t>
            </a:r>
            <a:r>
              <a:rPr lang="nl-NL" altLang="nl-NL" dirty="0" err="1" smtClean="0"/>
              <a:t>going</a:t>
            </a:r>
            <a:r>
              <a:rPr lang="nl-NL" altLang="nl-NL" dirty="0" smtClean="0"/>
              <a:t> </a:t>
            </a:r>
            <a:r>
              <a:rPr lang="nl-NL" altLang="nl-NL" dirty="0" err="1" smtClean="0"/>
              <a:t>to</a:t>
            </a:r>
            <a:r>
              <a:rPr lang="nl-NL" altLang="nl-NL" dirty="0" smtClean="0"/>
              <a:t> </a:t>
            </a:r>
            <a:r>
              <a:rPr lang="nl-NL" altLang="nl-NL" dirty="0" err="1" smtClean="0"/>
              <a:t>reinvent</a:t>
            </a:r>
            <a:r>
              <a:rPr lang="nl-NL" altLang="nl-NL" dirty="0" smtClean="0"/>
              <a:t> </a:t>
            </a:r>
            <a:r>
              <a:rPr lang="nl-NL" altLang="nl-NL" dirty="0" err="1" smtClean="0"/>
              <a:t>the</a:t>
            </a:r>
            <a:r>
              <a:rPr lang="nl-NL" altLang="nl-NL" dirty="0" smtClean="0"/>
              <a:t> </a:t>
            </a:r>
            <a:r>
              <a:rPr lang="nl-NL" altLang="nl-NL" dirty="0" err="1" smtClean="0"/>
              <a:t>phone</a:t>
            </a:r>
            <a:r>
              <a:rPr lang="nl-NL" altLang="nl-NL" dirty="0" smtClean="0"/>
              <a:t>! Het is meteen duidelijk waar het tijdens de presentatie over zal gaan en het is tegelijkertijd een hele krachtige boodschap. Dat belooft wat als Steve Jobs je dat aan het begint van zijn presentatie vertelt. Je hangt meteen aan zijn lippen.</a:t>
            </a:r>
          </a:p>
          <a:p>
            <a:pPr eaLnBrk="1" hangingPunct="1"/>
            <a:endParaRPr lang="en-US" altLang="nl-NL" dirty="0" smtClean="0"/>
          </a:p>
          <a:p>
            <a:pPr eaLnBrk="1" hangingPunct="1"/>
            <a:endParaRPr lang="en-US" altLang="nl-NL" dirty="0" smtClean="0"/>
          </a:p>
        </p:txBody>
      </p:sp>
    </p:spTree>
    <p:extLst>
      <p:ext uri="{BB962C8B-B14F-4D97-AF65-F5344CB8AC3E}">
        <p14:creationId xmlns:p14="http://schemas.microsoft.com/office/powerpoint/2010/main" val="57407880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jdelijke aanduiding voor dia-afbeelding 1"/>
          <p:cNvSpPr>
            <a:spLocks noGrp="1" noRot="1" noChangeAspect="1" noTextEdit="1"/>
          </p:cNvSpPr>
          <p:nvPr>
            <p:ph type="sldImg"/>
          </p:nvPr>
        </p:nvSpPr>
        <p:spPr>
          <a:ln/>
        </p:spPr>
      </p:sp>
      <p:sp>
        <p:nvSpPr>
          <p:cNvPr id="10243" name="Tijdelijke aanduiding voor notities 2"/>
          <p:cNvSpPr>
            <a:spLocks noGrp="1"/>
          </p:cNvSpPr>
          <p:nvPr>
            <p:ph type="body" idx="1"/>
          </p:nvPr>
        </p:nvSpPr>
        <p:spPr>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defRPr/>
            </a:pPr>
            <a:r>
              <a:rPr lang="nl-NL" altLang="nl-NL" dirty="0" smtClean="0"/>
              <a:t>Het woord zegt het al: de boodschap verkondigt de kern van je presentatie. Het formuleren van zo’n zin kan best wel wat tijd kosten. Want</a:t>
            </a:r>
            <a:r>
              <a:rPr lang="nl-NL" altLang="nl-NL" baseline="0" dirty="0" smtClean="0"/>
              <a:t> </a:t>
            </a:r>
            <a:r>
              <a:rPr lang="nl-NL" altLang="nl-NL" dirty="0" smtClean="0"/>
              <a:t>hoe bepaal je nou de kernboodschap van jouw presentatie? Mensen onthouden relatief weinig van een presentatie. Als je 10 minuten presenteert, mag je blij zijn als je toehoorders na afloop 1 of 2 ideeën kunnen navertellen. Het doel is ook niet zoveel mogelijk informatie vertellen maar mensen enthousiast te maken voor jouw boodschap. Daarom is het raadzaam om stil te staan bij het allerbelangrijkste stukje informatie dat jij wilt overbrengen! Stel dat je publiek maar 1 idee uit de hele presentatie kan onthouden, welk idee moet dat dan zijn?</a:t>
            </a:r>
          </a:p>
          <a:p>
            <a:pPr>
              <a:defRPr/>
            </a:pPr>
            <a:endParaRPr lang="nl-NL" altLang="nl-NL" dirty="0" smtClean="0"/>
          </a:p>
          <a:p>
            <a:pPr>
              <a:defRPr/>
            </a:pPr>
            <a:r>
              <a:rPr lang="nl-NL" altLang="nl-NL" dirty="0" smtClean="0"/>
              <a:t>Bij het opstellen van de kernboodschap is het belangrijk om in ieder geval rekening te houden met een aantal kenmerken:</a:t>
            </a:r>
          </a:p>
          <a:p>
            <a:pPr marL="171450" indent="-171450">
              <a:buFontTx/>
              <a:buChar char="-"/>
              <a:defRPr/>
            </a:pPr>
            <a:r>
              <a:rPr lang="nl-NL" altLang="nl-NL" dirty="0" smtClean="0"/>
              <a:t>Maak de boodschap niet te lang. Probeer de essentie van de boodschap in 1 zin te pakken</a:t>
            </a:r>
          </a:p>
          <a:p>
            <a:pPr marL="171450" indent="-171450">
              <a:buFontTx/>
              <a:buChar char="-"/>
              <a:defRPr/>
            </a:pPr>
            <a:r>
              <a:rPr lang="nl-NL" altLang="nl-NL" dirty="0" smtClean="0"/>
              <a:t>Denk goed na de over de woorden die je gebruikt. Een Amerikaans communicatiedeskundige ontdekte bijvoorbeeld dat mensen het bijvoorbeeld wel eens waren met het plan om illegale immigranten geen hulp te geven, maar niet met het plan om illegale immigranten hulp te ontzeggen. Blijkbaar roept het woord ontzeggen toch het gevoel op dat je iets doet wat niet rechtvaardig is. </a:t>
            </a:r>
          </a:p>
          <a:p>
            <a:pPr marL="171450" indent="-171450">
              <a:buFontTx/>
              <a:buChar char="-"/>
              <a:defRPr/>
            </a:pPr>
            <a:r>
              <a:rPr lang="nl-NL" altLang="nl-NL" dirty="0" smtClean="0"/>
              <a:t>Zeker als je vooraf weet wie je publiek is, kun je daar op inspelen met de informatie die je aan ze gaat overbrengen. Vertel bijvoorbeeld geen informatie die de doelgroep al lang al weet.</a:t>
            </a:r>
          </a:p>
          <a:p>
            <a:pPr marL="171450" indent="-171450">
              <a:buFontTx/>
              <a:buChar char="-"/>
              <a:defRPr/>
            </a:pPr>
            <a:r>
              <a:rPr lang="nl-NL" altLang="nl-NL" dirty="0" smtClean="0"/>
              <a:t>Zelfs wanneer je een serieus probleem presenteert, moet je proberen om optimisme uit te stralen voor de toekomst. Je kunt aangeven dat iemand moet stoppen met roken, maar dat is voor een roker heel negatief geformuleerd. Je kunt ook aangeven dat het heel belangrijk is om gezond te leven.</a:t>
            </a:r>
          </a:p>
          <a:p>
            <a:pPr marL="171450" indent="-171450">
              <a:buFontTx/>
              <a:buChar char="-"/>
              <a:defRPr/>
            </a:pPr>
            <a:r>
              <a:rPr lang="nl-NL" altLang="nl-NL" dirty="0" smtClean="0"/>
              <a:t>Omdat de kernboodschap de kern van je presentatie omvat, is het belangrijk om deze regelmatig aan je publiek te laten horen. Als het publiek maar 1 ding van je presentatie onthoudt, dan moet dat in ieder geval je kernboodschap zijn.</a:t>
            </a:r>
          </a:p>
        </p:txBody>
      </p:sp>
      <p:sp>
        <p:nvSpPr>
          <p:cNvPr id="10244" name="Tijdelijke aanduiding voor dianumm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Fontys Frutiger" panose="00000400000000000000" pitchFamily="2" charset="0"/>
                <a:ea typeface="ＭＳ Ｐゴシック" panose="020B0600070205080204" pitchFamily="34" charset="-128"/>
              </a:defRPr>
            </a:lvl1pPr>
            <a:lvl2pPr marL="742950" indent="-285750">
              <a:defRPr sz="2400">
                <a:solidFill>
                  <a:schemeClr val="tx1"/>
                </a:solidFill>
                <a:latin typeface="Fontys Frutiger" panose="00000400000000000000" pitchFamily="2" charset="0"/>
                <a:ea typeface="ＭＳ Ｐゴシック" panose="020B0600070205080204" pitchFamily="34" charset="-128"/>
              </a:defRPr>
            </a:lvl2pPr>
            <a:lvl3pPr marL="1143000" indent="-228600">
              <a:defRPr sz="2400">
                <a:solidFill>
                  <a:schemeClr val="tx1"/>
                </a:solidFill>
                <a:latin typeface="Fontys Frutiger" panose="00000400000000000000" pitchFamily="2" charset="0"/>
                <a:ea typeface="ＭＳ Ｐゴシック" panose="020B0600070205080204" pitchFamily="34" charset="-128"/>
              </a:defRPr>
            </a:lvl3pPr>
            <a:lvl4pPr marL="1600200" indent="-228600">
              <a:defRPr sz="2400">
                <a:solidFill>
                  <a:schemeClr val="tx1"/>
                </a:solidFill>
                <a:latin typeface="Fontys Frutiger" panose="00000400000000000000" pitchFamily="2" charset="0"/>
                <a:ea typeface="ＭＳ Ｐゴシック" panose="020B0600070205080204" pitchFamily="34" charset="-128"/>
              </a:defRPr>
            </a:lvl4pPr>
            <a:lvl5pPr marL="2057400" indent="-228600">
              <a:defRPr sz="2400">
                <a:solidFill>
                  <a:schemeClr val="tx1"/>
                </a:solidFill>
                <a:latin typeface="Fontys Frutiger" panose="00000400000000000000" pitchFamily="2"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Fontys Frutiger" panose="00000400000000000000" pitchFamily="2"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Fontys Frutiger" panose="00000400000000000000" pitchFamily="2"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Fontys Frutiger" panose="00000400000000000000" pitchFamily="2"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Fontys Frutiger" panose="00000400000000000000" pitchFamily="2" charset="0"/>
                <a:ea typeface="ＭＳ Ｐゴシック" panose="020B0600070205080204" pitchFamily="34" charset="-128"/>
              </a:defRPr>
            </a:lvl9pPr>
          </a:lstStyle>
          <a:p>
            <a:fld id="{A9D057D9-D881-4B2D-A1E2-7636A8364DD2}" type="slidenum">
              <a:rPr lang="en-US" altLang="nl-NL" sz="1200" smtClean="0">
                <a:latin typeface="Arial" panose="020B0604020202020204" pitchFamily="34" charset="0"/>
              </a:rPr>
              <a:pPr/>
              <a:t>5</a:t>
            </a:fld>
            <a:endParaRPr lang="en-US" altLang="nl-NL" sz="1200" smtClean="0">
              <a:latin typeface="Arial" panose="020B0604020202020204" pitchFamily="34"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jdelijke aanduiding voor dia-afbeelding 1"/>
          <p:cNvSpPr>
            <a:spLocks noGrp="1" noRot="1" noChangeAspect="1" noTextEdit="1"/>
          </p:cNvSpPr>
          <p:nvPr>
            <p:ph type="sldImg"/>
          </p:nvPr>
        </p:nvSpPr>
        <p:spPr>
          <a:ln/>
        </p:spPr>
      </p:sp>
      <p:sp>
        <p:nvSpPr>
          <p:cNvPr id="12291" name="Tijdelijke aanduiding voor notities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nl-NL" altLang="nl-NL" dirty="0" smtClean="0"/>
              <a:t>Bekijk dit filmpje eens. Een </a:t>
            </a:r>
            <a:r>
              <a:rPr lang="nl-NL" altLang="nl-NL" dirty="0" err="1" smtClean="0"/>
              <a:t>TEDx</a:t>
            </a:r>
            <a:r>
              <a:rPr lang="nl-NL" altLang="nl-NL" dirty="0" smtClean="0"/>
              <a:t> talk presentatie met als kernboodschap: “I have </a:t>
            </a:r>
            <a:r>
              <a:rPr lang="nl-NL" altLang="nl-NL" dirty="0" err="1" smtClean="0"/>
              <a:t>nothing</a:t>
            </a:r>
            <a:r>
              <a:rPr lang="nl-NL" altLang="nl-NL" dirty="0" smtClean="0"/>
              <a:t>”. En toch weet hij met allerlei middelen te bereiken dat het klinkt als een hele zorgvuldig opgebouwde presentatie met een duidelijke structuur. Let maar eens op de elementen waar hij de nadruk legt en wat het effect is van zijn stemgebruik</a:t>
            </a:r>
          </a:p>
          <a:p>
            <a:endParaRPr lang="nl-NL" altLang="nl-NL" dirty="0" smtClean="0"/>
          </a:p>
        </p:txBody>
      </p:sp>
      <p:sp>
        <p:nvSpPr>
          <p:cNvPr id="12292" name="Tijdelijke aanduiding voor dianumm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Fontys Frutiger" panose="00000400000000000000" pitchFamily="2" charset="0"/>
                <a:ea typeface="ＭＳ Ｐゴシック" panose="020B0600070205080204" pitchFamily="34" charset="-128"/>
              </a:defRPr>
            </a:lvl1pPr>
            <a:lvl2pPr marL="742950" indent="-285750">
              <a:defRPr sz="2400">
                <a:solidFill>
                  <a:schemeClr val="tx1"/>
                </a:solidFill>
                <a:latin typeface="Fontys Frutiger" panose="00000400000000000000" pitchFamily="2" charset="0"/>
                <a:ea typeface="ＭＳ Ｐゴシック" panose="020B0600070205080204" pitchFamily="34" charset="-128"/>
              </a:defRPr>
            </a:lvl2pPr>
            <a:lvl3pPr marL="1143000" indent="-228600">
              <a:defRPr sz="2400">
                <a:solidFill>
                  <a:schemeClr val="tx1"/>
                </a:solidFill>
                <a:latin typeface="Fontys Frutiger" panose="00000400000000000000" pitchFamily="2" charset="0"/>
                <a:ea typeface="ＭＳ Ｐゴシック" panose="020B0600070205080204" pitchFamily="34" charset="-128"/>
              </a:defRPr>
            </a:lvl3pPr>
            <a:lvl4pPr marL="1600200" indent="-228600">
              <a:defRPr sz="2400">
                <a:solidFill>
                  <a:schemeClr val="tx1"/>
                </a:solidFill>
                <a:latin typeface="Fontys Frutiger" panose="00000400000000000000" pitchFamily="2" charset="0"/>
                <a:ea typeface="ＭＳ Ｐゴシック" panose="020B0600070205080204" pitchFamily="34" charset="-128"/>
              </a:defRPr>
            </a:lvl4pPr>
            <a:lvl5pPr marL="2057400" indent="-228600">
              <a:defRPr sz="2400">
                <a:solidFill>
                  <a:schemeClr val="tx1"/>
                </a:solidFill>
                <a:latin typeface="Fontys Frutiger" panose="00000400000000000000" pitchFamily="2"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Fontys Frutiger" panose="00000400000000000000" pitchFamily="2"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Fontys Frutiger" panose="00000400000000000000" pitchFamily="2"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Fontys Frutiger" panose="00000400000000000000" pitchFamily="2"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Fontys Frutiger" panose="00000400000000000000" pitchFamily="2" charset="0"/>
                <a:ea typeface="ＭＳ Ｐゴシック" panose="020B0600070205080204" pitchFamily="34" charset="-128"/>
              </a:defRPr>
            </a:lvl9pPr>
          </a:lstStyle>
          <a:p>
            <a:fld id="{DA36FA4C-54C5-4217-A043-1D80EEA899AF}" type="slidenum">
              <a:rPr lang="en-US" altLang="nl-NL" sz="1200" smtClean="0">
                <a:latin typeface="Arial" panose="020B0604020202020204" pitchFamily="34" charset="0"/>
              </a:rPr>
              <a:pPr/>
              <a:t>6</a:t>
            </a:fld>
            <a:endParaRPr lang="en-US" altLang="nl-NL" sz="1200" smtClean="0">
              <a:latin typeface="Arial" panose="020B0604020202020204" pitchFamily="34"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jdelijke aanduiding voor dia-afbeelding 1"/>
          <p:cNvSpPr>
            <a:spLocks noGrp="1" noRot="1" noChangeAspect="1" noTextEdit="1"/>
          </p:cNvSpPr>
          <p:nvPr>
            <p:ph type="sldImg"/>
          </p:nvPr>
        </p:nvSpPr>
        <p:spPr>
          <a:ln/>
        </p:spPr>
      </p:sp>
      <p:sp>
        <p:nvSpPr>
          <p:cNvPr id="14339" name="Tijdelijke aanduiding voor notities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nl-NL" altLang="nl-NL" dirty="0" smtClean="0"/>
              <a:t>De opzet van je presentatie wordt bepaald door je kernboodschap. Wat wil je overbrengen aan het publiek? Formuleer eerst deze boodschap en bedenk daarna pas hoe je deze boodschap wil gaan overbrengen naar je publiek. </a:t>
            </a:r>
          </a:p>
          <a:p>
            <a:pPr eaLnBrk="1" hangingPunct="1"/>
            <a:endParaRPr lang="nl-NL" altLang="nl-NL" dirty="0" smtClean="0"/>
          </a:p>
          <a:p>
            <a:pPr eaLnBrk="1" hangingPunct="1"/>
            <a:r>
              <a:rPr lang="nl-NL" altLang="nl-NL" dirty="0" smtClean="0"/>
              <a:t>Bepaal op basis van je kernboodschap de grote lijnen van je presentatie. Hoe lang mag je presentatie duren? Hoe wil je deze tijd indelen? Door kort in kaart te brengen hoe je wilt openen, welke argumenten je mee wilt geven en hoe je wilt afsluiten, kun je de structuur van de presentatie bepalen. Wat kun je doen om je publiek te overtuigen van je boodschap? Tot welke actie wil je jouw publiek aanzetten?</a:t>
            </a:r>
          </a:p>
          <a:p>
            <a:pPr eaLnBrk="1" hangingPunct="1"/>
            <a:r>
              <a:rPr lang="nl-NL" altLang="nl-NL" dirty="0" smtClean="0"/>
              <a:t>Pas als je de grote lijnen en de structuur van je presentatie hebt bepaald, ga je de presentatie verder uitwerken. Dit is het moment om te bepalen welke woorden je wilt gebruiken om je argumenten kracht bij te zetten, welke ervaringen of verhalen je gebruikt, welke hulpmiddelen je inzet. Tegelijkertijd of daarna werk je de presentatie uit in een PowerPoint (of iets anders) en zorg je voor een professionele uitstraling van de presentatie.</a:t>
            </a:r>
          </a:p>
        </p:txBody>
      </p:sp>
      <p:sp>
        <p:nvSpPr>
          <p:cNvPr id="14340" name="Tijdelijke aanduiding voor dianumm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Fontys Frutiger" panose="00000400000000000000" pitchFamily="2" charset="0"/>
                <a:ea typeface="ＭＳ Ｐゴシック" panose="020B0600070205080204" pitchFamily="34" charset="-128"/>
              </a:defRPr>
            </a:lvl1pPr>
            <a:lvl2pPr marL="742950" indent="-285750">
              <a:defRPr sz="2400">
                <a:solidFill>
                  <a:schemeClr val="tx1"/>
                </a:solidFill>
                <a:latin typeface="Fontys Frutiger" panose="00000400000000000000" pitchFamily="2" charset="0"/>
                <a:ea typeface="ＭＳ Ｐゴシック" panose="020B0600070205080204" pitchFamily="34" charset="-128"/>
              </a:defRPr>
            </a:lvl2pPr>
            <a:lvl3pPr marL="1143000" indent="-228600">
              <a:defRPr sz="2400">
                <a:solidFill>
                  <a:schemeClr val="tx1"/>
                </a:solidFill>
                <a:latin typeface="Fontys Frutiger" panose="00000400000000000000" pitchFamily="2" charset="0"/>
                <a:ea typeface="ＭＳ Ｐゴシック" panose="020B0600070205080204" pitchFamily="34" charset="-128"/>
              </a:defRPr>
            </a:lvl3pPr>
            <a:lvl4pPr marL="1600200" indent="-228600">
              <a:defRPr sz="2400">
                <a:solidFill>
                  <a:schemeClr val="tx1"/>
                </a:solidFill>
                <a:latin typeface="Fontys Frutiger" panose="00000400000000000000" pitchFamily="2" charset="0"/>
                <a:ea typeface="ＭＳ Ｐゴシック" panose="020B0600070205080204" pitchFamily="34" charset="-128"/>
              </a:defRPr>
            </a:lvl4pPr>
            <a:lvl5pPr marL="2057400" indent="-228600">
              <a:defRPr sz="2400">
                <a:solidFill>
                  <a:schemeClr val="tx1"/>
                </a:solidFill>
                <a:latin typeface="Fontys Frutiger" panose="00000400000000000000" pitchFamily="2"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Fontys Frutiger" panose="00000400000000000000" pitchFamily="2"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Fontys Frutiger" panose="00000400000000000000" pitchFamily="2"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Fontys Frutiger" panose="00000400000000000000" pitchFamily="2"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Fontys Frutiger" panose="00000400000000000000" pitchFamily="2" charset="0"/>
                <a:ea typeface="ＭＳ Ｐゴシック" panose="020B0600070205080204" pitchFamily="34" charset="-128"/>
              </a:defRPr>
            </a:lvl9pPr>
          </a:lstStyle>
          <a:p>
            <a:fld id="{31F44FAD-A278-4E3D-995F-AFDCAC109F3D}" type="slidenum">
              <a:rPr lang="en-US" altLang="nl-NL" sz="1200" smtClean="0">
                <a:latin typeface="Arial" panose="020B0604020202020204" pitchFamily="34" charset="0"/>
              </a:rPr>
              <a:pPr/>
              <a:t>7</a:t>
            </a:fld>
            <a:endParaRPr lang="en-US" altLang="nl-NL" sz="1200" smtClean="0">
              <a:latin typeface="Arial" panose="020B0604020202020204" pitchFamily="34"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jdelijke aanduiding voor dia-afbeelding 1"/>
          <p:cNvSpPr>
            <a:spLocks noGrp="1" noRot="1" noChangeAspect="1" noTextEdit="1"/>
          </p:cNvSpPr>
          <p:nvPr>
            <p:ph type="sldImg"/>
          </p:nvPr>
        </p:nvSpPr>
        <p:spPr>
          <a:ln/>
        </p:spPr>
      </p:sp>
      <p:sp>
        <p:nvSpPr>
          <p:cNvPr id="16387" name="Tijdelijke aanduiding voor notities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nl-NL" altLang="nl-NL" dirty="0" smtClean="0"/>
              <a:t>Nog even in het kort: bepaal eerst wat de kernboodschap van je presentatie wordt en laat deze regelmatig terugkomen in je presentatie. Vuistregel hierbij is: vertel wat je gaat vertellen,</a:t>
            </a:r>
            <a:r>
              <a:rPr lang="nl-NL" altLang="nl-NL" baseline="0" dirty="0" smtClean="0"/>
              <a:t> vertel het en vertel dan wat je net verteld hebt.</a:t>
            </a:r>
            <a:endParaRPr lang="nl-NL" altLang="nl-NL" dirty="0" smtClean="0"/>
          </a:p>
          <a:p>
            <a:r>
              <a:rPr lang="nl-NL" altLang="nl-NL" dirty="0" smtClean="0"/>
              <a:t>Zet op basis van deze kernboodschap een globale structuur op. Als deze goed staat werk je de presentatie volledig uit en bepaal je welke hulpmiddelen je nodig hebt en hoe je deze in gaat zetten. Een PowerPoint is ook een hulpmiddel, maar durf ook verder te kijken dan dat. Heb je materialen, producten, boeken, filmpjes </a:t>
            </a:r>
            <a:r>
              <a:rPr lang="nl-NL" altLang="nl-NL" dirty="0" err="1" smtClean="0"/>
              <a:t>etc</a:t>
            </a:r>
            <a:r>
              <a:rPr lang="nl-NL" altLang="nl-NL" dirty="0" smtClean="0"/>
              <a:t> die jouw presentatie nog sterker maken; zet ze in!</a:t>
            </a:r>
          </a:p>
          <a:p>
            <a:endParaRPr lang="nl-NL" altLang="nl-NL" dirty="0" smtClean="0"/>
          </a:p>
          <a:p>
            <a:r>
              <a:rPr lang="nl-NL" altLang="nl-NL" dirty="0" smtClean="0"/>
              <a:t>Blz. 19</a:t>
            </a:r>
          </a:p>
          <a:p>
            <a:r>
              <a:rPr lang="nl-NL" altLang="nl-NL" dirty="0" smtClean="0"/>
              <a:t>Blz. 22</a:t>
            </a:r>
          </a:p>
          <a:p>
            <a:r>
              <a:rPr lang="nl-NL" altLang="nl-NL" dirty="0" smtClean="0"/>
              <a:t>Blz. 29</a:t>
            </a:r>
          </a:p>
          <a:p>
            <a:endParaRPr lang="nl-NL" altLang="nl-NL" dirty="0" smtClean="0"/>
          </a:p>
        </p:txBody>
      </p:sp>
      <p:sp>
        <p:nvSpPr>
          <p:cNvPr id="16388" name="Tijdelijke aanduiding voor dianumm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Fontys Frutiger" panose="00000400000000000000" pitchFamily="2" charset="0"/>
                <a:ea typeface="ＭＳ Ｐゴシック" panose="020B0600070205080204" pitchFamily="34" charset="-128"/>
              </a:defRPr>
            </a:lvl1pPr>
            <a:lvl2pPr marL="742950" indent="-285750">
              <a:defRPr sz="2400">
                <a:solidFill>
                  <a:schemeClr val="tx1"/>
                </a:solidFill>
                <a:latin typeface="Fontys Frutiger" panose="00000400000000000000" pitchFamily="2" charset="0"/>
                <a:ea typeface="ＭＳ Ｐゴシック" panose="020B0600070205080204" pitchFamily="34" charset="-128"/>
              </a:defRPr>
            </a:lvl2pPr>
            <a:lvl3pPr marL="1143000" indent="-228600">
              <a:defRPr sz="2400">
                <a:solidFill>
                  <a:schemeClr val="tx1"/>
                </a:solidFill>
                <a:latin typeface="Fontys Frutiger" panose="00000400000000000000" pitchFamily="2" charset="0"/>
                <a:ea typeface="ＭＳ Ｐゴシック" panose="020B0600070205080204" pitchFamily="34" charset="-128"/>
              </a:defRPr>
            </a:lvl3pPr>
            <a:lvl4pPr marL="1600200" indent="-228600">
              <a:defRPr sz="2400">
                <a:solidFill>
                  <a:schemeClr val="tx1"/>
                </a:solidFill>
                <a:latin typeface="Fontys Frutiger" panose="00000400000000000000" pitchFamily="2" charset="0"/>
                <a:ea typeface="ＭＳ Ｐゴシック" panose="020B0600070205080204" pitchFamily="34" charset="-128"/>
              </a:defRPr>
            </a:lvl4pPr>
            <a:lvl5pPr marL="2057400" indent="-228600">
              <a:defRPr sz="2400">
                <a:solidFill>
                  <a:schemeClr val="tx1"/>
                </a:solidFill>
                <a:latin typeface="Fontys Frutiger" panose="00000400000000000000" pitchFamily="2"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Fontys Frutiger" panose="00000400000000000000" pitchFamily="2"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Fontys Frutiger" panose="00000400000000000000" pitchFamily="2"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Fontys Frutiger" panose="00000400000000000000" pitchFamily="2"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Fontys Frutiger" panose="00000400000000000000" pitchFamily="2" charset="0"/>
                <a:ea typeface="ＭＳ Ｐゴシック" panose="020B0600070205080204" pitchFamily="34" charset="-128"/>
              </a:defRPr>
            </a:lvl9pPr>
          </a:lstStyle>
          <a:p>
            <a:fld id="{C9347F0F-AC3A-4E68-A594-925F00406634}" type="slidenum">
              <a:rPr lang="en-US" altLang="nl-NL" sz="1200" smtClean="0">
                <a:latin typeface="Arial" panose="020B0604020202020204" pitchFamily="34" charset="0"/>
              </a:rPr>
              <a:pPr/>
              <a:t>8</a:t>
            </a:fld>
            <a:endParaRPr lang="en-US" altLang="nl-NL" sz="1200" smtClean="0">
              <a:latin typeface="Arial" panose="020B0604020202020204" pitchFamily="34"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jdelijke aanduiding voor dia-afbeelding 1"/>
          <p:cNvSpPr>
            <a:spLocks noGrp="1" noRot="1" noChangeAspect="1" noTextEdit="1"/>
          </p:cNvSpPr>
          <p:nvPr>
            <p:ph type="sldImg"/>
          </p:nvPr>
        </p:nvSpPr>
        <p:spPr>
          <a:ln/>
        </p:spPr>
      </p:sp>
      <p:sp>
        <p:nvSpPr>
          <p:cNvPr id="18435" name="Tijdelijke aanduiding voor notities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nl-NL" altLang="nl-NL" dirty="0" smtClean="0"/>
              <a:t>Met de kernboodschap laat je zien wat je wilt meegeven aan je publiek. Maar je wilt er ook voor zorgen dat het publiek iets doet met je boodschap. Je wilt dat ze in actie komen als ze je presentatie hebben gehoord. Hoe bereik je dat?</a:t>
            </a:r>
          </a:p>
          <a:p>
            <a:endParaRPr lang="nl-NL" altLang="nl-NL" dirty="0" smtClean="0"/>
          </a:p>
          <a:p>
            <a:r>
              <a:rPr lang="nl-NL" altLang="nl-NL" dirty="0" smtClean="0"/>
              <a:t>Ten eerste is het belangrijk om concrete adviezen te geven. Als je als kernboodschap hebt dat mensen hun donorregistratie invullen dan kun je jouw publiek concreet adviseren naar welke website ze moeten gaan om zich te registreren. Of deel registratieformulieren uit en spreek met ze af wanneer ze dit invullen. Het liefst maak je er een SMART-doel van.</a:t>
            </a:r>
          </a:p>
          <a:p>
            <a:r>
              <a:rPr lang="nl-NL" altLang="nl-NL" dirty="0" smtClean="0"/>
              <a:t>Ten tweede is het belangrijk om emotie in je verhaal te verwerken. Ook hier heeft het niet zo veel effect om cijfers te noemen van mensen die overlijden omdat er niet genoeg donoren zijn. Bespreek liever het verhaal van een schrijnende situatie van een man die in de bloei van zijn leven een ongeluk krijgt en uiteindelijk overlijdt omdat er geen donororgaan beschikbaar was. Hij laat 2 jonge kinderen achter. Daarmee raak je mensen meer dan door feiten en cijfers te benoemen.</a:t>
            </a:r>
          </a:p>
          <a:p>
            <a:r>
              <a:rPr lang="nl-NL" altLang="nl-NL" dirty="0" smtClean="0"/>
              <a:t>Ten derde kun je jouw publiek aan het werk zetten. Door interactie met je publiek betrek je ze bij je verhaal. Ook zal je publiek eerder geneigd zijn om je argumenten te accepteren als ze het idee hebben dat ze zelf hebben bijgedragen aan de totstandkoming van de argumenten. Dus laat je publiek meedenken en reageren. </a:t>
            </a:r>
          </a:p>
          <a:p>
            <a:endParaRPr lang="nl-NL" altLang="nl-NL" dirty="0" smtClean="0"/>
          </a:p>
          <a:p>
            <a:endParaRPr lang="nl-NL" altLang="nl-NL" dirty="0" smtClean="0"/>
          </a:p>
          <a:p>
            <a:r>
              <a:rPr lang="nl-NL" altLang="nl-NL" dirty="0" smtClean="0"/>
              <a:t>Blz. 71 Denk aan SMART doelen en implementatie-intenties</a:t>
            </a:r>
          </a:p>
          <a:p>
            <a:r>
              <a:rPr lang="nl-NL" altLang="nl-NL" dirty="0" smtClean="0"/>
              <a:t>Blz. 72	Zien VOELEN DOEN: De motivatie om te veranderen komt vaak voort uit negatieve of positieve emoties.</a:t>
            </a:r>
          </a:p>
          <a:p>
            <a:r>
              <a:rPr lang="nl-NL" altLang="nl-NL" dirty="0" smtClean="0"/>
              <a:t>Blz. 75 Je wil je publiek binden aan je boodschap/overtuiging/product: laat ze dus zelf argumenten bedenken of iets uitproberen: </a:t>
            </a:r>
            <a:r>
              <a:rPr lang="nl-NL" altLang="nl-NL" dirty="0" err="1" smtClean="0"/>
              <a:t>beinvloedingsprincipes</a:t>
            </a:r>
            <a:r>
              <a:rPr lang="nl-NL" altLang="nl-NL" dirty="0" smtClean="0"/>
              <a:t> </a:t>
            </a:r>
            <a:r>
              <a:rPr lang="nl-NL" altLang="nl-NL" dirty="0" err="1" smtClean="0"/>
              <a:t>Caldini</a:t>
            </a:r>
            <a:r>
              <a:rPr lang="nl-NL" altLang="nl-NL" dirty="0" smtClean="0"/>
              <a:t> Sociale Psychologie</a:t>
            </a:r>
          </a:p>
          <a:p>
            <a:endParaRPr lang="nl-NL" altLang="nl-NL" dirty="0" smtClean="0"/>
          </a:p>
        </p:txBody>
      </p:sp>
      <p:sp>
        <p:nvSpPr>
          <p:cNvPr id="18436" name="Tijdelijke aanduiding voor dianumm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Fontys Frutiger" panose="00000400000000000000" pitchFamily="2" charset="0"/>
                <a:ea typeface="ＭＳ Ｐゴシック" panose="020B0600070205080204" pitchFamily="34" charset="-128"/>
              </a:defRPr>
            </a:lvl1pPr>
            <a:lvl2pPr marL="742950" indent="-285750">
              <a:defRPr sz="2400">
                <a:solidFill>
                  <a:schemeClr val="tx1"/>
                </a:solidFill>
                <a:latin typeface="Fontys Frutiger" panose="00000400000000000000" pitchFamily="2" charset="0"/>
                <a:ea typeface="ＭＳ Ｐゴシック" panose="020B0600070205080204" pitchFamily="34" charset="-128"/>
              </a:defRPr>
            </a:lvl2pPr>
            <a:lvl3pPr marL="1143000" indent="-228600">
              <a:defRPr sz="2400">
                <a:solidFill>
                  <a:schemeClr val="tx1"/>
                </a:solidFill>
                <a:latin typeface="Fontys Frutiger" panose="00000400000000000000" pitchFamily="2" charset="0"/>
                <a:ea typeface="ＭＳ Ｐゴシック" panose="020B0600070205080204" pitchFamily="34" charset="-128"/>
              </a:defRPr>
            </a:lvl3pPr>
            <a:lvl4pPr marL="1600200" indent="-228600">
              <a:defRPr sz="2400">
                <a:solidFill>
                  <a:schemeClr val="tx1"/>
                </a:solidFill>
                <a:latin typeface="Fontys Frutiger" panose="00000400000000000000" pitchFamily="2" charset="0"/>
                <a:ea typeface="ＭＳ Ｐゴシック" panose="020B0600070205080204" pitchFamily="34" charset="-128"/>
              </a:defRPr>
            </a:lvl4pPr>
            <a:lvl5pPr marL="2057400" indent="-228600">
              <a:defRPr sz="2400">
                <a:solidFill>
                  <a:schemeClr val="tx1"/>
                </a:solidFill>
                <a:latin typeface="Fontys Frutiger" panose="00000400000000000000" pitchFamily="2"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Fontys Frutiger" panose="00000400000000000000" pitchFamily="2"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Fontys Frutiger" panose="00000400000000000000" pitchFamily="2"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Fontys Frutiger" panose="00000400000000000000" pitchFamily="2"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Fontys Frutiger" panose="00000400000000000000" pitchFamily="2" charset="0"/>
                <a:ea typeface="ＭＳ Ｐゴシック" panose="020B0600070205080204" pitchFamily="34" charset="-128"/>
              </a:defRPr>
            </a:lvl9pPr>
          </a:lstStyle>
          <a:p>
            <a:fld id="{22829D70-50DD-47A4-8BDB-129855362914}" type="slidenum">
              <a:rPr lang="en-US" altLang="nl-NL" sz="1200" smtClean="0">
                <a:latin typeface="Arial" panose="020B0604020202020204" pitchFamily="34" charset="0"/>
              </a:rPr>
              <a:pPr/>
              <a:t>9</a:t>
            </a:fld>
            <a:endParaRPr lang="en-US" altLang="nl-NL" sz="1200" smtClean="0">
              <a:latin typeface="Arial" panose="020B0604020202020204" pitchFamily="34"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dia">
    <p:spTree>
      <p:nvGrpSpPr>
        <p:cNvPr id="1" name=""/>
        <p:cNvGrpSpPr/>
        <p:nvPr/>
      </p:nvGrpSpPr>
      <p:grpSpPr>
        <a:xfrm>
          <a:off x="0" y="0"/>
          <a:ext cx="0" cy="0"/>
          <a:chOff x="0" y="0"/>
          <a:chExt cx="0" cy="0"/>
        </a:xfrm>
      </p:grpSpPr>
      <p:pic>
        <p:nvPicPr>
          <p:cNvPr id="3" name="Picture 2" descr="Basis PPT"/>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773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ext Box 4"/>
          <p:cNvSpPr txBox="1">
            <a:spLocks noChangeArrowheads="1"/>
          </p:cNvSpPr>
          <p:nvPr/>
        </p:nvSpPr>
        <p:spPr bwMode="auto">
          <a:xfrm>
            <a:off x="8459788" y="6381750"/>
            <a:ext cx="576262"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defTabSz="762000">
              <a:defRPr sz="2400">
                <a:solidFill>
                  <a:schemeClr val="tx1"/>
                </a:solidFill>
                <a:latin typeface="Fontys Frutiger" panose="00000400000000000000" pitchFamily="2" charset="0"/>
                <a:ea typeface="ＭＳ Ｐゴシック" panose="020B0600070205080204" pitchFamily="34" charset="-128"/>
              </a:defRPr>
            </a:lvl1pPr>
            <a:lvl2pPr marL="742950" indent="-285750" defTabSz="762000">
              <a:defRPr sz="2400">
                <a:solidFill>
                  <a:schemeClr val="tx1"/>
                </a:solidFill>
                <a:latin typeface="Fontys Frutiger" panose="00000400000000000000" pitchFamily="2" charset="0"/>
                <a:ea typeface="ＭＳ Ｐゴシック" panose="020B0600070205080204" pitchFamily="34" charset="-128"/>
              </a:defRPr>
            </a:lvl2pPr>
            <a:lvl3pPr marL="1143000" indent="-228600" defTabSz="762000">
              <a:defRPr sz="2400">
                <a:solidFill>
                  <a:schemeClr val="tx1"/>
                </a:solidFill>
                <a:latin typeface="Fontys Frutiger" panose="00000400000000000000" pitchFamily="2" charset="0"/>
                <a:ea typeface="ＭＳ Ｐゴシック" panose="020B0600070205080204" pitchFamily="34" charset="-128"/>
              </a:defRPr>
            </a:lvl3pPr>
            <a:lvl4pPr marL="1600200" indent="-228600" defTabSz="762000">
              <a:defRPr sz="2400">
                <a:solidFill>
                  <a:schemeClr val="tx1"/>
                </a:solidFill>
                <a:latin typeface="Fontys Frutiger" panose="00000400000000000000" pitchFamily="2" charset="0"/>
                <a:ea typeface="ＭＳ Ｐゴシック" panose="020B0600070205080204" pitchFamily="34" charset="-128"/>
              </a:defRPr>
            </a:lvl4pPr>
            <a:lvl5pPr marL="2057400" indent="-228600" defTabSz="762000">
              <a:defRPr sz="2400">
                <a:solidFill>
                  <a:schemeClr val="tx1"/>
                </a:solidFill>
                <a:latin typeface="Fontys Frutiger" panose="00000400000000000000" pitchFamily="2" charset="0"/>
                <a:ea typeface="ＭＳ Ｐゴシック" panose="020B0600070205080204" pitchFamily="34" charset="-128"/>
              </a:defRPr>
            </a:lvl5pPr>
            <a:lvl6pPr marL="2514600" indent="-228600" defTabSz="762000" eaLnBrk="0" fontAlgn="base" hangingPunct="0">
              <a:spcBef>
                <a:spcPct val="0"/>
              </a:spcBef>
              <a:spcAft>
                <a:spcPct val="0"/>
              </a:spcAft>
              <a:defRPr sz="2400">
                <a:solidFill>
                  <a:schemeClr val="tx1"/>
                </a:solidFill>
                <a:latin typeface="Fontys Frutiger" panose="00000400000000000000" pitchFamily="2" charset="0"/>
                <a:ea typeface="ＭＳ Ｐゴシック" panose="020B0600070205080204" pitchFamily="34" charset="-128"/>
              </a:defRPr>
            </a:lvl6pPr>
            <a:lvl7pPr marL="2971800" indent="-228600" defTabSz="762000" eaLnBrk="0" fontAlgn="base" hangingPunct="0">
              <a:spcBef>
                <a:spcPct val="0"/>
              </a:spcBef>
              <a:spcAft>
                <a:spcPct val="0"/>
              </a:spcAft>
              <a:defRPr sz="2400">
                <a:solidFill>
                  <a:schemeClr val="tx1"/>
                </a:solidFill>
                <a:latin typeface="Fontys Frutiger" panose="00000400000000000000" pitchFamily="2" charset="0"/>
                <a:ea typeface="ＭＳ Ｐゴシック" panose="020B0600070205080204" pitchFamily="34" charset="-128"/>
              </a:defRPr>
            </a:lvl7pPr>
            <a:lvl8pPr marL="3429000" indent="-228600" defTabSz="762000" eaLnBrk="0" fontAlgn="base" hangingPunct="0">
              <a:spcBef>
                <a:spcPct val="0"/>
              </a:spcBef>
              <a:spcAft>
                <a:spcPct val="0"/>
              </a:spcAft>
              <a:defRPr sz="2400">
                <a:solidFill>
                  <a:schemeClr val="tx1"/>
                </a:solidFill>
                <a:latin typeface="Fontys Frutiger" panose="00000400000000000000" pitchFamily="2" charset="0"/>
                <a:ea typeface="ＭＳ Ｐゴシック" panose="020B0600070205080204" pitchFamily="34" charset="-128"/>
              </a:defRPr>
            </a:lvl8pPr>
            <a:lvl9pPr marL="3886200" indent="-228600" defTabSz="762000" eaLnBrk="0" fontAlgn="base" hangingPunct="0">
              <a:spcBef>
                <a:spcPct val="0"/>
              </a:spcBef>
              <a:spcAft>
                <a:spcPct val="0"/>
              </a:spcAft>
              <a:defRPr sz="2400">
                <a:solidFill>
                  <a:schemeClr val="tx1"/>
                </a:solidFill>
                <a:latin typeface="Fontys Frutiger" panose="00000400000000000000" pitchFamily="2" charset="0"/>
                <a:ea typeface="ＭＳ Ｐゴシック" panose="020B0600070205080204" pitchFamily="34" charset="-128"/>
              </a:defRPr>
            </a:lvl9pPr>
          </a:lstStyle>
          <a:p>
            <a:pPr>
              <a:spcBef>
                <a:spcPct val="50000"/>
              </a:spcBef>
              <a:defRPr/>
            </a:pPr>
            <a:fld id="{F5333B31-9032-4351-845A-A3CFFD4C39C1}" type="slidenum">
              <a:rPr lang="en-US" altLang="nl-NL" sz="1400" smtClean="0"/>
              <a:pPr>
                <a:spcBef>
                  <a:spcPct val="50000"/>
                </a:spcBef>
                <a:defRPr/>
              </a:pPr>
              <a:t>‹nr.›</a:t>
            </a:fld>
            <a:endParaRPr lang="en-US" altLang="nl-NL" smtClean="0"/>
          </a:p>
        </p:txBody>
      </p:sp>
      <p:sp>
        <p:nvSpPr>
          <p:cNvPr id="5" name="Rectangle 5"/>
          <p:cNvSpPr>
            <a:spLocks noChangeArrowheads="1"/>
          </p:cNvSpPr>
          <p:nvPr/>
        </p:nvSpPr>
        <p:spPr bwMode="auto">
          <a:xfrm>
            <a:off x="685800" y="228600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7" tIns="44450" rIns="90487" bIns="44450" anchor="ctr"/>
          <a:lstStyle>
            <a:lvl1pPr>
              <a:defRPr sz="2400">
                <a:solidFill>
                  <a:schemeClr val="tx1"/>
                </a:solidFill>
                <a:latin typeface="Fontys Frutiger" pitchFamily="2" charset="0"/>
                <a:ea typeface="ＭＳ Ｐゴシック" pitchFamily="34" charset="-128"/>
              </a:defRPr>
            </a:lvl1pPr>
            <a:lvl2pPr marL="742950" indent="-285750">
              <a:defRPr sz="2400">
                <a:solidFill>
                  <a:schemeClr val="tx1"/>
                </a:solidFill>
                <a:latin typeface="Fontys Frutiger" pitchFamily="2" charset="0"/>
                <a:ea typeface="ＭＳ Ｐゴシック" pitchFamily="34" charset="-128"/>
              </a:defRPr>
            </a:lvl2pPr>
            <a:lvl3pPr marL="1143000" indent="-228600">
              <a:defRPr sz="2400">
                <a:solidFill>
                  <a:schemeClr val="tx1"/>
                </a:solidFill>
                <a:latin typeface="Fontys Frutiger" pitchFamily="2" charset="0"/>
                <a:ea typeface="ＭＳ Ｐゴシック" pitchFamily="34" charset="-128"/>
              </a:defRPr>
            </a:lvl3pPr>
            <a:lvl4pPr marL="1600200" indent="-228600">
              <a:defRPr sz="2400">
                <a:solidFill>
                  <a:schemeClr val="tx1"/>
                </a:solidFill>
                <a:latin typeface="Fontys Frutiger" pitchFamily="2" charset="0"/>
                <a:ea typeface="ＭＳ Ｐゴシック" pitchFamily="34" charset="-128"/>
              </a:defRPr>
            </a:lvl4pPr>
            <a:lvl5pPr marL="2057400" indent="-228600">
              <a:defRPr sz="2400">
                <a:solidFill>
                  <a:schemeClr val="tx1"/>
                </a:solidFill>
                <a:latin typeface="Fontys Frutiger" pitchFamily="2" charset="0"/>
                <a:ea typeface="ＭＳ Ｐゴシック" pitchFamily="34" charset="-128"/>
              </a:defRPr>
            </a:lvl5pPr>
            <a:lvl6pPr marL="2514600" indent="-228600" algn="ctr" eaLnBrk="0" fontAlgn="base" hangingPunct="0">
              <a:spcBef>
                <a:spcPct val="0"/>
              </a:spcBef>
              <a:spcAft>
                <a:spcPct val="0"/>
              </a:spcAft>
              <a:defRPr sz="2400">
                <a:solidFill>
                  <a:schemeClr val="tx1"/>
                </a:solidFill>
                <a:latin typeface="Fontys Frutiger" pitchFamily="2" charset="0"/>
                <a:ea typeface="ＭＳ Ｐゴシック" pitchFamily="34" charset="-128"/>
              </a:defRPr>
            </a:lvl6pPr>
            <a:lvl7pPr marL="2971800" indent="-228600" algn="ctr" eaLnBrk="0" fontAlgn="base" hangingPunct="0">
              <a:spcBef>
                <a:spcPct val="0"/>
              </a:spcBef>
              <a:spcAft>
                <a:spcPct val="0"/>
              </a:spcAft>
              <a:defRPr sz="2400">
                <a:solidFill>
                  <a:schemeClr val="tx1"/>
                </a:solidFill>
                <a:latin typeface="Fontys Frutiger" pitchFamily="2" charset="0"/>
                <a:ea typeface="ＭＳ Ｐゴシック" pitchFamily="34" charset="-128"/>
              </a:defRPr>
            </a:lvl7pPr>
            <a:lvl8pPr marL="3429000" indent="-228600" algn="ctr" eaLnBrk="0" fontAlgn="base" hangingPunct="0">
              <a:spcBef>
                <a:spcPct val="0"/>
              </a:spcBef>
              <a:spcAft>
                <a:spcPct val="0"/>
              </a:spcAft>
              <a:defRPr sz="2400">
                <a:solidFill>
                  <a:schemeClr val="tx1"/>
                </a:solidFill>
                <a:latin typeface="Fontys Frutiger" pitchFamily="2" charset="0"/>
                <a:ea typeface="ＭＳ Ｐゴシック" pitchFamily="34" charset="-128"/>
              </a:defRPr>
            </a:lvl8pPr>
            <a:lvl9pPr marL="3886200" indent="-228600" algn="ctr" eaLnBrk="0" fontAlgn="base" hangingPunct="0">
              <a:spcBef>
                <a:spcPct val="0"/>
              </a:spcBef>
              <a:spcAft>
                <a:spcPct val="0"/>
              </a:spcAft>
              <a:defRPr sz="2400">
                <a:solidFill>
                  <a:schemeClr val="tx1"/>
                </a:solidFill>
                <a:latin typeface="Fontys Frutiger" pitchFamily="2" charset="0"/>
                <a:ea typeface="ＭＳ Ｐゴシック" pitchFamily="34" charset="-128"/>
              </a:defRPr>
            </a:lvl9pPr>
          </a:lstStyle>
          <a:p>
            <a:pPr>
              <a:defRPr/>
            </a:pPr>
            <a:endParaRPr lang="en-US" altLang="nl-NL" smtClean="0">
              <a:latin typeface="Arial" charset="0"/>
            </a:endParaRPr>
          </a:p>
        </p:txBody>
      </p:sp>
      <p:sp>
        <p:nvSpPr>
          <p:cNvPr id="6" name="Rectangle 6"/>
          <p:cNvSpPr>
            <a:spLocks noChangeArrowheads="1"/>
          </p:cNvSpPr>
          <p:nvPr/>
        </p:nvSpPr>
        <p:spPr bwMode="auto">
          <a:xfrm>
            <a:off x="1371600" y="3505200"/>
            <a:ext cx="6400800"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7" tIns="44450" rIns="90487" bIns="44450"/>
          <a:lstStyle>
            <a:lvl1pPr>
              <a:defRPr sz="2400">
                <a:solidFill>
                  <a:schemeClr val="tx1"/>
                </a:solidFill>
                <a:latin typeface="Fontys Frutiger" pitchFamily="2" charset="0"/>
                <a:ea typeface="ＭＳ Ｐゴシック" pitchFamily="34" charset="-128"/>
              </a:defRPr>
            </a:lvl1pPr>
            <a:lvl2pPr marL="742950" indent="-285750">
              <a:defRPr sz="2400">
                <a:solidFill>
                  <a:schemeClr val="tx1"/>
                </a:solidFill>
                <a:latin typeface="Fontys Frutiger" pitchFamily="2" charset="0"/>
                <a:ea typeface="ＭＳ Ｐゴシック" pitchFamily="34" charset="-128"/>
              </a:defRPr>
            </a:lvl2pPr>
            <a:lvl3pPr marL="1143000" indent="-228600">
              <a:defRPr sz="2400">
                <a:solidFill>
                  <a:schemeClr val="tx1"/>
                </a:solidFill>
                <a:latin typeface="Fontys Frutiger" pitchFamily="2" charset="0"/>
                <a:ea typeface="ＭＳ Ｐゴシック" pitchFamily="34" charset="-128"/>
              </a:defRPr>
            </a:lvl3pPr>
            <a:lvl4pPr marL="1600200" indent="-228600">
              <a:defRPr sz="2400">
                <a:solidFill>
                  <a:schemeClr val="tx1"/>
                </a:solidFill>
                <a:latin typeface="Fontys Frutiger" pitchFamily="2" charset="0"/>
                <a:ea typeface="ＭＳ Ｐゴシック" pitchFamily="34" charset="-128"/>
              </a:defRPr>
            </a:lvl4pPr>
            <a:lvl5pPr marL="2057400" indent="-228600">
              <a:defRPr sz="2400">
                <a:solidFill>
                  <a:schemeClr val="tx1"/>
                </a:solidFill>
                <a:latin typeface="Fontys Frutiger" pitchFamily="2" charset="0"/>
                <a:ea typeface="ＭＳ Ｐゴシック" pitchFamily="34" charset="-128"/>
              </a:defRPr>
            </a:lvl5pPr>
            <a:lvl6pPr marL="2514600" indent="-228600" algn="ctr" eaLnBrk="0" fontAlgn="base" hangingPunct="0">
              <a:spcBef>
                <a:spcPct val="0"/>
              </a:spcBef>
              <a:spcAft>
                <a:spcPct val="0"/>
              </a:spcAft>
              <a:defRPr sz="2400">
                <a:solidFill>
                  <a:schemeClr val="tx1"/>
                </a:solidFill>
                <a:latin typeface="Fontys Frutiger" pitchFamily="2" charset="0"/>
                <a:ea typeface="ＭＳ Ｐゴシック" pitchFamily="34" charset="-128"/>
              </a:defRPr>
            </a:lvl6pPr>
            <a:lvl7pPr marL="2971800" indent="-228600" algn="ctr" eaLnBrk="0" fontAlgn="base" hangingPunct="0">
              <a:spcBef>
                <a:spcPct val="0"/>
              </a:spcBef>
              <a:spcAft>
                <a:spcPct val="0"/>
              </a:spcAft>
              <a:defRPr sz="2400">
                <a:solidFill>
                  <a:schemeClr val="tx1"/>
                </a:solidFill>
                <a:latin typeface="Fontys Frutiger" pitchFamily="2" charset="0"/>
                <a:ea typeface="ＭＳ Ｐゴシック" pitchFamily="34" charset="-128"/>
              </a:defRPr>
            </a:lvl7pPr>
            <a:lvl8pPr marL="3429000" indent="-228600" algn="ctr" eaLnBrk="0" fontAlgn="base" hangingPunct="0">
              <a:spcBef>
                <a:spcPct val="0"/>
              </a:spcBef>
              <a:spcAft>
                <a:spcPct val="0"/>
              </a:spcAft>
              <a:defRPr sz="2400">
                <a:solidFill>
                  <a:schemeClr val="tx1"/>
                </a:solidFill>
                <a:latin typeface="Fontys Frutiger" pitchFamily="2" charset="0"/>
                <a:ea typeface="ＭＳ Ｐゴシック" pitchFamily="34" charset="-128"/>
              </a:defRPr>
            </a:lvl8pPr>
            <a:lvl9pPr marL="3886200" indent="-228600" algn="ctr" eaLnBrk="0" fontAlgn="base" hangingPunct="0">
              <a:spcBef>
                <a:spcPct val="0"/>
              </a:spcBef>
              <a:spcAft>
                <a:spcPct val="0"/>
              </a:spcAft>
              <a:defRPr sz="2400">
                <a:solidFill>
                  <a:schemeClr val="tx1"/>
                </a:solidFill>
                <a:latin typeface="Fontys Frutiger" pitchFamily="2" charset="0"/>
                <a:ea typeface="ＭＳ Ｐゴシック" pitchFamily="34" charset="-128"/>
              </a:defRPr>
            </a:lvl9pPr>
          </a:lstStyle>
          <a:p>
            <a:pPr>
              <a:defRPr/>
            </a:pPr>
            <a:endParaRPr lang="en-US" altLang="nl-NL" smtClean="0">
              <a:latin typeface="Arial" charset="0"/>
            </a:endParaRPr>
          </a:p>
        </p:txBody>
      </p:sp>
      <p:pic>
        <p:nvPicPr>
          <p:cNvPr id="7" name="Picture 7" descr="Fon525_0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1000" y="152400"/>
            <a:ext cx="1143000" cy="863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4819" name="Rectangle 3"/>
          <p:cNvSpPr>
            <a:spLocks noGrp="1" noChangeArrowheads="1"/>
          </p:cNvSpPr>
          <p:nvPr>
            <p:ph type="ctrTitle"/>
          </p:nvPr>
        </p:nvSpPr>
        <p:spPr>
          <a:xfrm>
            <a:off x="685800" y="2130425"/>
            <a:ext cx="7772400" cy="1470025"/>
          </a:xfrm>
        </p:spPr>
        <p:txBody>
          <a:bodyPr/>
          <a:lstStyle>
            <a:lvl1pPr algn="ctr">
              <a:defRPr sz="3200"/>
            </a:lvl1pPr>
          </a:lstStyle>
          <a:p>
            <a:r>
              <a:rPr lang="nl-NL"/>
              <a:t>Klik om het opmaakprofiel te bewerken</a:t>
            </a:r>
          </a:p>
        </p:txBody>
      </p:sp>
    </p:spTree>
    <p:extLst>
      <p:ext uri="{BB962C8B-B14F-4D97-AF65-F5344CB8AC3E}">
        <p14:creationId xmlns:p14="http://schemas.microsoft.com/office/powerpoint/2010/main" val="242515880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verticale tekst 2"/>
          <p:cNvSpPr>
            <a:spLocks noGrp="1"/>
          </p:cNvSpPr>
          <p:nvPr>
            <p:ph type="body" orient="vert" idx="1"/>
          </p:nvPr>
        </p:nvSpPr>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Tree>
    <p:extLst>
      <p:ext uri="{BB962C8B-B14F-4D97-AF65-F5344CB8AC3E}">
        <p14:creationId xmlns:p14="http://schemas.microsoft.com/office/powerpoint/2010/main" val="401301835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6777038" y="0"/>
            <a:ext cx="2106612" cy="6381750"/>
          </a:xfrm>
        </p:spPr>
        <p:txBody>
          <a:bodyPr vert="eaVert"/>
          <a:lstStyle/>
          <a:p>
            <a:r>
              <a:rPr lang="nl-NL" smtClean="0"/>
              <a:t>Klik om de stijl te bewerken</a:t>
            </a:r>
            <a:endParaRPr lang="nl-NL"/>
          </a:p>
        </p:txBody>
      </p:sp>
      <p:sp>
        <p:nvSpPr>
          <p:cNvPr id="3" name="Tijdelijke aanduiding voor verticale tekst 2"/>
          <p:cNvSpPr>
            <a:spLocks noGrp="1"/>
          </p:cNvSpPr>
          <p:nvPr>
            <p:ph type="body" orient="vert" idx="1"/>
          </p:nvPr>
        </p:nvSpPr>
        <p:spPr>
          <a:xfrm>
            <a:off x="457200" y="0"/>
            <a:ext cx="6167438" cy="6381750"/>
          </a:xfrm>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Tree>
    <p:extLst>
      <p:ext uri="{BB962C8B-B14F-4D97-AF65-F5344CB8AC3E}">
        <p14:creationId xmlns:p14="http://schemas.microsoft.com/office/powerpoint/2010/main" val="249346335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Titeldia">
    <p:spTree>
      <p:nvGrpSpPr>
        <p:cNvPr id="1" name=""/>
        <p:cNvGrpSpPr/>
        <p:nvPr/>
      </p:nvGrpSpPr>
      <p:grpSpPr>
        <a:xfrm>
          <a:off x="0" y="0"/>
          <a:ext cx="0" cy="0"/>
          <a:chOff x="0" y="0"/>
          <a:chExt cx="0" cy="0"/>
        </a:xfrm>
      </p:grpSpPr>
      <p:pic>
        <p:nvPicPr>
          <p:cNvPr id="3" name="Picture 2" descr="Basis PPT"/>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773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ext Box 5"/>
          <p:cNvSpPr txBox="1">
            <a:spLocks noChangeArrowheads="1"/>
          </p:cNvSpPr>
          <p:nvPr/>
        </p:nvSpPr>
        <p:spPr bwMode="auto">
          <a:xfrm>
            <a:off x="8459788" y="6381750"/>
            <a:ext cx="576262"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defTabSz="762000">
              <a:defRPr sz="2400">
                <a:solidFill>
                  <a:schemeClr val="tx1"/>
                </a:solidFill>
                <a:latin typeface="Arial" panose="020B0604020202020204" pitchFamily="34" charset="0"/>
              </a:defRPr>
            </a:lvl1pPr>
            <a:lvl2pPr marL="742950" indent="-285750" defTabSz="762000">
              <a:defRPr sz="2400">
                <a:solidFill>
                  <a:schemeClr val="tx1"/>
                </a:solidFill>
                <a:latin typeface="Arial" panose="020B0604020202020204" pitchFamily="34" charset="0"/>
              </a:defRPr>
            </a:lvl2pPr>
            <a:lvl3pPr marL="1143000" indent="-228600" defTabSz="762000">
              <a:defRPr sz="2400">
                <a:solidFill>
                  <a:schemeClr val="tx1"/>
                </a:solidFill>
                <a:latin typeface="Arial" panose="020B0604020202020204" pitchFamily="34" charset="0"/>
              </a:defRPr>
            </a:lvl3pPr>
            <a:lvl4pPr marL="1600200" indent="-228600" defTabSz="762000">
              <a:defRPr sz="2400">
                <a:solidFill>
                  <a:schemeClr val="tx1"/>
                </a:solidFill>
                <a:latin typeface="Arial" panose="020B0604020202020204" pitchFamily="34" charset="0"/>
              </a:defRPr>
            </a:lvl4pPr>
            <a:lvl5pPr marL="2057400" indent="-228600" defTabSz="762000">
              <a:defRPr sz="2400">
                <a:solidFill>
                  <a:schemeClr val="tx1"/>
                </a:solidFill>
                <a:latin typeface="Arial" panose="020B0604020202020204" pitchFamily="34" charset="0"/>
              </a:defRPr>
            </a:lvl5pPr>
            <a:lvl6pPr marL="2514600" indent="-228600" defTabSz="762000" eaLnBrk="0" fontAlgn="base" hangingPunct="0">
              <a:spcBef>
                <a:spcPct val="0"/>
              </a:spcBef>
              <a:spcAft>
                <a:spcPct val="0"/>
              </a:spcAft>
              <a:defRPr sz="2400">
                <a:solidFill>
                  <a:schemeClr val="tx1"/>
                </a:solidFill>
                <a:latin typeface="Arial" panose="020B0604020202020204" pitchFamily="34" charset="0"/>
              </a:defRPr>
            </a:lvl6pPr>
            <a:lvl7pPr marL="2971800" indent="-228600" defTabSz="762000" eaLnBrk="0" fontAlgn="base" hangingPunct="0">
              <a:spcBef>
                <a:spcPct val="0"/>
              </a:spcBef>
              <a:spcAft>
                <a:spcPct val="0"/>
              </a:spcAft>
              <a:defRPr sz="2400">
                <a:solidFill>
                  <a:schemeClr val="tx1"/>
                </a:solidFill>
                <a:latin typeface="Arial" panose="020B0604020202020204" pitchFamily="34" charset="0"/>
              </a:defRPr>
            </a:lvl7pPr>
            <a:lvl8pPr marL="3429000" indent="-228600" defTabSz="762000" eaLnBrk="0" fontAlgn="base" hangingPunct="0">
              <a:spcBef>
                <a:spcPct val="0"/>
              </a:spcBef>
              <a:spcAft>
                <a:spcPct val="0"/>
              </a:spcAft>
              <a:defRPr sz="2400">
                <a:solidFill>
                  <a:schemeClr val="tx1"/>
                </a:solidFill>
                <a:latin typeface="Arial" panose="020B0604020202020204" pitchFamily="34" charset="0"/>
              </a:defRPr>
            </a:lvl8pPr>
            <a:lvl9pPr marL="3886200" indent="-228600" defTabSz="762000" eaLnBrk="0" fontAlgn="base" hangingPunct="0">
              <a:spcBef>
                <a:spcPct val="0"/>
              </a:spcBef>
              <a:spcAft>
                <a:spcPct val="0"/>
              </a:spcAft>
              <a:defRPr sz="2400">
                <a:solidFill>
                  <a:schemeClr val="tx1"/>
                </a:solidFill>
                <a:latin typeface="Arial" panose="020B0604020202020204" pitchFamily="34" charset="0"/>
              </a:defRPr>
            </a:lvl9pPr>
          </a:lstStyle>
          <a:p>
            <a:pPr>
              <a:spcBef>
                <a:spcPct val="50000"/>
              </a:spcBef>
              <a:defRPr/>
            </a:pPr>
            <a:fld id="{2C8F86FB-9055-482A-AA90-DE3F664A4FC7}" type="slidenum">
              <a:rPr lang="en-US" altLang="nl-NL" sz="1400" smtClean="0">
                <a:latin typeface="Fontys Frutiger" panose="00000400000000000000" pitchFamily="2" charset="0"/>
              </a:rPr>
              <a:pPr>
                <a:spcBef>
                  <a:spcPct val="50000"/>
                </a:spcBef>
                <a:defRPr/>
              </a:pPr>
              <a:t>‹nr.›</a:t>
            </a:fld>
            <a:endParaRPr lang="en-US" altLang="nl-NL" smtClean="0">
              <a:latin typeface="Fontys Frutiger" panose="00000400000000000000" pitchFamily="2" charset="0"/>
            </a:endParaRPr>
          </a:p>
        </p:txBody>
      </p:sp>
      <p:sp>
        <p:nvSpPr>
          <p:cNvPr id="5" name="Rectangle 6"/>
          <p:cNvSpPr>
            <a:spLocks noChangeArrowheads="1"/>
          </p:cNvSpPr>
          <p:nvPr/>
        </p:nvSpPr>
        <p:spPr bwMode="auto">
          <a:xfrm>
            <a:off x="685800" y="228600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7" tIns="44450" rIns="90487" bIns="44450" anchor="ctr"/>
          <a:lstStyle>
            <a:lvl1pPr defTabSz="762000">
              <a:defRPr sz="2400">
                <a:solidFill>
                  <a:schemeClr val="tx1"/>
                </a:solidFill>
                <a:latin typeface="Arial" charset="0"/>
              </a:defRPr>
            </a:lvl1pPr>
            <a:lvl2pPr marL="742950" indent="-285750" defTabSz="762000">
              <a:defRPr sz="2400">
                <a:solidFill>
                  <a:schemeClr val="tx1"/>
                </a:solidFill>
                <a:latin typeface="Arial" charset="0"/>
              </a:defRPr>
            </a:lvl2pPr>
            <a:lvl3pPr marL="1143000" indent="-228600" defTabSz="762000">
              <a:defRPr sz="2400">
                <a:solidFill>
                  <a:schemeClr val="tx1"/>
                </a:solidFill>
                <a:latin typeface="Arial" charset="0"/>
              </a:defRPr>
            </a:lvl3pPr>
            <a:lvl4pPr marL="1600200" indent="-228600" defTabSz="762000">
              <a:defRPr sz="2400">
                <a:solidFill>
                  <a:schemeClr val="tx1"/>
                </a:solidFill>
                <a:latin typeface="Arial" charset="0"/>
              </a:defRPr>
            </a:lvl4pPr>
            <a:lvl5pPr marL="2057400" indent="-228600" defTabSz="762000">
              <a:defRPr sz="2400">
                <a:solidFill>
                  <a:schemeClr val="tx1"/>
                </a:solidFill>
                <a:latin typeface="Arial" charset="0"/>
              </a:defRPr>
            </a:lvl5pPr>
            <a:lvl6pPr marL="2514600" indent="-228600" defTabSz="762000" eaLnBrk="0" fontAlgn="base" hangingPunct="0">
              <a:spcBef>
                <a:spcPct val="0"/>
              </a:spcBef>
              <a:spcAft>
                <a:spcPct val="0"/>
              </a:spcAft>
              <a:defRPr sz="2400">
                <a:solidFill>
                  <a:schemeClr val="tx1"/>
                </a:solidFill>
                <a:latin typeface="Arial" charset="0"/>
              </a:defRPr>
            </a:lvl6pPr>
            <a:lvl7pPr marL="2971800" indent="-228600" defTabSz="762000" eaLnBrk="0" fontAlgn="base" hangingPunct="0">
              <a:spcBef>
                <a:spcPct val="0"/>
              </a:spcBef>
              <a:spcAft>
                <a:spcPct val="0"/>
              </a:spcAft>
              <a:defRPr sz="2400">
                <a:solidFill>
                  <a:schemeClr val="tx1"/>
                </a:solidFill>
                <a:latin typeface="Arial" charset="0"/>
              </a:defRPr>
            </a:lvl7pPr>
            <a:lvl8pPr marL="3429000" indent="-228600" defTabSz="762000" eaLnBrk="0" fontAlgn="base" hangingPunct="0">
              <a:spcBef>
                <a:spcPct val="0"/>
              </a:spcBef>
              <a:spcAft>
                <a:spcPct val="0"/>
              </a:spcAft>
              <a:defRPr sz="2400">
                <a:solidFill>
                  <a:schemeClr val="tx1"/>
                </a:solidFill>
                <a:latin typeface="Arial" charset="0"/>
              </a:defRPr>
            </a:lvl8pPr>
            <a:lvl9pPr marL="3886200" indent="-228600" defTabSz="762000" eaLnBrk="0" fontAlgn="base" hangingPunct="0">
              <a:spcBef>
                <a:spcPct val="0"/>
              </a:spcBef>
              <a:spcAft>
                <a:spcPct val="0"/>
              </a:spcAft>
              <a:defRPr sz="2400">
                <a:solidFill>
                  <a:schemeClr val="tx1"/>
                </a:solidFill>
                <a:latin typeface="Arial" charset="0"/>
              </a:defRPr>
            </a:lvl9pPr>
          </a:lstStyle>
          <a:p>
            <a:pPr algn="ctr">
              <a:defRPr/>
            </a:pPr>
            <a:endParaRPr lang="en-US" altLang="nl-NL" sz="4400" b="1" smtClean="0"/>
          </a:p>
        </p:txBody>
      </p:sp>
      <p:sp>
        <p:nvSpPr>
          <p:cNvPr id="6" name="Rectangle 7"/>
          <p:cNvSpPr>
            <a:spLocks noChangeArrowheads="1"/>
          </p:cNvSpPr>
          <p:nvPr/>
        </p:nvSpPr>
        <p:spPr bwMode="auto">
          <a:xfrm>
            <a:off x="1371600" y="3505200"/>
            <a:ext cx="6400800"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7" tIns="44450" rIns="90487" bIns="44450"/>
          <a:lstStyle>
            <a:lvl1pPr defTabSz="762000">
              <a:defRPr sz="2400">
                <a:solidFill>
                  <a:schemeClr val="tx1"/>
                </a:solidFill>
                <a:latin typeface="Arial" charset="0"/>
              </a:defRPr>
            </a:lvl1pPr>
            <a:lvl2pPr marL="742950" indent="-285750" defTabSz="762000">
              <a:defRPr sz="2400">
                <a:solidFill>
                  <a:schemeClr val="tx1"/>
                </a:solidFill>
                <a:latin typeface="Arial" charset="0"/>
              </a:defRPr>
            </a:lvl2pPr>
            <a:lvl3pPr marL="1143000" indent="-228600" defTabSz="762000">
              <a:defRPr sz="2400">
                <a:solidFill>
                  <a:schemeClr val="tx1"/>
                </a:solidFill>
                <a:latin typeface="Arial" charset="0"/>
              </a:defRPr>
            </a:lvl3pPr>
            <a:lvl4pPr marL="1600200" indent="-228600" defTabSz="762000">
              <a:defRPr sz="2400">
                <a:solidFill>
                  <a:schemeClr val="tx1"/>
                </a:solidFill>
                <a:latin typeface="Arial" charset="0"/>
              </a:defRPr>
            </a:lvl4pPr>
            <a:lvl5pPr marL="2057400" indent="-228600" defTabSz="762000">
              <a:defRPr sz="2400">
                <a:solidFill>
                  <a:schemeClr val="tx1"/>
                </a:solidFill>
                <a:latin typeface="Arial" charset="0"/>
              </a:defRPr>
            </a:lvl5pPr>
            <a:lvl6pPr marL="2514600" indent="-228600" defTabSz="762000" eaLnBrk="0" fontAlgn="base" hangingPunct="0">
              <a:spcBef>
                <a:spcPct val="0"/>
              </a:spcBef>
              <a:spcAft>
                <a:spcPct val="0"/>
              </a:spcAft>
              <a:defRPr sz="2400">
                <a:solidFill>
                  <a:schemeClr val="tx1"/>
                </a:solidFill>
                <a:latin typeface="Arial" charset="0"/>
              </a:defRPr>
            </a:lvl6pPr>
            <a:lvl7pPr marL="2971800" indent="-228600" defTabSz="762000" eaLnBrk="0" fontAlgn="base" hangingPunct="0">
              <a:spcBef>
                <a:spcPct val="0"/>
              </a:spcBef>
              <a:spcAft>
                <a:spcPct val="0"/>
              </a:spcAft>
              <a:defRPr sz="2400">
                <a:solidFill>
                  <a:schemeClr val="tx1"/>
                </a:solidFill>
                <a:latin typeface="Arial" charset="0"/>
              </a:defRPr>
            </a:lvl7pPr>
            <a:lvl8pPr marL="3429000" indent="-228600" defTabSz="762000" eaLnBrk="0" fontAlgn="base" hangingPunct="0">
              <a:spcBef>
                <a:spcPct val="0"/>
              </a:spcBef>
              <a:spcAft>
                <a:spcPct val="0"/>
              </a:spcAft>
              <a:defRPr sz="2400">
                <a:solidFill>
                  <a:schemeClr val="tx1"/>
                </a:solidFill>
                <a:latin typeface="Arial" charset="0"/>
              </a:defRPr>
            </a:lvl8pPr>
            <a:lvl9pPr marL="3886200" indent="-228600" defTabSz="762000" eaLnBrk="0" fontAlgn="base" hangingPunct="0">
              <a:spcBef>
                <a:spcPct val="0"/>
              </a:spcBef>
              <a:spcAft>
                <a:spcPct val="0"/>
              </a:spcAft>
              <a:defRPr sz="2400">
                <a:solidFill>
                  <a:schemeClr val="tx1"/>
                </a:solidFill>
                <a:latin typeface="Arial" charset="0"/>
              </a:defRPr>
            </a:lvl9pPr>
          </a:lstStyle>
          <a:p>
            <a:pPr algn="ctr">
              <a:spcBef>
                <a:spcPct val="20000"/>
              </a:spcBef>
              <a:buFontTx/>
              <a:buChar char="•"/>
              <a:defRPr/>
            </a:pPr>
            <a:endParaRPr lang="en-US" altLang="nl-NL" sz="3200" smtClean="0"/>
          </a:p>
        </p:txBody>
      </p:sp>
      <p:pic>
        <p:nvPicPr>
          <p:cNvPr id="7" name="Picture 9" descr="Fon525_00"/>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381000" y="152400"/>
            <a:ext cx="1143000" cy="863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5060" name="Rectangle 4"/>
          <p:cNvSpPr>
            <a:spLocks noGrp="1" noChangeArrowheads="1"/>
          </p:cNvSpPr>
          <p:nvPr>
            <p:ph type="ctrTitle"/>
          </p:nvPr>
        </p:nvSpPr>
        <p:spPr>
          <a:xfrm>
            <a:off x="685800" y="2130425"/>
            <a:ext cx="7772400" cy="1470025"/>
          </a:xfrm>
        </p:spPr>
        <p:txBody>
          <a:bodyPr/>
          <a:lstStyle>
            <a:lvl1pPr algn="ctr">
              <a:defRPr sz="4400"/>
            </a:lvl1pPr>
          </a:lstStyle>
          <a:p>
            <a:r>
              <a:rPr lang="nl-NL"/>
              <a:t>Klik om het opmaakprofiel te bewerken</a:t>
            </a:r>
          </a:p>
        </p:txBody>
      </p:sp>
    </p:spTree>
    <p:extLst>
      <p:ext uri="{BB962C8B-B14F-4D97-AF65-F5344CB8AC3E}">
        <p14:creationId xmlns:p14="http://schemas.microsoft.com/office/powerpoint/2010/main" val="300604576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inhoud 2"/>
          <p:cNvSpPr>
            <a:spLocks noGrp="1"/>
          </p:cNvSpPr>
          <p:nvPr>
            <p:ph idx="1"/>
          </p:nvPr>
        </p:nvSpPr>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Tree>
    <p:extLst>
      <p:ext uri="{BB962C8B-B14F-4D97-AF65-F5344CB8AC3E}">
        <p14:creationId xmlns:p14="http://schemas.microsoft.com/office/powerpoint/2010/main" val="174015494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nchor="t"/>
          <a:lstStyle>
            <a:lvl1pPr algn="l">
              <a:defRPr sz="4000" b="1" cap="all"/>
            </a:lvl1pPr>
          </a:lstStyle>
          <a:p>
            <a:r>
              <a:rPr lang="nl-NL" smtClean="0"/>
              <a:t>Klik om de stijl te bewerken</a:t>
            </a:r>
            <a:endParaRPr lang="nl-NL"/>
          </a:p>
        </p:txBody>
      </p:sp>
      <p:sp>
        <p:nvSpPr>
          <p:cNvPr id="3" name="Tijdelijke aanduiding voor tekst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nl-NL" smtClean="0"/>
              <a:t>Klik om de modelstijlen te bewerken</a:t>
            </a:r>
          </a:p>
        </p:txBody>
      </p:sp>
    </p:spTree>
    <p:extLst>
      <p:ext uri="{BB962C8B-B14F-4D97-AF65-F5344CB8AC3E}">
        <p14:creationId xmlns:p14="http://schemas.microsoft.com/office/powerpoint/2010/main" val="55790946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inhoud 2"/>
          <p:cNvSpPr>
            <a:spLocks noGrp="1"/>
          </p:cNvSpPr>
          <p:nvPr>
            <p:ph sz="half" idx="1"/>
          </p:nvPr>
        </p:nvSpPr>
        <p:spPr>
          <a:xfrm>
            <a:off x="457200" y="1773238"/>
            <a:ext cx="4038600" cy="460851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inhoud 3"/>
          <p:cNvSpPr>
            <a:spLocks noGrp="1"/>
          </p:cNvSpPr>
          <p:nvPr>
            <p:ph sz="half" idx="2"/>
          </p:nvPr>
        </p:nvSpPr>
        <p:spPr>
          <a:xfrm>
            <a:off x="4648200" y="1773238"/>
            <a:ext cx="4038600" cy="460851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Tree>
    <p:extLst>
      <p:ext uri="{BB962C8B-B14F-4D97-AF65-F5344CB8AC3E}">
        <p14:creationId xmlns:p14="http://schemas.microsoft.com/office/powerpoint/2010/main" val="144330888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1143000"/>
          </a:xfrm>
        </p:spPr>
        <p:txBody>
          <a:bodyPr/>
          <a:lstStyle>
            <a:lvl1pPr>
              <a:defRPr/>
            </a:lvl1pPr>
          </a:lstStyle>
          <a:p>
            <a:r>
              <a:rPr lang="nl-NL" smtClean="0"/>
              <a:t>Klik om de stijl te bewerken</a:t>
            </a:r>
            <a:endParaRPr lang="nl-NL"/>
          </a:p>
        </p:txBody>
      </p:sp>
      <p:sp>
        <p:nvSpPr>
          <p:cNvPr id="3" name="Tijdelijke aanduiding voor tekst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4" name="Tijdelijke aanduiding voor inhoud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tekst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6" name="Tijdelijke aanduiding voor inhoud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Tree>
    <p:extLst>
      <p:ext uri="{BB962C8B-B14F-4D97-AF65-F5344CB8AC3E}">
        <p14:creationId xmlns:p14="http://schemas.microsoft.com/office/powerpoint/2010/main" val="371172691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Tree>
    <p:extLst>
      <p:ext uri="{BB962C8B-B14F-4D97-AF65-F5344CB8AC3E}">
        <p14:creationId xmlns:p14="http://schemas.microsoft.com/office/powerpoint/2010/main" val="57548683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Tree>
    <p:extLst>
      <p:ext uri="{BB962C8B-B14F-4D97-AF65-F5344CB8AC3E}">
        <p14:creationId xmlns:p14="http://schemas.microsoft.com/office/powerpoint/2010/main" val="69672446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nl-NL" smtClean="0"/>
              <a:t>Klik om de stijl te bewerken</a:t>
            </a:r>
            <a:endParaRPr lang="nl-NL"/>
          </a:p>
        </p:txBody>
      </p:sp>
      <p:sp>
        <p:nvSpPr>
          <p:cNvPr id="3" name="Tijdelijke aanduiding voor inhoud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tekst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Tree>
    <p:extLst>
      <p:ext uri="{BB962C8B-B14F-4D97-AF65-F5344CB8AC3E}">
        <p14:creationId xmlns:p14="http://schemas.microsoft.com/office/powerpoint/2010/main" val="303181341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inhoud 2"/>
          <p:cNvSpPr>
            <a:spLocks noGrp="1"/>
          </p:cNvSpPr>
          <p:nvPr>
            <p:ph idx="1"/>
          </p:nvPr>
        </p:nvSpPr>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Tree>
    <p:extLst>
      <p:ext uri="{BB962C8B-B14F-4D97-AF65-F5344CB8AC3E}">
        <p14:creationId xmlns:p14="http://schemas.microsoft.com/office/powerpoint/2010/main" val="336050481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vl1pPr>
          </a:lstStyle>
          <a:p>
            <a:r>
              <a:rPr lang="nl-NL" smtClean="0"/>
              <a:t>Klik om de stijl te bewerken</a:t>
            </a:r>
            <a:endParaRPr lang="nl-NL"/>
          </a:p>
        </p:txBody>
      </p:sp>
      <p:sp>
        <p:nvSpPr>
          <p:cNvPr id="3" name="Tijdelijke aanduiding voor afbeelding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nl-NL" noProof="0" dirty="0" smtClean="0"/>
          </a:p>
        </p:txBody>
      </p:sp>
      <p:sp>
        <p:nvSpPr>
          <p:cNvPr id="4" name="Tijdelijke aanduiding voor tekst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Tree>
    <p:extLst>
      <p:ext uri="{BB962C8B-B14F-4D97-AF65-F5344CB8AC3E}">
        <p14:creationId xmlns:p14="http://schemas.microsoft.com/office/powerpoint/2010/main" val="37884034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verticale tekst 2"/>
          <p:cNvSpPr>
            <a:spLocks noGrp="1"/>
          </p:cNvSpPr>
          <p:nvPr>
            <p:ph type="body" orient="vert" idx="1"/>
          </p:nvPr>
        </p:nvSpPr>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Tree>
    <p:extLst>
      <p:ext uri="{BB962C8B-B14F-4D97-AF65-F5344CB8AC3E}">
        <p14:creationId xmlns:p14="http://schemas.microsoft.com/office/powerpoint/2010/main" val="196927297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6777038" y="0"/>
            <a:ext cx="2106612" cy="6381750"/>
          </a:xfrm>
        </p:spPr>
        <p:txBody>
          <a:bodyPr vert="eaVert"/>
          <a:lstStyle/>
          <a:p>
            <a:r>
              <a:rPr lang="nl-NL" smtClean="0"/>
              <a:t>Klik om de stijl te bewerken</a:t>
            </a:r>
            <a:endParaRPr lang="nl-NL"/>
          </a:p>
        </p:txBody>
      </p:sp>
      <p:sp>
        <p:nvSpPr>
          <p:cNvPr id="3" name="Tijdelijke aanduiding voor verticale tekst 2"/>
          <p:cNvSpPr>
            <a:spLocks noGrp="1"/>
          </p:cNvSpPr>
          <p:nvPr>
            <p:ph type="body" orient="vert" idx="1"/>
          </p:nvPr>
        </p:nvSpPr>
        <p:spPr>
          <a:xfrm>
            <a:off x="457200" y="0"/>
            <a:ext cx="6167438" cy="6381750"/>
          </a:xfrm>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Tree>
    <p:extLst>
      <p:ext uri="{BB962C8B-B14F-4D97-AF65-F5344CB8AC3E}">
        <p14:creationId xmlns:p14="http://schemas.microsoft.com/office/powerpoint/2010/main" val="339942529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nchor="t"/>
          <a:lstStyle>
            <a:lvl1pPr algn="l">
              <a:defRPr sz="4000" b="1" cap="all"/>
            </a:lvl1pPr>
          </a:lstStyle>
          <a:p>
            <a:r>
              <a:rPr lang="nl-NL" smtClean="0"/>
              <a:t>Klik om de stijl te bewerken</a:t>
            </a:r>
            <a:endParaRPr lang="nl-NL"/>
          </a:p>
        </p:txBody>
      </p:sp>
      <p:sp>
        <p:nvSpPr>
          <p:cNvPr id="3" name="Tijdelijke aanduiding voor tekst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nl-NL" smtClean="0"/>
              <a:t>Klik om de modelstijlen te bewerken</a:t>
            </a:r>
          </a:p>
        </p:txBody>
      </p:sp>
    </p:spTree>
    <p:extLst>
      <p:ext uri="{BB962C8B-B14F-4D97-AF65-F5344CB8AC3E}">
        <p14:creationId xmlns:p14="http://schemas.microsoft.com/office/powerpoint/2010/main" val="177620686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inhoud 2"/>
          <p:cNvSpPr>
            <a:spLocks noGrp="1"/>
          </p:cNvSpPr>
          <p:nvPr>
            <p:ph sz="half" idx="1"/>
          </p:nvPr>
        </p:nvSpPr>
        <p:spPr>
          <a:xfrm>
            <a:off x="457200" y="1773238"/>
            <a:ext cx="4038600" cy="460851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inhoud 3"/>
          <p:cNvSpPr>
            <a:spLocks noGrp="1"/>
          </p:cNvSpPr>
          <p:nvPr>
            <p:ph sz="half" idx="2"/>
          </p:nvPr>
        </p:nvSpPr>
        <p:spPr>
          <a:xfrm>
            <a:off x="4648200" y="1773238"/>
            <a:ext cx="4038600" cy="460851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Tree>
    <p:extLst>
      <p:ext uri="{BB962C8B-B14F-4D97-AF65-F5344CB8AC3E}">
        <p14:creationId xmlns:p14="http://schemas.microsoft.com/office/powerpoint/2010/main" val="404812107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1143000"/>
          </a:xfrm>
        </p:spPr>
        <p:txBody>
          <a:bodyPr/>
          <a:lstStyle>
            <a:lvl1pPr>
              <a:defRPr/>
            </a:lvl1pPr>
          </a:lstStyle>
          <a:p>
            <a:r>
              <a:rPr lang="nl-NL" smtClean="0"/>
              <a:t>Klik om de stijl te bewerken</a:t>
            </a:r>
            <a:endParaRPr lang="nl-NL"/>
          </a:p>
        </p:txBody>
      </p:sp>
      <p:sp>
        <p:nvSpPr>
          <p:cNvPr id="3" name="Tijdelijke aanduiding voor tekst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4" name="Tijdelijke aanduiding voor inhoud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tekst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6" name="Tijdelijke aanduiding voor inhoud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Tree>
    <p:extLst>
      <p:ext uri="{BB962C8B-B14F-4D97-AF65-F5344CB8AC3E}">
        <p14:creationId xmlns:p14="http://schemas.microsoft.com/office/powerpoint/2010/main" val="212959402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Tree>
    <p:extLst>
      <p:ext uri="{BB962C8B-B14F-4D97-AF65-F5344CB8AC3E}">
        <p14:creationId xmlns:p14="http://schemas.microsoft.com/office/powerpoint/2010/main" val="30731506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Tree>
    <p:extLst>
      <p:ext uri="{BB962C8B-B14F-4D97-AF65-F5344CB8AC3E}">
        <p14:creationId xmlns:p14="http://schemas.microsoft.com/office/powerpoint/2010/main" val="80208436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nl-NL" smtClean="0"/>
              <a:t>Klik om de stijl te bewerken</a:t>
            </a:r>
            <a:endParaRPr lang="nl-NL"/>
          </a:p>
        </p:txBody>
      </p:sp>
      <p:sp>
        <p:nvSpPr>
          <p:cNvPr id="3" name="Tijdelijke aanduiding voor inhoud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tekst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Tree>
    <p:extLst>
      <p:ext uri="{BB962C8B-B14F-4D97-AF65-F5344CB8AC3E}">
        <p14:creationId xmlns:p14="http://schemas.microsoft.com/office/powerpoint/2010/main" val="169070471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vl1pPr>
          </a:lstStyle>
          <a:p>
            <a:r>
              <a:rPr lang="nl-NL" smtClean="0"/>
              <a:t>Klik om de stijl te bewerken</a:t>
            </a:r>
            <a:endParaRPr lang="nl-NL"/>
          </a:p>
        </p:txBody>
      </p:sp>
      <p:sp>
        <p:nvSpPr>
          <p:cNvPr id="3" name="Tijdelijke aanduiding voor afbeelding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nl-NL" noProof="0" smtClean="0"/>
          </a:p>
        </p:txBody>
      </p:sp>
      <p:sp>
        <p:nvSpPr>
          <p:cNvPr id="4" name="Tijdelijke aanduiding voor tekst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Tree>
    <p:extLst>
      <p:ext uri="{BB962C8B-B14F-4D97-AF65-F5344CB8AC3E}">
        <p14:creationId xmlns:p14="http://schemas.microsoft.com/office/powerpoint/2010/main" val="201961907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1.pn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2" descr="Basis PPT"/>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0" y="0"/>
            <a:ext cx="9144000" cy="6773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7" name="Rectangle 3"/>
          <p:cNvSpPr>
            <a:spLocks noGrp="1" noChangeArrowheads="1"/>
          </p:cNvSpPr>
          <p:nvPr>
            <p:ph type="title"/>
          </p:nvPr>
        </p:nvSpPr>
        <p:spPr bwMode="auto">
          <a:xfrm>
            <a:off x="2209800" y="0"/>
            <a:ext cx="6673850" cy="1106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0487" tIns="44450" rIns="90487" bIns="44450" numCol="1" anchor="ctr" anchorCtr="0" compatLnSpc="1">
            <a:prstTxWarp prst="textNoShape">
              <a:avLst/>
            </a:prstTxWarp>
          </a:bodyPr>
          <a:lstStyle/>
          <a:p>
            <a:pPr lvl="0"/>
            <a:r>
              <a:rPr lang="nl-NL" altLang="nl-NL" smtClean="0"/>
              <a:t>Titelstijl van model bewerken</a:t>
            </a:r>
          </a:p>
        </p:txBody>
      </p:sp>
      <p:sp>
        <p:nvSpPr>
          <p:cNvPr id="1028" name="Rectangle 4"/>
          <p:cNvSpPr>
            <a:spLocks noChangeArrowheads="1"/>
          </p:cNvSpPr>
          <p:nvPr/>
        </p:nvSpPr>
        <p:spPr bwMode="auto">
          <a:xfrm>
            <a:off x="1371600" y="3505200"/>
            <a:ext cx="6400800"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7" tIns="44450" rIns="90487" bIns="44450"/>
          <a:lstStyle>
            <a:lvl1pPr defTabSz="762000">
              <a:defRPr sz="2400">
                <a:solidFill>
                  <a:schemeClr val="tx1"/>
                </a:solidFill>
                <a:latin typeface="Fontys Frutiger" pitchFamily="2" charset="0"/>
                <a:ea typeface="ＭＳ Ｐゴシック" pitchFamily="34" charset="-128"/>
              </a:defRPr>
            </a:lvl1pPr>
            <a:lvl2pPr marL="742950" indent="-285750" defTabSz="762000">
              <a:defRPr sz="2400">
                <a:solidFill>
                  <a:schemeClr val="tx1"/>
                </a:solidFill>
                <a:latin typeface="Fontys Frutiger" pitchFamily="2" charset="0"/>
                <a:ea typeface="ＭＳ Ｐゴシック" pitchFamily="34" charset="-128"/>
              </a:defRPr>
            </a:lvl2pPr>
            <a:lvl3pPr marL="1143000" indent="-228600" defTabSz="762000">
              <a:defRPr sz="2400">
                <a:solidFill>
                  <a:schemeClr val="tx1"/>
                </a:solidFill>
                <a:latin typeface="Fontys Frutiger" pitchFamily="2" charset="0"/>
                <a:ea typeface="ＭＳ Ｐゴシック" pitchFamily="34" charset="-128"/>
              </a:defRPr>
            </a:lvl3pPr>
            <a:lvl4pPr marL="1600200" indent="-228600" defTabSz="762000">
              <a:defRPr sz="2400">
                <a:solidFill>
                  <a:schemeClr val="tx1"/>
                </a:solidFill>
                <a:latin typeface="Fontys Frutiger" pitchFamily="2" charset="0"/>
                <a:ea typeface="ＭＳ Ｐゴシック" pitchFamily="34" charset="-128"/>
              </a:defRPr>
            </a:lvl4pPr>
            <a:lvl5pPr marL="2057400" indent="-228600" defTabSz="762000">
              <a:defRPr sz="2400">
                <a:solidFill>
                  <a:schemeClr val="tx1"/>
                </a:solidFill>
                <a:latin typeface="Fontys Frutiger" pitchFamily="2" charset="0"/>
                <a:ea typeface="ＭＳ Ｐゴシック" pitchFamily="34" charset="-128"/>
              </a:defRPr>
            </a:lvl5pPr>
            <a:lvl6pPr marL="2514600" indent="-228600" algn="ctr" defTabSz="762000" eaLnBrk="0" fontAlgn="base" hangingPunct="0">
              <a:spcBef>
                <a:spcPct val="0"/>
              </a:spcBef>
              <a:spcAft>
                <a:spcPct val="0"/>
              </a:spcAft>
              <a:defRPr sz="2400">
                <a:solidFill>
                  <a:schemeClr val="tx1"/>
                </a:solidFill>
                <a:latin typeface="Fontys Frutiger" pitchFamily="2" charset="0"/>
                <a:ea typeface="ＭＳ Ｐゴシック" pitchFamily="34" charset="-128"/>
              </a:defRPr>
            </a:lvl6pPr>
            <a:lvl7pPr marL="2971800" indent="-228600" algn="ctr" defTabSz="762000" eaLnBrk="0" fontAlgn="base" hangingPunct="0">
              <a:spcBef>
                <a:spcPct val="0"/>
              </a:spcBef>
              <a:spcAft>
                <a:spcPct val="0"/>
              </a:spcAft>
              <a:defRPr sz="2400">
                <a:solidFill>
                  <a:schemeClr val="tx1"/>
                </a:solidFill>
                <a:latin typeface="Fontys Frutiger" pitchFamily="2" charset="0"/>
                <a:ea typeface="ＭＳ Ｐゴシック" pitchFamily="34" charset="-128"/>
              </a:defRPr>
            </a:lvl7pPr>
            <a:lvl8pPr marL="3429000" indent="-228600" algn="ctr" defTabSz="762000" eaLnBrk="0" fontAlgn="base" hangingPunct="0">
              <a:spcBef>
                <a:spcPct val="0"/>
              </a:spcBef>
              <a:spcAft>
                <a:spcPct val="0"/>
              </a:spcAft>
              <a:defRPr sz="2400">
                <a:solidFill>
                  <a:schemeClr val="tx1"/>
                </a:solidFill>
                <a:latin typeface="Fontys Frutiger" pitchFamily="2" charset="0"/>
                <a:ea typeface="ＭＳ Ｐゴシック" pitchFamily="34" charset="-128"/>
              </a:defRPr>
            </a:lvl8pPr>
            <a:lvl9pPr marL="3886200" indent="-228600" algn="ctr" defTabSz="762000" eaLnBrk="0" fontAlgn="base" hangingPunct="0">
              <a:spcBef>
                <a:spcPct val="0"/>
              </a:spcBef>
              <a:spcAft>
                <a:spcPct val="0"/>
              </a:spcAft>
              <a:defRPr sz="2400">
                <a:solidFill>
                  <a:schemeClr val="tx1"/>
                </a:solidFill>
                <a:latin typeface="Fontys Frutiger" pitchFamily="2" charset="0"/>
                <a:ea typeface="ＭＳ Ｐゴシック" pitchFamily="34" charset="-128"/>
              </a:defRPr>
            </a:lvl9pPr>
          </a:lstStyle>
          <a:p>
            <a:pPr algn="ctr">
              <a:spcBef>
                <a:spcPct val="20000"/>
              </a:spcBef>
              <a:defRPr/>
            </a:pPr>
            <a:endParaRPr lang="en-US" altLang="nl-NL" sz="2800" b="1" smtClean="0">
              <a:solidFill>
                <a:srgbClr val="280049"/>
              </a:solidFill>
            </a:endParaRPr>
          </a:p>
        </p:txBody>
      </p:sp>
      <p:sp>
        <p:nvSpPr>
          <p:cNvPr id="1029" name="Text Box 5"/>
          <p:cNvSpPr txBox="1">
            <a:spLocks noChangeArrowheads="1"/>
          </p:cNvSpPr>
          <p:nvPr/>
        </p:nvSpPr>
        <p:spPr bwMode="auto">
          <a:xfrm>
            <a:off x="8459788" y="6381750"/>
            <a:ext cx="576262"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defTabSz="762000">
              <a:defRPr sz="2400">
                <a:solidFill>
                  <a:schemeClr val="tx1"/>
                </a:solidFill>
                <a:latin typeface="Fontys Frutiger" panose="00000400000000000000" pitchFamily="2" charset="0"/>
                <a:ea typeface="ＭＳ Ｐゴシック" panose="020B0600070205080204" pitchFamily="34" charset="-128"/>
              </a:defRPr>
            </a:lvl1pPr>
            <a:lvl2pPr marL="742950" indent="-285750" defTabSz="762000">
              <a:defRPr sz="2400">
                <a:solidFill>
                  <a:schemeClr val="tx1"/>
                </a:solidFill>
                <a:latin typeface="Fontys Frutiger" panose="00000400000000000000" pitchFamily="2" charset="0"/>
                <a:ea typeface="ＭＳ Ｐゴシック" panose="020B0600070205080204" pitchFamily="34" charset="-128"/>
              </a:defRPr>
            </a:lvl2pPr>
            <a:lvl3pPr marL="1143000" indent="-228600" defTabSz="762000">
              <a:defRPr sz="2400">
                <a:solidFill>
                  <a:schemeClr val="tx1"/>
                </a:solidFill>
                <a:latin typeface="Fontys Frutiger" panose="00000400000000000000" pitchFamily="2" charset="0"/>
                <a:ea typeface="ＭＳ Ｐゴシック" panose="020B0600070205080204" pitchFamily="34" charset="-128"/>
              </a:defRPr>
            </a:lvl3pPr>
            <a:lvl4pPr marL="1600200" indent="-228600" defTabSz="762000">
              <a:defRPr sz="2400">
                <a:solidFill>
                  <a:schemeClr val="tx1"/>
                </a:solidFill>
                <a:latin typeface="Fontys Frutiger" panose="00000400000000000000" pitchFamily="2" charset="0"/>
                <a:ea typeface="ＭＳ Ｐゴシック" panose="020B0600070205080204" pitchFamily="34" charset="-128"/>
              </a:defRPr>
            </a:lvl4pPr>
            <a:lvl5pPr marL="2057400" indent="-228600" defTabSz="762000">
              <a:defRPr sz="2400">
                <a:solidFill>
                  <a:schemeClr val="tx1"/>
                </a:solidFill>
                <a:latin typeface="Fontys Frutiger" panose="00000400000000000000" pitchFamily="2" charset="0"/>
                <a:ea typeface="ＭＳ Ｐゴシック" panose="020B0600070205080204" pitchFamily="34" charset="-128"/>
              </a:defRPr>
            </a:lvl5pPr>
            <a:lvl6pPr marL="2514600" indent="-228600" defTabSz="762000" eaLnBrk="0" fontAlgn="base" hangingPunct="0">
              <a:spcBef>
                <a:spcPct val="0"/>
              </a:spcBef>
              <a:spcAft>
                <a:spcPct val="0"/>
              </a:spcAft>
              <a:defRPr sz="2400">
                <a:solidFill>
                  <a:schemeClr val="tx1"/>
                </a:solidFill>
                <a:latin typeface="Fontys Frutiger" panose="00000400000000000000" pitchFamily="2" charset="0"/>
                <a:ea typeface="ＭＳ Ｐゴシック" panose="020B0600070205080204" pitchFamily="34" charset="-128"/>
              </a:defRPr>
            </a:lvl6pPr>
            <a:lvl7pPr marL="2971800" indent="-228600" defTabSz="762000" eaLnBrk="0" fontAlgn="base" hangingPunct="0">
              <a:spcBef>
                <a:spcPct val="0"/>
              </a:spcBef>
              <a:spcAft>
                <a:spcPct val="0"/>
              </a:spcAft>
              <a:defRPr sz="2400">
                <a:solidFill>
                  <a:schemeClr val="tx1"/>
                </a:solidFill>
                <a:latin typeface="Fontys Frutiger" panose="00000400000000000000" pitchFamily="2" charset="0"/>
                <a:ea typeface="ＭＳ Ｐゴシック" panose="020B0600070205080204" pitchFamily="34" charset="-128"/>
              </a:defRPr>
            </a:lvl7pPr>
            <a:lvl8pPr marL="3429000" indent="-228600" defTabSz="762000" eaLnBrk="0" fontAlgn="base" hangingPunct="0">
              <a:spcBef>
                <a:spcPct val="0"/>
              </a:spcBef>
              <a:spcAft>
                <a:spcPct val="0"/>
              </a:spcAft>
              <a:defRPr sz="2400">
                <a:solidFill>
                  <a:schemeClr val="tx1"/>
                </a:solidFill>
                <a:latin typeface="Fontys Frutiger" panose="00000400000000000000" pitchFamily="2" charset="0"/>
                <a:ea typeface="ＭＳ Ｐゴシック" panose="020B0600070205080204" pitchFamily="34" charset="-128"/>
              </a:defRPr>
            </a:lvl8pPr>
            <a:lvl9pPr marL="3886200" indent="-228600" defTabSz="762000" eaLnBrk="0" fontAlgn="base" hangingPunct="0">
              <a:spcBef>
                <a:spcPct val="0"/>
              </a:spcBef>
              <a:spcAft>
                <a:spcPct val="0"/>
              </a:spcAft>
              <a:defRPr sz="2400">
                <a:solidFill>
                  <a:schemeClr val="tx1"/>
                </a:solidFill>
                <a:latin typeface="Fontys Frutiger" panose="00000400000000000000" pitchFamily="2" charset="0"/>
                <a:ea typeface="ＭＳ Ｐゴシック" panose="020B0600070205080204" pitchFamily="34" charset="-128"/>
              </a:defRPr>
            </a:lvl9pPr>
          </a:lstStyle>
          <a:p>
            <a:pPr>
              <a:spcBef>
                <a:spcPct val="50000"/>
              </a:spcBef>
              <a:defRPr/>
            </a:pPr>
            <a:fld id="{A8B5706D-A9DA-4E7D-A07A-38AAE196EE6C}" type="slidenum">
              <a:rPr lang="en-US" altLang="nl-NL" sz="1400" smtClean="0"/>
              <a:pPr>
                <a:spcBef>
                  <a:spcPct val="50000"/>
                </a:spcBef>
                <a:defRPr/>
              </a:pPr>
              <a:t>‹nr.›</a:t>
            </a:fld>
            <a:endParaRPr lang="en-US" altLang="nl-NL" smtClean="0"/>
          </a:p>
        </p:txBody>
      </p:sp>
      <p:sp>
        <p:nvSpPr>
          <p:cNvPr id="1030" name="Rectangle 6"/>
          <p:cNvSpPr>
            <a:spLocks noGrp="1" noChangeArrowheads="1"/>
          </p:cNvSpPr>
          <p:nvPr>
            <p:ph type="body" idx="1"/>
          </p:nvPr>
        </p:nvSpPr>
        <p:spPr bwMode="auto">
          <a:xfrm>
            <a:off x="457200" y="1773238"/>
            <a:ext cx="8229600" cy="46085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nl-NL" altLang="nl-NL" smtClean="0"/>
              <a:t>Klik om de opmaakprofielen van de modeltekst te bewerken</a:t>
            </a:r>
          </a:p>
          <a:p>
            <a:pPr lvl="0"/>
            <a:r>
              <a:rPr lang="nl-NL" altLang="nl-NL" smtClean="0"/>
              <a:t>eerste niveau</a:t>
            </a:r>
          </a:p>
          <a:p>
            <a:pPr lvl="1"/>
            <a:r>
              <a:rPr lang="nl-NL" altLang="nl-NL" smtClean="0"/>
              <a:t>tweede niveau</a:t>
            </a:r>
          </a:p>
        </p:txBody>
      </p:sp>
      <p:pic>
        <p:nvPicPr>
          <p:cNvPr id="1031" name="Picture 7" descr="Fon525_00"/>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381000" y="152400"/>
            <a:ext cx="1143000" cy="863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4068" r:id="rId1"/>
    <p:sldLayoutId id="2147484058" r:id="rId2"/>
    <p:sldLayoutId id="2147484059" r:id="rId3"/>
    <p:sldLayoutId id="2147484060" r:id="rId4"/>
    <p:sldLayoutId id="2147484061" r:id="rId5"/>
    <p:sldLayoutId id="2147484062" r:id="rId6"/>
    <p:sldLayoutId id="2147484063" r:id="rId7"/>
    <p:sldLayoutId id="2147484064" r:id="rId8"/>
    <p:sldLayoutId id="2147484065" r:id="rId9"/>
    <p:sldLayoutId id="2147484066" r:id="rId10"/>
    <p:sldLayoutId id="2147484067" r:id="rId11"/>
  </p:sldLayoutIdLst>
  <p:txStyles>
    <p:titleStyle>
      <a:lvl1pPr algn="r" defTabSz="762000" rtl="0" eaLnBrk="0" fontAlgn="base" hangingPunct="0">
        <a:spcBef>
          <a:spcPct val="0"/>
        </a:spcBef>
        <a:spcAft>
          <a:spcPct val="0"/>
        </a:spcAft>
        <a:defRPr sz="2800" b="1">
          <a:solidFill>
            <a:srgbClr val="191919"/>
          </a:solidFill>
          <a:latin typeface="+mj-lt"/>
          <a:ea typeface="+mj-ea"/>
          <a:cs typeface="+mj-cs"/>
        </a:defRPr>
      </a:lvl1pPr>
      <a:lvl2pPr algn="r" defTabSz="762000" rtl="0" eaLnBrk="0" fontAlgn="base" hangingPunct="0">
        <a:spcBef>
          <a:spcPct val="0"/>
        </a:spcBef>
        <a:spcAft>
          <a:spcPct val="0"/>
        </a:spcAft>
        <a:defRPr sz="2800" b="1">
          <a:solidFill>
            <a:srgbClr val="191919"/>
          </a:solidFill>
          <a:latin typeface="Fontys Frutiger" pitchFamily="2" charset="0"/>
        </a:defRPr>
      </a:lvl2pPr>
      <a:lvl3pPr algn="r" defTabSz="762000" rtl="0" eaLnBrk="0" fontAlgn="base" hangingPunct="0">
        <a:spcBef>
          <a:spcPct val="0"/>
        </a:spcBef>
        <a:spcAft>
          <a:spcPct val="0"/>
        </a:spcAft>
        <a:defRPr sz="2800" b="1">
          <a:solidFill>
            <a:srgbClr val="191919"/>
          </a:solidFill>
          <a:latin typeface="Fontys Frutiger" pitchFamily="2" charset="0"/>
        </a:defRPr>
      </a:lvl3pPr>
      <a:lvl4pPr algn="r" defTabSz="762000" rtl="0" eaLnBrk="0" fontAlgn="base" hangingPunct="0">
        <a:spcBef>
          <a:spcPct val="0"/>
        </a:spcBef>
        <a:spcAft>
          <a:spcPct val="0"/>
        </a:spcAft>
        <a:defRPr sz="2800" b="1">
          <a:solidFill>
            <a:srgbClr val="191919"/>
          </a:solidFill>
          <a:latin typeface="Fontys Frutiger" pitchFamily="2" charset="0"/>
        </a:defRPr>
      </a:lvl4pPr>
      <a:lvl5pPr algn="r" defTabSz="762000" rtl="0" eaLnBrk="0" fontAlgn="base" hangingPunct="0">
        <a:spcBef>
          <a:spcPct val="0"/>
        </a:spcBef>
        <a:spcAft>
          <a:spcPct val="0"/>
        </a:spcAft>
        <a:defRPr sz="2800" b="1">
          <a:solidFill>
            <a:srgbClr val="191919"/>
          </a:solidFill>
          <a:latin typeface="Fontys Frutiger" pitchFamily="2" charset="0"/>
        </a:defRPr>
      </a:lvl5pPr>
      <a:lvl6pPr marL="457200" algn="r" defTabSz="762000" rtl="0" eaLnBrk="0" fontAlgn="base" hangingPunct="0">
        <a:spcBef>
          <a:spcPct val="0"/>
        </a:spcBef>
        <a:spcAft>
          <a:spcPct val="0"/>
        </a:spcAft>
        <a:defRPr sz="2800" b="1">
          <a:solidFill>
            <a:srgbClr val="191919"/>
          </a:solidFill>
          <a:latin typeface="Fontys Frutiger" pitchFamily="2" charset="0"/>
        </a:defRPr>
      </a:lvl6pPr>
      <a:lvl7pPr marL="914400" algn="r" defTabSz="762000" rtl="0" eaLnBrk="0" fontAlgn="base" hangingPunct="0">
        <a:spcBef>
          <a:spcPct val="0"/>
        </a:spcBef>
        <a:spcAft>
          <a:spcPct val="0"/>
        </a:spcAft>
        <a:defRPr sz="2800" b="1">
          <a:solidFill>
            <a:srgbClr val="191919"/>
          </a:solidFill>
          <a:latin typeface="Fontys Frutiger" pitchFamily="2" charset="0"/>
        </a:defRPr>
      </a:lvl7pPr>
      <a:lvl8pPr marL="1371600" algn="r" defTabSz="762000" rtl="0" eaLnBrk="0" fontAlgn="base" hangingPunct="0">
        <a:spcBef>
          <a:spcPct val="0"/>
        </a:spcBef>
        <a:spcAft>
          <a:spcPct val="0"/>
        </a:spcAft>
        <a:defRPr sz="2800" b="1">
          <a:solidFill>
            <a:srgbClr val="191919"/>
          </a:solidFill>
          <a:latin typeface="Fontys Frutiger" pitchFamily="2" charset="0"/>
        </a:defRPr>
      </a:lvl8pPr>
      <a:lvl9pPr marL="1828800" algn="r" defTabSz="762000" rtl="0" eaLnBrk="0" fontAlgn="base" hangingPunct="0">
        <a:spcBef>
          <a:spcPct val="0"/>
        </a:spcBef>
        <a:spcAft>
          <a:spcPct val="0"/>
        </a:spcAft>
        <a:defRPr sz="2800" b="1">
          <a:solidFill>
            <a:srgbClr val="191919"/>
          </a:solidFill>
          <a:latin typeface="Fontys Frutiger" pitchFamily="2" charset="0"/>
        </a:defRPr>
      </a:lvl9pPr>
    </p:titleStyle>
    <p:bodyStyle>
      <a:lvl1pPr marL="342900" indent="-342900" algn="l" defTabSz="762000" rtl="0" eaLnBrk="0" fontAlgn="base" hangingPunct="0">
        <a:spcBef>
          <a:spcPct val="20000"/>
        </a:spcBef>
        <a:spcAft>
          <a:spcPct val="0"/>
        </a:spcAft>
        <a:defRPr sz="2800" b="1">
          <a:solidFill>
            <a:srgbClr val="280049"/>
          </a:solidFill>
          <a:latin typeface="+mn-lt"/>
          <a:ea typeface="+mn-ea"/>
          <a:cs typeface="+mn-cs"/>
        </a:defRPr>
      </a:lvl1pPr>
      <a:lvl2pPr marL="541338" indent="-273050" algn="l" defTabSz="762000" rtl="0" eaLnBrk="0" fontAlgn="base" hangingPunct="0">
        <a:spcBef>
          <a:spcPct val="20000"/>
        </a:spcBef>
        <a:spcAft>
          <a:spcPct val="0"/>
        </a:spcAft>
        <a:buFont typeface="Arial" panose="020B0604020202020204" pitchFamily="34" charset="0"/>
        <a:buChar char="-"/>
        <a:defRPr sz="2200" b="1">
          <a:solidFill>
            <a:srgbClr val="280049"/>
          </a:solidFill>
          <a:latin typeface="+mn-lt"/>
        </a:defRPr>
      </a:lvl2pPr>
      <a:lvl3pPr marL="993775" indent="-273050" algn="l" defTabSz="762000" rtl="0" eaLnBrk="0" fontAlgn="base" hangingPunct="0">
        <a:spcBef>
          <a:spcPct val="20000"/>
        </a:spcBef>
        <a:spcAft>
          <a:spcPct val="0"/>
        </a:spcAft>
        <a:buSzPct val="100000"/>
        <a:buFont typeface="Arial" panose="020B0604020202020204" pitchFamily="34" charset="0"/>
        <a:buChar char="-"/>
        <a:defRPr sz="2200">
          <a:solidFill>
            <a:schemeClr val="tx1"/>
          </a:solidFill>
          <a:latin typeface="+mn-lt"/>
        </a:defRPr>
      </a:lvl3pPr>
      <a:lvl4pPr marL="1600200" indent="-228600" algn="l" defTabSz="762000" rtl="0" eaLnBrk="0" fontAlgn="base" hangingPunct="0">
        <a:spcBef>
          <a:spcPct val="20000"/>
        </a:spcBef>
        <a:spcAft>
          <a:spcPct val="0"/>
        </a:spcAft>
        <a:buSzPct val="100000"/>
        <a:buChar char="–"/>
        <a:defRPr sz="2000">
          <a:solidFill>
            <a:schemeClr val="tx1"/>
          </a:solidFill>
          <a:latin typeface="+mn-lt"/>
        </a:defRPr>
      </a:lvl4pPr>
      <a:lvl5pPr marL="2057400" indent="-228600" algn="l" defTabSz="762000" rtl="0" eaLnBrk="0" fontAlgn="base" hangingPunct="0">
        <a:spcBef>
          <a:spcPct val="20000"/>
        </a:spcBef>
        <a:spcAft>
          <a:spcPct val="0"/>
        </a:spcAft>
        <a:buSzPct val="100000"/>
        <a:buChar char="»"/>
        <a:defRPr sz="2000">
          <a:solidFill>
            <a:schemeClr val="tx1"/>
          </a:solidFill>
          <a:latin typeface="+mn-lt"/>
        </a:defRPr>
      </a:lvl5pPr>
      <a:lvl6pPr marL="2514600" indent="-228600" algn="l" defTabSz="762000" rtl="0" eaLnBrk="0" fontAlgn="base" hangingPunct="0">
        <a:spcBef>
          <a:spcPct val="20000"/>
        </a:spcBef>
        <a:spcAft>
          <a:spcPct val="0"/>
        </a:spcAft>
        <a:buSzPct val="100000"/>
        <a:buChar char="»"/>
        <a:defRPr sz="2000">
          <a:solidFill>
            <a:schemeClr val="tx1"/>
          </a:solidFill>
          <a:latin typeface="+mn-lt"/>
        </a:defRPr>
      </a:lvl6pPr>
      <a:lvl7pPr marL="2971800" indent="-228600" algn="l" defTabSz="762000" rtl="0" eaLnBrk="0" fontAlgn="base" hangingPunct="0">
        <a:spcBef>
          <a:spcPct val="20000"/>
        </a:spcBef>
        <a:spcAft>
          <a:spcPct val="0"/>
        </a:spcAft>
        <a:buSzPct val="100000"/>
        <a:buChar char="»"/>
        <a:defRPr sz="2000">
          <a:solidFill>
            <a:schemeClr val="tx1"/>
          </a:solidFill>
          <a:latin typeface="+mn-lt"/>
        </a:defRPr>
      </a:lvl7pPr>
      <a:lvl8pPr marL="3429000" indent="-228600" algn="l" defTabSz="762000" rtl="0" eaLnBrk="0" fontAlgn="base" hangingPunct="0">
        <a:spcBef>
          <a:spcPct val="20000"/>
        </a:spcBef>
        <a:spcAft>
          <a:spcPct val="0"/>
        </a:spcAft>
        <a:buSzPct val="100000"/>
        <a:buChar char="»"/>
        <a:defRPr sz="2000">
          <a:solidFill>
            <a:schemeClr val="tx1"/>
          </a:solidFill>
          <a:latin typeface="+mn-lt"/>
        </a:defRPr>
      </a:lvl8pPr>
      <a:lvl9pPr marL="3886200" indent="-228600" algn="l" defTabSz="762000" rtl="0" eaLnBrk="0" fontAlgn="base" hangingPunct="0">
        <a:spcBef>
          <a:spcPct val="20000"/>
        </a:spcBef>
        <a:spcAft>
          <a:spcPct val="0"/>
        </a:spcAft>
        <a:buSzPct val="100000"/>
        <a:buChar char="»"/>
        <a:defRPr sz="2000">
          <a:solidFill>
            <a:schemeClr val="tx1"/>
          </a:solidFill>
          <a:latin typeface="+mn-lt"/>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026" name="Picture 9" descr="Basis PPT"/>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0" y="0"/>
            <a:ext cx="9144000" cy="6773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7" name="Rectangle 4"/>
          <p:cNvSpPr>
            <a:spLocks noGrp="1" noChangeArrowheads="1"/>
          </p:cNvSpPr>
          <p:nvPr>
            <p:ph type="title"/>
          </p:nvPr>
        </p:nvSpPr>
        <p:spPr bwMode="auto">
          <a:xfrm>
            <a:off x="2209800" y="0"/>
            <a:ext cx="6673850" cy="1106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0487" tIns="44450" rIns="90487" bIns="44450" numCol="1" anchor="ctr" anchorCtr="0" compatLnSpc="1">
            <a:prstTxWarp prst="textNoShape">
              <a:avLst/>
            </a:prstTxWarp>
          </a:bodyPr>
          <a:lstStyle/>
          <a:p>
            <a:pPr lvl="0"/>
            <a:r>
              <a:rPr lang="nl-NL" altLang="nl-NL" smtClean="0"/>
              <a:t>Titelstijl van model bewerken</a:t>
            </a:r>
          </a:p>
        </p:txBody>
      </p:sp>
      <p:sp>
        <p:nvSpPr>
          <p:cNvPr id="1028" name="Rectangle 14"/>
          <p:cNvSpPr>
            <a:spLocks noChangeArrowheads="1"/>
          </p:cNvSpPr>
          <p:nvPr/>
        </p:nvSpPr>
        <p:spPr bwMode="auto">
          <a:xfrm>
            <a:off x="1371600" y="3505200"/>
            <a:ext cx="6400800"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7" tIns="44450" rIns="90487" bIns="44450"/>
          <a:lstStyle>
            <a:lvl1pPr defTabSz="762000">
              <a:defRPr sz="2400">
                <a:solidFill>
                  <a:schemeClr val="tx1"/>
                </a:solidFill>
                <a:latin typeface="Arial" charset="0"/>
              </a:defRPr>
            </a:lvl1pPr>
            <a:lvl2pPr marL="742950" indent="-285750" defTabSz="762000">
              <a:defRPr sz="2400">
                <a:solidFill>
                  <a:schemeClr val="tx1"/>
                </a:solidFill>
                <a:latin typeface="Arial" charset="0"/>
              </a:defRPr>
            </a:lvl2pPr>
            <a:lvl3pPr marL="1143000" indent="-228600" defTabSz="762000">
              <a:defRPr sz="2400">
                <a:solidFill>
                  <a:schemeClr val="tx1"/>
                </a:solidFill>
                <a:latin typeface="Arial" charset="0"/>
              </a:defRPr>
            </a:lvl3pPr>
            <a:lvl4pPr marL="1600200" indent="-228600" defTabSz="762000">
              <a:defRPr sz="2400">
                <a:solidFill>
                  <a:schemeClr val="tx1"/>
                </a:solidFill>
                <a:latin typeface="Arial" charset="0"/>
              </a:defRPr>
            </a:lvl4pPr>
            <a:lvl5pPr marL="2057400" indent="-228600" defTabSz="762000">
              <a:defRPr sz="2400">
                <a:solidFill>
                  <a:schemeClr val="tx1"/>
                </a:solidFill>
                <a:latin typeface="Arial" charset="0"/>
              </a:defRPr>
            </a:lvl5pPr>
            <a:lvl6pPr marL="2514600" indent="-228600" defTabSz="762000" eaLnBrk="0" fontAlgn="base" hangingPunct="0">
              <a:spcBef>
                <a:spcPct val="0"/>
              </a:spcBef>
              <a:spcAft>
                <a:spcPct val="0"/>
              </a:spcAft>
              <a:defRPr sz="2400">
                <a:solidFill>
                  <a:schemeClr val="tx1"/>
                </a:solidFill>
                <a:latin typeface="Arial" charset="0"/>
              </a:defRPr>
            </a:lvl6pPr>
            <a:lvl7pPr marL="2971800" indent="-228600" defTabSz="762000" eaLnBrk="0" fontAlgn="base" hangingPunct="0">
              <a:spcBef>
                <a:spcPct val="0"/>
              </a:spcBef>
              <a:spcAft>
                <a:spcPct val="0"/>
              </a:spcAft>
              <a:defRPr sz="2400">
                <a:solidFill>
                  <a:schemeClr val="tx1"/>
                </a:solidFill>
                <a:latin typeface="Arial" charset="0"/>
              </a:defRPr>
            </a:lvl7pPr>
            <a:lvl8pPr marL="3429000" indent="-228600" defTabSz="762000" eaLnBrk="0" fontAlgn="base" hangingPunct="0">
              <a:spcBef>
                <a:spcPct val="0"/>
              </a:spcBef>
              <a:spcAft>
                <a:spcPct val="0"/>
              </a:spcAft>
              <a:defRPr sz="2400">
                <a:solidFill>
                  <a:schemeClr val="tx1"/>
                </a:solidFill>
                <a:latin typeface="Arial" charset="0"/>
              </a:defRPr>
            </a:lvl8pPr>
            <a:lvl9pPr marL="3886200" indent="-228600" defTabSz="762000" eaLnBrk="0" fontAlgn="base" hangingPunct="0">
              <a:spcBef>
                <a:spcPct val="0"/>
              </a:spcBef>
              <a:spcAft>
                <a:spcPct val="0"/>
              </a:spcAft>
              <a:defRPr sz="2400">
                <a:solidFill>
                  <a:schemeClr val="tx1"/>
                </a:solidFill>
                <a:latin typeface="Arial" charset="0"/>
              </a:defRPr>
            </a:lvl9pPr>
          </a:lstStyle>
          <a:p>
            <a:pPr algn="ctr">
              <a:spcBef>
                <a:spcPct val="20000"/>
              </a:spcBef>
              <a:buFontTx/>
              <a:buChar char="•"/>
              <a:defRPr/>
            </a:pPr>
            <a:endParaRPr lang="en-US" altLang="nl-NL" sz="3200" smtClean="0"/>
          </a:p>
        </p:txBody>
      </p:sp>
      <p:sp>
        <p:nvSpPr>
          <p:cNvPr id="1029" name="Text Box 16"/>
          <p:cNvSpPr txBox="1">
            <a:spLocks noChangeArrowheads="1"/>
          </p:cNvSpPr>
          <p:nvPr userDrawn="1"/>
        </p:nvSpPr>
        <p:spPr bwMode="auto">
          <a:xfrm>
            <a:off x="8459788" y="6381750"/>
            <a:ext cx="576262"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defTabSz="762000">
              <a:defRPr sz="2400">
                <a:solidFill>
                  <a:schemeClr val="tx1"/>
                </a:solidFill>
                <a:latin typeface="Arial" panose="020B0604020202020204" pitchFamily="34" charset="0"/>
              </a:defRPr>
            </a:lvl1pPr>
            <a:lvl2pPr marL="742950" indent="-285750" defTabSz="762000">
              <a:defRPr sz="2400">
                <a:solidFill>
                  <a:schemeClr val="tx1"/>
                </a:solidFill>
                <a:latin typeface="Arial" panose="020B0604020202020204" pitchFamily="34" charset="0"/>
              </a:defRPr>
            </a:lvl2pPr>
            <a:lvl3pPr marL="1143000" indent="-228600" defTabSz="762000">
              <a:defRPr sz="2400">
                <a:solidFill>
                  <a:schemeClr val="tx1"/>
                </a:solidFill>
                <a:latin typeface="Arial" panose="020B0604020202020204" pitchFamily="34" charset="0"/>
              </a:defRPr>
            </a:lvl3pPr>
            <a:lvl4pPr marL="1600200" indent="-228600" defTabSz="762000">
              <a:defRPr sz="2400">
                <a:solidFill>
                  <a:schemeClr val="tx1"/>
                </a:solidFill>
                <a:latin typeface="Arial" panose="020B0604020202020204" pitchFamily="34" charset="0"/>
              </a:defRPr>
            </a:lvl4pPr>
            <a:lvl5pPr marL="2057400" indent="-228600" defTabSz="762000">
              <a:defRPr sz="2400">
                <a:solidFill>
                  <a:schemeClr val="tx1"/>
                </a:solidFill>
                <a:latin typeface="Arial" panose="020B0604020202020204" pitchFamily="34" charset="0"/>
              </a:defRPr>
            </a:lvl5pPr>
            <a:lvl6pPr marL="2514600" indent="-228600" defTabSz="762000" eaLnBrk="0" fontAlgn="base" hangingPunct="0">
              <a:spcBef>
                <a:spcPct val="0"/>
              </a:spcBef>
              <a:spcAft>
                <a:spcPct val="0"/>
              </a:spcAft>
              <a:defRPr sz="2400">
                <a:solidFill>
                  <a:schemeClr val="tx1"/>
                </a:solidFill>
                <a:latin typeface="Arial" panose="020B0604020202020204" pitchFamily="34" charset="0"/>
              </a:defRPr>
            </a:lvl6pPr>
            <a:lvl7pPr marL="2971800" indent="-228600" defTabSz="762000" eaLnBrk="0" fontAlgn="base" hangingPunct="0">
              <a:spcBef>
                <a:spcPct val="0"/>
              </a:spcBef>
              <a:spcAft>
                <a:spcPct val="0"/>
              </a:spcAft>
              <a:defRPr sz="2400">
                <a:solidFill>
                  <a:schemeClr val="tx1"/>
                </a:solidFill>
                <a:latin typeface="Arial" panose="020B0604020202020204" pitchFamily="34" charset="0"/>
              </a:defRPr>
            </a:lvl7pPr>
            <a:lvl8pPr marL="3429000" indent="-228600" defTabSz="762000" eaLnBrk="0" fontAlgn="base" hangingPunct="0">
              <a:spcBef>
                <a:spcPct val="0"/>
              </a:spcBef>
              <a:spcAft>
                <a:spcPct val="0"/>
              </a:spcAft>
              <a:defRPr sz="2400">
                <a:solidFill>
                  <a:schemeClr val="tx1"/>
                </a:solidFill>
                <a:latin typeface="Arial" panose="020B0604020202020204" pitchFamily="34" charset="0"/>
              </a:defRPr>
            </a:lvl8pPr>
            <a:lvl9pPr marL="3886200" indent="-228600" defTabSz="762000" eaLnBrk="0" fontAlgn="base" hangingPunct="0">
              <a:spcBef>
                <a:spcPct val="0"/>
              </a:spcBef>
              <a:spcAft>
                <a:spcPct val="0"/>
              </a:spcAft>
              <a:defRPr sz="2400">
                <a:solidFill>
                  <a:schemeClr val="tx1"/>
                </a:solidFill>
                <a:latin typeface="Arial" panose="020B0604020202020204" pitchFamily="34" charset="0"/>
              </a:defRPr>
            </a:lvl9pPr>
          </a:lstStyle>
          <a:p>
            <a:pPr>
              <a:spcBef>
                <a:spcPct val="50000"/>
              </a:spcBef>
              <a:defRPr/>
            </a:pPr>
            <a:fld id="{373FE465-57DF-4235-9D60-591CA9A184BF}" type="slidenum">
              <a:rPr lang="en-US" altLang="nl-NL" sz="1400" smtClean="0">
                <a:latin typeface="Fontys Frutiger" panose="00000400000000000000" pitchFamily="2" charset="0"/>
              </a:rPr>
              <a:pPr>
                <a:spcBef>
                  <a:spcPct val="50000"/>
                </a:spcBef>
                <a:defRPr/>
              </a:pPr>
              <a:t>‹nr.›</a:t>
            </a:fld>
            <a:endParaRPr lang="en-US" altLang="nl-NL" smtClean="0">
              <a:latin typeface="Fontys Frutiger" panose="00000400000000000000" pitchFamily="2" charset="0"/>
            </a:endParaRPr>
          </a:p>
        </p:txBody>
      </p:sp>
      <p:sp>
        <p:nvSpPr>
          <p:cNvPr id="1030" name="Rectangle 17"/>
          <p:cNvSpPr>
            <a:spLocks noGrp="1" noChangeArrowheads="1"/>
          </p:cNvSpPr>
          <p:nvPr>
            <p:ph type="body" idx="1"/>
          </p:nvPr>
        </p:nvSpPr>
        <p:spPr bwMode="auto">
          <a:xfrm>
            <a:off x="457200" y="1773238"/>
            <a:ext cx="8229600" cy="46085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nl-NL" altLang="nl-NL" smtClean="0"/>
              <a:t>Klik om de opmaakprofielen van de modeltekst te bewerken</a:t>
            </a:r>
          </a:p>
          <a:p>
            <a:pPr lvl="1"/>
            <a:r>
              <a:rPr lang="nl-NL" altLang="nl-NL" smtClean="0"/>
              <a:t>eerste niveau</a:t>
            </a:r>
          </a:p>
          <a:p>
            <a:pPr lvl="2"/>
            <a:r>
              <a:rPr lang="nl-NL" altLang="nl-NL" smtClean="0"/>
              <a:t>tweede niveau</a:t>
            </a:r>
          </a:p>
        </p:txBody>
      </p:sp>
      <p:pic>
        <p:nvPicPr>
          <p:cNvPr id="1031" name="Picture 18" descr="Fon525_00"/>
          <p:cNvPicPr>
            <a:picLocks noChangeAspect="1" noChangeArrowheads="1"/>
          </p:cNvPicPr>
          <p:nvPr userDrawn="1"/>
        </p:nvPicPr>
        <p:blipFill>
          <a:blip r:embed="rId14" cstate="print">
            <a:extLst>
              <a:ext uri="{28A0092B-C50C-407E-A947-70E740481C1C}">
                <a14:useLocalDpi xmlns:a14="http://schemas.microsoft.com/office/drawing/2010/main" val="0"/>
              </a:ext>
            </a:extLst>
          </a:blip>
          <a:srcRect/>
          <a:stretch>
            <a:fillRect/>
          </a:stretch>
        </p:blipFill>
        <p:spPr bwMode="auto">
          <a:xfrm>
            <a:off x="381000" y="152400"/>
            <a:ext cx="1143000" cy="863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386385020"/>
      </p:ext>
    </p:extLst>
  </p:cSld>
  <p:clrMap bg1="lt1" tx1="dk1" bg2="lt2" tx2="dk2" accent1="accent1" accent2="accent2" accent3="accent3" accent4="accent4" accent5="accent5" accent6="accent6" hlink="hlink" folHlink="folHlink"/>
  <p:sldLayoutIdLst>
    <p:sldLayoutId id="2147484070" r:id="rId1"/>
    <p:sldLayoutId id="2147484071" r:id="rId2"/>
    <p:sldLayoutId id="2147484072" r:id="rId3"/>
    <p:sldLayoutId id="2147484073" r:id="rId4"/>
    <p:sldLayoutId id="2147484074" r:id="rId5"/>
    <p:sldLayoutId id="2147484075" r:id="rId6"/>
    <p:sldLayoutId id="2147484076" r:id="rId7"/>
    <p:sldLayoutId id="2147484077" r:id="rId8"/>
    <p:sldLayoutId id="2147484078" r:id="rId9"/>
    <p:sldLayoutId id="2147484079" r:id="rId10"/>
    <p:sldLayoutId id="2147484080" r:id="rId11"/>
  </p:sldLayoutIdLst>
  <p:txStyles>
    <p:titleStyle>
      <a:lvl1pPr algn="r" defTabSz="762000" rtl="0" eaLnBrk="0" fontAlgn="base" hangingPunct="0">
        <a:spcBef>
          <a:spcPct val="0"/>
        </a:spcBef>
        <a:spcAft>
          <a:spcPct val="0"/>
        </a:spcAft>
        <a:defRPr sz="4000" b="1">
          <a:solidFill>
            <a:schemeClr val="tx1"/>
          </a:solidFill>
          <a:latin typeface="+mj-lt"/>
          <a:ea typeface="+mj-ea"/>
          <a:cs typeface="+mj-cs"/>
        </a:defRPr>
      </a:lvl1pPr>
      <a:lvl2pPr algn="r" defTabSz="762000" rtl="0" eaLnBrk="0" fontAlgn="base" hangingPunct="0">
        <a:spcBef>
          <a:spcPct val="0"/>
        </a:spcBef>
        <a:spcAft>
          <a:spcPct val="0"/>
        </a:spcAft>
        <a:defRPr sz="4000" b="1">
          <a:solidFill>
            <a:schemeClr val="tx1"/>
          </a:solidFill>
          <a:latin typeface="Arial" charset="0"/>
        </a:defRPr>
      </a:lvl2pPr>
      <a:lvl3pPr algn="r" defTabSz="762000" rtl="0" eaLnBrk="0" fontAlgn="base" hangingPunct="0">
        <a:spcBef>
          <a:spcPct val="0"/>
        </a:spcBef>
        <a:spcAft>
          <a:spcPct val="0"/>
        </a:spcAft>
        <a:defRPr sz="4000" b="1">
          <a:solidFill>
            <a:schemeClr val="tx1"/>
          </a:solidFill>
          <a:latin typeface="Arial" charset="0"/>
        </a:defRPr>
      </a:lvl3pPr>
      <a:lvl4pPr algn="r" defTabSz="762000" rtl="0" eaLnBrk="0" fontAlgn="base" hangingPunct="0">
        <a:spcBef>
          <a:spcPct val="0"/>
        </a:spcBef>
        <a:spcAft>
          <a:spcPct val="0"/>
        </a:spcAft>
        <a:defRPr sz="4000" b="1">
          <a:solidFill>
            <a:schemeClr val="tx1"/>
          </a:solidFill>
          <a:latin typeface="Arial" charset="0"/>
        </a:defRPr>
      </a:lvl4pPr>
      <a:lvl5pPr algn="r" defTabSz="762000" rtl="0" eaLnBrk="0" fontAlgn="base" hangingPunct="0">
        <a:spcBef>
          <a:spcPct val="0"/>
        </a:spcBef>
        <a:spcAft>
          <a:spcPct val="0"/>
        </a:spcAft>
        <a:defRPr sz="4000" b="1">
          <a:solidFill>
            <a:schemeClr val="tx1"/>
          </a:solidFill>
          <a:latin typeface="Arial" charset="0"/>
        </a:defRPr>
      </a:lvl5pPr>
      <a:lvl6pPr marL="457200" algn="r" defTabSz="762000" rtl="0" eaLnBrk="0" fontAlgn="base" hangingPunct="0">
        <a:spcBef>
          <a:spcPct val="0"/>
        </a:spcBef>
        <a:spcAft>
          <a:spcPct val="0"/>
        </a:spcAft>
        <a:defRPr sz="4000" b="1">
          <a:solidFill>
            <a:schemeClr val="tx1"/>
          </a:solidFill>
          <a:latin typeface="Arial" charset="0"/>
        </a:defRPr>
      </a:lvl6pPr>
      <a:lvl7pPr marL="914400" algn="r" defTabSz="762000" rtl="0" eaLnBrk="0" fontAlgn="base" hangingPunct="0">
        <a:spcBef>
          <a:spcPct val="0"/>
        </a:spcBef>
        <a:spcAft>
          <a:spcPct val="0"/>
        </a:spcAft>
        <a:defRPr sz="4000" b="1">
          <a:solidFill>
            <a:schemeClr val="tx1"/>
          </a:solidFill>
          <a:latin typeface="Arial" charset="0"/>
        </a:defRPr>
      </a:lvl7pPr>
      <a:lvl8pPr marL="1371600" algn="r" defTabSz="762000" rtl="0" eaLnBrk="0" fontAlgn="base" hangingPunct="0">
        <a:spcBef>
          <a:spcPct val="0"/>
        </a:spcBef>
        <a:spcAft>
          <a:spcPct val="0"/>
        </a:spcAft>
        <a:defRPr sz="4000" b="1">
          <a:solidFill>
            <a:schemeClr val="tx1"/>
          </a:solidFill>
          <a:latin typeface="Arial" charset="0"/>
        </a:defRPr>
      </a:lvl8pPr>
      <a:lvl9pPr marL="1828800" algn="r" defTabSz="762000" rtl="0" eaLnBrk="0" fontAlgn="base" hangingPunct="0">
        <a:spcBef>
          <a:spcPct val="0"/>
        </a:spcBef>
        <a:spcAft>
          <a:spcPct val="0"/>
        </a:spcAft>
        <a:defRPr sz="4000" b="1">
          <a:solidFill>
            <a:schemeClr val="tx1"/>
          </a:solidFill>
          <a:latin typeface="Arial" charset="0"/>
        </a:defRPr>
      </a:lvl9pPr>
    </p:titleStyle>
    <p:bodyStyle>
      <a:lvl1pPr marL="342900" indent="-342900" algn="l" defTabSz="762000" rtl="0" eaLnBrk="0" fontAlgn="base" hangingPunct="0">
        <a:spcBef>
          <a:spcPct val="20000"/>
        </a:spcBef>
        <a:spcAft>
          <a:spcPct val="0"/>
        </a:spcAft>
        <a:buChar char="•"/>
        <a:defRPr sz="3200">
          <a:solidFill>
            <a:schemeClr val="tx1"/>
          </a:solidFill>
          <a:latin typeface="+mn-lt"/>
          <a:ea typeface="+mn-ea"/>
          <a:cs typeface="+mn-cs"/>
        </a:defRPr>
      </a:lvl1pPr>
      <a:lvl2pPr marL="541338" indent="-273050" algn="l" defTabSz="762000" rtl="0" eaLnBrk="0" fontAlgn="base" hangingPunct="0">
        <a:spcBef>
          <a:spcPct val="20000"/>
        </a:spcBef>
        <a:spcAft>
          <a:spcPct val="0"/>
        </a:spcAft>
        <a:buFont typeface="Arial" panose="020B0604020202020204" pitchFamily="34" charset="0"/>
        <a:buChar char="-"/>
        <a:defRPr sz="2800">
          <a:solidFill>
            <a:srgbClr val="280049"/>
          </a:solidFill>
          <a:latin typeface="+mn-lt"/>
        </a:defRPr>
      </a:lvl2pPr>
      <a:lvl3pPr marL="993775" indent="-273050" algn="l" defTabSz="762000" rtl="0" eaLnBrk="0" fontAlgn="base" hangingPunct="0">
        <a:spcBef>
          <a:spcPct val="20000"/>
        </a:spcBef>
        <a:spcAft>
          <a:spcPct val="0"/>
        </a:spcAft>
        <a:buSzPct val="100000"/>
        <a:buFont typeface="Arial" panose="020B0604020202020204" pitchFamily="34" charset="0"/>
        <a:buChar char="-"/>
        <a:defRPr sz="2400">
          <a:solidFill>
            <a:schemeClr val="tx1"/>
          </a:solidFill>
          <a:latin typeface="+mn-lt"/>
        </a:defRPr>
      </a:lvl3pPr>
      <a:lvl4pPr marL="1600200" indent="-228600" algn="l" defTabSz="762000" rtl="0" eaLnBrk="0" fontAlgn="base" hangingPunct="0">
        <a:spcBef>
          <a:spcPct val="20000"/>
        </a:spcBef>
        <a:spcAft>
          <a:spcPct val="0"/>
        </a:spcAft>
        <a:buSzPct val="100000"/>
        <a:buChar char="–"/>
        <a:defRPr sz="2000">
          <a:solidFill>
            <a:schemeClr val="tx1"/>
          </a:solidFill>
          <a:latin typeface="Fontys Frutiger" pitchFamily="2" charset="0"/>
        </a:defRPr>
      </a:lvl4pPr>
      <a:lvl5pPr marL="2057400" indent="-228600" algn="l" defTabSz="762000" rtl="0" eaLnBrk="0" fontAlgn="base" hangingPunct="0">
        <a:spcBef>
          <a:spcPct val="20000"/>
        </a:spcBef>
        <a:spcAft>
          <a:spcPct val="0"/>
        </a:spcAft>
        <a:buSzPct val="100000"/>
        <a:buChar char="»"/>
        <a:defRPr sz="2000">
          <a:solidFill>
            <a:schemeClr val="tx1"/>
          </a:solidFill>
          <a:latin typeface="Fontys Frutiger" pitchFamily="2" charset="0"/>
        </a:defRPr>
      </a:lvl5pPr>
      <a:lvl6pPr marL="2514600" indent="-228600" algn="l" defTabSz="762000" rtl="0" eaLnBrk="0" fontAlgn="base" hangingPunct="0">
        <a:spcBef>
          <a:spcPct val="20000"/>
        </a:spcBef>
        <a:spcAft>
          <a:spcPct val="0"/>
        </a:spcAft>
        <a:buSzPct val="100000"/>
        <a:buChar char="»"/>
        <a:defRPr sz="2000">
          <a:solidFill>
            <a:schemeClr val="tx1"/>
          </a:solidFill>
          <a:latin typeface="Fontys Frutiger" pitchFamily="2" charset="0"/>
        </a:defRPr>
      </a:lvl6pPr>
      <a:lvl7pPr marL="2971800" indent="-228600" algn="l" defTabSz="762000" rtl="0" eaLnBrk="0" fontAlgn="base" hangingPunct="0">
        <a:spcBef>
          <a:spcPct val="20000"/>
        </a:spcBef>
        <a:spcAft>
          <a:spcPct val="0"/>
        </a:spcAft>
        <a:buSzPct val="100000"/>
        <a:buChar char="»"/>
        <a:defRPr sz="2000">
          <a:solidFill>
            <a:schemeClr val="tx1"/>
          </a:solidFill>
          <a:latin typeface="Fontys Frutiger" pitchFamily="2" charset="0"/>
        </a:defRPr>
      </a:lvl7pPr>
      <a:lvl8pPr marL="3429000" indent="-228600" algn="l" defTabSz="762000" rtl="0" eaLnBrk="0" fontAlgn="base" hangingPunct="0">
        <a:spcBef>
          <a:spcPct val="20000"/>
        </a:spcBef>
        <a:spcAft>
          <a:spcPct val="0"/>
        </a:spcAft>
        <a:buSzPct val="100000"/>
        <a:buChar char="»"/>
        <a:defRPr sz="2000">
          <a:solidFill>
            <a:schemeClr val="tx1"/>
          </a:solidFill>
          <a:latin typeface="Fontys Frutiger" pitchFamily="2" charset="0"/>
        </a:defRPr>
      </a:lvl8pPr>
      <a:lvl9pPr marL="3886200" indent="-228600" algn="l" defTabSz="762000" rtl="0" eaLnBrk="0" fontAlgn="base" hangingPunct="0">
        <a:spcBef>
          <a:spcPct val="20000"/>
        </a:spcBef>
        <a:spcAft>
          <a:spcPct val="0"/>
        </a:spcAft>
        <a:buSzPct val="100000"/>
        <a:buChar char="»"/>
        <a:defRPr sz="2000">
          <a:solidFill>
            <a:schemeClr val="tx1"/>
          </a:solidFill>
          <a:latin typeface="Fontys Frutiger" pitchFamily="2" charset="0"/>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12.xml"/><Relationship Id="rId1" Type="http://schemas.openxmlformats.org/officeDocument/2006/relationships/tags" Target="../tags/tag3.xml"/></Relationships>
</file>

<file path=ppt/slides/_rels/slide1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12.xml"/><Relationship Id="rId1" Type="http://schemas.openxmlformats.org/officeDocument/2006/relationships/tags" Target="../tags/tag1.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12.xml"/><Relationship Id="rId1" Type="http://schemas.openxmlformats.org/officeDocument/2006/relationships/tags" Target="../tags/tag2.xml"/></Relationships>
</file>

<file path=ppt/slides/_rels/slide4.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4.xml"/><Relationship Id="rId1" Type="http://schemas.openxmlformats.org/officeDocument/2006/relationships/slideLayout" Target="../slideLayouts/slideLayout18.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1.xml"/><Relationship Id="rId1" Type="http://schemas.openxmlformats.org/officeDocument/2006/relationships/video" Target="https://www.youtube.com/embed/8S0FDjFBj8o" TargetMode="External"/><Relationship Id="rId4" Type="http://schemas.openxmlformats.org/officeDocument/2006/relationships/image" Target="../media/image4.jpeg"/></Relationships>
</file>

<file path=ppt/slides/_rels/slide7.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Afbeelding 1"/>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627313" y="1628775"/>
            <a:ext cx="3719512" cy="5027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a:xfrm>
            <a:off x="2483454" y="-2984"/>
            <a:ext cx="6673850" cy="1106488"/>
          </a:xfrm>
        </p:spPr>
        <p:txBody>
          <a:bodyPr/>
          <a:lstStyle/>
          <a:p>
            <a:r>
              <a:rPr lang="nl-NL" altLang="nl-NL" sz="4000" dirty="0" smtClean="0">
                <a:solidFill>
                  <a:srgbClr val="280049"/>
                </a:solidFill>
                <a:latin typeface="Arial" panose="020B0604020202020204" pitchFamily="34" charset="0"/>
                <a:cs typeface="Arial" panose="020B0604020202020204" pitchFamily="34" charset="0"/>
              </a:rPr>
              <a:t>Presentatieopdracht</a:t>
            </a:r>
          </a:p>
        </p:txBody>
      </p:sp>
      <p:sp>
        <p:nvSpPr>
          <p:cNvPr id="19459" name="Rectangle 3"/>
          <p:cNvSpPr>
            <a:spLocks noGrp="1" noChangeArrowheads="1"/>
          </p:cNvSpPr>
          <p:nvPr>
            <p:ph type="body" idx="1"/>
          </p:nvPr>
        </p:nvSpPr>
        <p:spPr/>
        <p:txBody>
          <a:bodyPr/>
          <a:lstStyle/>
          <a:p>
            <a:pPr>
              <a:buFont typeface="Arial" panose="020B0604020202020204" pitchFamily="34" charset="0"/>
              <a:buChar char="•"/>
              <a:defRPr/>
            </a:pPr>
            <a:r>
              <a:rPr lang="nl-NL" altLang="nl-NL" sz="2400" dirty="0" smtClean="0">
                <a:latin typeface="Arial" panose="020B0604020202020204" pitchFamily="34" charset="0"/>
                <a:cs typeface="Arial" panose="020B0604020202020204" pitchFamily="34" charset="0"/>
              </a:rPr>
              <a:t>Opdracht</a:t>
            </a:r>
            <a:r>
              <a:rPr lang="nl-NL" altLang="nl-NL" sz="2400" b="0" dirty="0" smtClean="0">
                <a:latin typeface="Arial" panose="020B0604020202020204" pitchFamily="34" charset="0"/>
                <a:cs typeface="Arial" panose="020B0604020202020204" pitchFamily="34" charset="0"/>
              </a:rPr>
              <a:t>: Geef een presentatie waarin een duidelijk doel naar voren komt. Wat wordt jouw kernboodschap?</a:t>
            </a:r>
            <a:r>
              <a:rPr lang="nl-NL" altLang="nl-NL" sz="2400" b="0" i="1" dirty="0" smtClean="0">
                <a:latin typeface="Arial" panose="020B0604020202020204" pitchFamily="34" charset="0"/>
                <a:cs typeface="Arial" panose="020B0604020202020204" pitchFamily="34" charset="0"/>
              </a:rPr>
              <a:t/>
            </a:r>
            <a:br>
              <a:rPr lang="nl-NL" altLang="nl-NL" sz="2400" b="0" i="1" dirty="0" smtClean="0">
                <a:latin typeface="Arial" panose="020B0604020202020204" pitchFamily="34" charset="0"/>
                <a:cs typeface="Arial" panose="020B0604020202020204" pitchFamily="34" charset="0"/>
              </a:rPr>
            </a:br>
            <a:endParaRPr lang="nl-NL" altLang="nl-NL" sz="2400" b="0" i="1" dirty="0" smtClean="0">
              <a:latin typeface="Arial" panose="020B0604020202020204" pitchFamily="34" charset="0"/>
              <a:cs typeface="Arial" panose="020B0604020202020204" pitchFamily="34" charset="0"/>
            </a:endParaRPr>
          </a:p>
          <a:p>
            <a:pPr marL="354013" indent="-354013">
              <a:buFontTx/>
              <a:buChar char="•"/>
              <a:defRPr/>
            </a:pPr>
            <a:r>
              <a:rPr lang="nl-NL" altLang="nl-NL" sz="2400" dirty="0" smtClean="0">
                <a:latin typeface="Arial" panose="020B0604020202020204" pitchFamily="34" charset="0"/>
                <a:cs typeface="Arial" panose="020B0604020202020204" pitchFamily="34" charset="0"/>
              </a:rPr>
              <a:t>Doelgroep</a:t>
            </a:r>
            <a:r>
              <a:rPr lang="nl-NL" altLang="nl-NL" sz="2400" b="0" dirty="0" smtClean="0">
                <a:latin typeface="Arial" panose="020B0604020202020204" pitchFamily="34" charset="0"/>
                <a:cs typeface="Arial" panose="020B0604020202020204" pitchFamily="34" charset="0"/>
              </a:rPr>
              <a:t>: eerstejaars studenten TP</a:t>
            </a:r>
            <a:br>
              <a:rPr lang="nl-NL" altLang="nl-NL" sz="2400" b="0" dirty="0" smtClean="0">
                <a:latin typeface="Arial" panose="020B0604020202020204" pitchFamily="34" charset="0"/>
                <a:cs typeface="Arial" panose="020B0604020202020204" pitchFamily="34" charset="0"/>
              </a:rPr>
            </a:br>
            <a:endParaRPr lang="nl-NL" altLang="nl-NL" sz="2400" b="0" dirty="0" smtClean="0">
              <a:latin typeface="Arial" panose="020B0604020202020204" pitchFamily="34" charset="0"/>
              <a:cs typeface="Arial" panose="020B0604020202020204" pitchFamily="34" charset="0"/>
            </a:endParaRPr>
          </a:p>
          <a:p>
            <a:pPr marL="354013" indent="-354013">
              <a:buFontTx/>
              <a:buChar char="•"/>
              <a:defRPr/>
            </a:pPr>
            <a:r>
              <a:rPr lang="nl-NL" altLang="nl-NL" sz="2400" dirty="0" smtClean="0">
                <a:latin typeface="Arial" panose="020B0604020202020204" pitchFamily="34" charset="0"/>
                <a:cs typeface="Arial" panose="020B0604020202020204" pitchFamily="34" charset="0"/>
              </a:rPr>
              <a:t>Doel</a:t>
            </a:r>
            <a:r>
              <a:rPr lang="nl-NL" altLang="nl-NL" sz="2400" b="0" dirty="0" smtClean="0">
                <a:latin typeface="Arial" panose="020B0604020202020204" pitchFamily="34" charset="0"/>
                <a:cs typeface="Arial" panose="020B0604020202020204" pitchFamily="34" charset="0"/>
              </a:rPr>
              <a:t>: bewust zijn van je boodschap en het overtuigen van je boodschap </a:t>
            </a:r>
          </a:p>
          <a:p>
            <a:pPr marL="354013" indent="-354013">
              <a:buFontTx/>
              <a:buChar char="•"/>
              <a:defRPr/>
            </a:pPr>
            <a:endParaRPr lang="nl-NL" altLang="nl-NL" sz="2400" b="0" dirty="0" smtClean="0">
              <a:latin typeface="Arial" panose="020B0604020202020204" pitchFamily="34" charset="0"/>
              <a:cs typeface="Arial" panose="020B0604020202020204" pitchFamily="34" charset="0"/>
            </a:endParaRPr>
          </a:p>
          <a:p>
            <a:pPr>
              <a:buFont typeface="Arial" panose="020B0604020202020204" pitchFamily="34" charset="0"/>
              <a:buChar char="•"/>
              <a:defRPr/>
            </a:pPr>
            <a:r>
              <a:rPr lang="nl-NL" altLang="nl-NL" sz="2400" dirty="0" smtClean="0">
                <a:latin typeface="Arial" panose="020B0604020202020204" pitchFamily="34" charset="0"/>
                <a:cs typeface="Arial" panose="020B0604020202020204" pitchFamily="34" charset="0"/>
              </a:rPr>
              <a:t>Presentatieduur</a:t>
            </a:r>
            <a:r>
              <a:rPr lang="nl-NL" altLang="nl-NL" sz="2400" b="0" dirty="0" smtClean="0">
                <a:latin typeface="Arial" panose="020B0604020202020204" pitchFamily="34" charset="0"/>
                <a:cs typeface="Arial" panose="020B0604020202020204" pitchFamily="34" charset="0"/>
              </a:rPr>
              <a:t>: 5-7 min</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p:txBody>
          <a:bodyPr/>
          <a:lstStyle/>
          <a:p>
            <a:r>
              <a:rPr lang="nl-NL" altLang="nl-NL" sz="4000" dirty="0" smtClean="0">
                <a:solidFill>
                  <a:srgbClr val="280049"/>
                </a:solidFill>
                <a:latin typeface="Arial" panose="020B0604020202020204" pitchFamily="34" charset="0"/>
                <a:cs typeface="Arial" panose="020B0604020202020204" pitchFamily="34" charset="0"/>
              </a:rPr>
              <a:t>Beoordeling</a:t>
            </a:r>
          </a:p>
        </p:txBody>
      </p:sp>
      <p:sp>
        <p:nvSpPr>
          <p:cNvPr id="23555" name="Rectangle 3"/>
          <p:cNvSpPr>
            <a:spLocks noGrp="1" noChangeArrowheads="1"/>
          </p:cNvSpPr>
          <p:nvPr>
            <p:ph type="body" idx="1"/>
          </p:nvPr>
        </p:nvSpPr>
        <p:spPr/>
        <p:txBody>
          <a:bodyPr/>
          <a:lstStyle/>
          <a:p>
            <a:pPr marL="0" indent="0">
              <a:defRPr/>
            </a:pPr>
            <a:r>
              <a:rPr lang="nl-NL" altLang="nl-NL" sz="2400" b="0" dirty="0" smtClean="0">
                <a:latin typeface="Arial" panose="020B0604020202020204" pitchFamily="34" charset="0"/>
                <a:cs typeface="Arial" panose="020B0604020202020204" pitchFamily="34" charset="0"/>
              </a:rPr>
              <a:t>Als publiek mag je in de feedback vooral ingaan op de volgende onderdelen:</a:t>
            </a:r>
          </a:p>
          <a:p>
            <a:pPr marL="0" indent="0">
              <a:defRPr/>
            </a:pPr>
            <a:endParaRPr lang="nl-NL" altLang="nl-NL" sz="2400" b="0" dirty="0">
              <a:latin typeface="Arial" panose="020B0604020202020204" pitchFamily="34" charset="0"/>
              <a:cs typeface="Arial" panose="020B0604020202020204" pitchFamily="34" charset="0"/>
            </a:endParaRPr>
          </a:p>
          <a:p>
            <a:pPr>
              <a:buFontTx/>
              <a:buChar char="-"/>
              <a:defRPr/>
            </a:pPr>
            <a:r>
              <a:rPr lang="nl-NL" altLang="nl-NL" sz="2400" b="0" dirty="0" smtClean="0">
                <a:latin typeface="Arial" panose="020B0604020202020204" pitchFamily="34" charset="0"/>
                <a:cs typeface="Arial" panose="020B0604020202020204" pitchFamily="34" charset="0"/>
              </a:rPr>
              <a:t>Vond je de presentator overtuigend overkomen?</a:t>
            </a:r>
          </a:p>
          <a:p>
            <a:pPr>
              <a:buFontTx/>
              <a:buChar char="-"/>
              <a:defRPr/>
            </a:pPr>
            <a:r>
              <a:rPr lang="nl-NL" altLang="nl-NL" sz="2400" b="0" dirty="0" smtClean="0">
                <a:latin typeface="Arial" panose="020B0604020202020204" pitchFamily="34" charset="0"/>
                <a:cs typeface="Arial" panose="020B0604020202020204" pitchFamily="34" charset="0"/>
              </a:rPr>
              <a:t>Wat was de kernboodschap en was deze krachtig?</a:t>
            </a:r>
          </a:p>
          <a:p>
            <a:pPr>
              <a:buFontTx/>
              <a:buChar char="-"/>
              <a:defRPr/>
            </a:pPr>
            <a:r>
              <a:rPr lang="nl-NL" altLang="nl-NL" sz="2400" b="0" dirty="0" smtClean="0">
                <a:latin typeface="Arial" panose="020B0604020202020204" pitchFamily="34" charset="0"/>
                <a:cs typeface="Arial" panose="020B0604020202020204" pitchFamily="34" charset="0"/>
              </a:rPr>
              <a:t>Wat vond je van de intonatie van de presentator?</a:t>
            </a:r>
          </a:p>
          <a:p>
            <a:pPr>
              <a:buFontTx/>
              <a:buChar char="-"/>
              <a:defRPr/>
            </a:pPr>
            <a:r>
              <a:rPr lang="nl-NL" altLang="nl-NL" sz="2400" b="0" dirty="0" smtClean="0">
                <a:latin typeface="Arial" panose="020B0604020202020204" pitchFamily="34" charset="0"/>
                <a:cs typeface="Arial" panose="020B0604020202020204" pitchFamily="34" charset="0"/>
              </a:rPr>
              <a:t>Hoe kwam de presentator non-verbaal over?</a:t>
            </a:r>
            <a:endParaRPr lang="nl-NL" altLang="nl-NL" b="0" dirty="0" smtClean="0">
              <a:latin typeface="Arial" panose="020B0604020202020204" pitchFamily="34" charset="0"/>
              <a:cs typeface="Arial" panose="020B0604020202020204" pitchFamily="34" charset="0"/>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hthoek 1"/>
          <p:cNvSpPr/>
          <p:nvPr/>
        </p:nvSpPr>
        <p:spPr>
          <a:xfrm>
            <a:off x="179512" y="1844824"/>
            <a:ext cx="9937104" cy="4154984"/>
          </a:xfrm>
          <a:prstGeom prst="rect">
            <a:avLst/>
          </a:prstGeom>
        </p:spPr>
        <p:txBody>
          <a:bodyPr wrap="square">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nl-NL" sz="2400" b="1" i="0" u="none" strike="noStrike" kern="1200" cap="none" spc="0" normalizeH="0" baseline="0" noProof="0" dirty="0">
                <a:ln>
                  <a:noFill/>
                </a:ln>
                <a:solidFill>
                  <a:srgbClr val="280049"/>
                </a:solidFill>
                <a:effectLst/>
                <a:uLnTx/>
                <a:uFillTx/>
                <a:latin typeface="arial" panose="020B0604020202020204" pitchFamily="34" charset="0"/>
                <a:ea typeface="ＭＳ Ｐゴシック" panose="020B0600070205080204" pitchFamily="34" charset="-128"/>
                <a:cs typeface="+mn-cs"/>
              </a:rPr>
              <a:t>Tijdens en binnen de </a:t>
            </a:r>
            <a:r>
              <a:rPr kumimoji="0" lang="nl-NL" sz="2400" b="1" i="0" u="none" strike="noStrike" kern="1200" cap="none" spc="0" normalizeH="0" baseline="0" noProof="0" dirty="0" smtClean="0">
                <a:ln>
                  <a:noFill/>
                </a:ln>
                <a:solidFill>
                  <a:srgbClr val="280049"/>
                </a:solidFill>
                <a:effectLst/>
                <a:uLnTx/>
                <a:uFillTx/>
                <a:latin typeface="arial" panose="020B0604020202020204" pitchFamily="34" charset="0"/>
                <a:ea typeface="ＭＳ Ｐゴシック" panose="020B0600070205080204" pitchFamily="34" charset="-128"/>
                <a:cs typeface="+mn-cs"/>
              </a:rPr>
              <a:t>presentatie:</a:t>
            </a:r>
          </a:p>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nl-NL" sz="2400" b="0" i="0" u="none" strike="noStrike" kern="1200" cap="none" spc="0" normalizeH="0" baseline="0" noProof="0" dirty="0">
              <a:ln>
                <a:noFill/>
              </a:ln>
              <a:solidFill>
                <a:srgbClr val="280049"/>
              </a:solidFill>
              <a:effectLst/>
              <a:uLnTx/>
              <a:uFillTx/>
              <a:latin typeface="Arial" panose="020B0604020202020204" pitchFamily="34" charset="0"/>
              <a:ea typeface="ＭＳ Ｐゴシック" panose="020B0600070205080204" pitchFamily="34" charset="-128"/>
              <a:cs typeface="+mn-cs"/>
            </a:endParaRPr>
          </a:p>
          <a:p>
            <a:pPr marL="342900" marR="0" lvl="0" indent="-342900" algn="l" defTabSz="914400" rtl="0" eaLnBrk="0" fontAlgn="base" latinLnBrk="0" hangingPunct="0">
              <a:lnSpc>
                <a:spcPct val="100000"/>
              </a:lnSpc>
              <a:spcBef>
                <a:spcPct val="0"/>
              </a:spcBef>
              <a:spcAft>
                <a:spcPct val="0"/>
              </a:spcAft>
              <a:buClrTx/>
              <a:buSzTx/>
              <a:buFont typeface="Arial" panose="020B0604020202020204" pitchFamily="34" charset="0"/>
              <a:buChar char="•"/>
              <a:tabLst/>
              <a:defRPr/>
            </a:pPr>
            <a:r>
              <a:rPr kumimoji="0" lang="nl-NL" sz="2400" b="0" i="0" u="none" strike="noStrike" kern="1200" cap="none" spc="0" normalizeH="0" baseline="0" noProof="0" dirty="0">
                <a:ln>
                  <a:noFill/>
                </a:ln>
                <a:solidFill>
                  <a:srgbClr val="919191"/>
                </a:solidFill>
                <a:effectLst/>
                <a:uLnTx/>
                <a:uFillTx/>
                <a:latin typeface="arial" panose="020B0604020202020204" pitchFamily="34" charset="0"/>
                <a:ea typeface="ＭＳ Ｐゴシック" panose="020B0600070205080204" pitchFamily="34" charset="-128"/>
                <a:cs typeface="+mn-cs"/>
              </a:rPr>
              <a:t>h</a:t>
            </a:r>
            <a:r>
              <a:rPr kumimoji="0" lang="nl-NL" sz="2400" b="0" i="0" u="none" strike="noStrike" kern="1200" cap="none" spc="0" normalizeH="0" baseline="0" noProof="0" dirty="0" smtClean="0">
                <a:ln>
                  <a:noFill/>
                </a:ln>
                <a:solidFill>
                  <a:srgbClr val="919191"/>
                </a:solidFill>
                <a:effectLst/>
                <a:uLnTx/>
                <a:uFillTx/>
                <a:latin typeface="arial" panose="020B0604020202020204" pitchFamily="34" charset="0"/>
                <a:ea typeface="ＭＳ Ｐゴシック" panose="020B0600070205080204" pitchFamily="34" charset="-128"/>
                <a:cs typeface="+mn-cs"/>
              </a:rPr>
              <a:t>anteert </a:t>
            </a:r>
            <a:r>
              <a:rPr kumimoji="0" lang="nl-NL" sz="2400" b="0" i="0" u="none" strike="noStrike" kern="1200" cap="none" spc="0" normalizeH="0" baseline="0" noProof="0" dirty="0">
                <a:ln>
                  <a:noFill/>
                </a:ln>
                <a:solidFill>
                  <a:srgbClr val="919191"/>
                </a:solidFill>
                <a:effectLst/>
                <a:uLnTx/>
                <a:uFillTx/>
                <a:latin typeface="arial" panose="020B0604020202020204" pitchFamily="34" charset="0"/>
                <a:ea typeface="ＭＳ Ｐゴシック" panose="020B0600070205080204" pitchFamily="34" charset="-128"/>
                <a:cs typeface="+mn-cs"/>
              </a:rPr>
              <a:t>de student een professionele houding en passend </a:t>
            </a:r>
            <a:r>
              <a:rPr kumimoji="0" lang="nl-NL" sz="2400" b="0" i="0" u="none" strike="noStrike" kern="1200" cap="none" spc="0" normalizeH="0" baseline="0" noProof="0" dirty="0" smtClean="0">
                <a:ln>
                  <a:noFill/>
                </a:ln>
                <a:solidFill>
                  <a:srgbClr val="919191"/>
                </a:solidFill>
                <a:effectLst/>
                <a:uLnTx/>
                <a:uFillTx/>
                <a:latin typeface="arial" panose="020B0604020202020204" pitchFamily="34" charset="0"/>
                <a:ea typeface="ＭＳ Ｐゴシック" panose="020B0600070205080204" pitchFamily="34" charset="-128"/>
                <a:cs typeface="+mn-cs"/>
              </a:rPr>
              <a:t>stemgebruik</a:t>
            </a:r>
            <a:endParaRPr kumimoji="0" lang="nl-NL" sz="2400" b="0" i="0" u="none" strike="noStrike" kern="1200" cap="none" spc="0" normalizeH="0" baseline="0" noProof="0" dirty="0">
              <a:ln>
                <a:noFill/>
              </a:ln>
              <a:solidFill>
                <a:srgbClr val="919191"/>
              </a:solidFill>
              <a:effectLst/>
              <a:uLnTx/>
              <a:uFillTx/>
              <a:latin typeface="Arial" panose="020B0604020202020204" pitchFamily="34" charset="0"/>
              <a:ea typeface="ＭＳ Ｐゴシック" panose="020B0600070205080204" pitchFamily="34" charset="-128"/>
              <a:cs typeface="+mn-cs"/>
            </a:endParaRPr>
          </a:p>
          <a:p>
            <a:pPr marL="342900" marR="0" lvl="0" indent="-342900" algn="l" defTabSz="914400" rtl="0" eaLnBrk="0" fontAlgn="base" latinLnBrk="0" hangingPunct="0">
              <a:lnSpc>
                <a:spcPct val="100000"/>
              </a:lnSpc>
              <a:spcBef>
                <a:spcPct val="0"/>
              </a:spcBef>
              <a:spcAft>
                <a:spcPct val="0"/>
              </a:spcAft>
              <a:buClrTx/>
              <a:buSzTx/>
              <a:buFont typeface="Arial" panose="020B0604020202020204" pitchFamily="34" charset="0"/>
              <a:buChar char="•"/>
              <a:tabLst/>
              <a:defRPr/>
            </a:pPr>
            <a:r>
              <a:rPr kumimoji="0" lang="nl-NL" sz="2400" b="0" i="0" u="none" strike="noStrike" kern="1200" cap="none" spc="0" normalizeH="0" baseline="0" noProof="0" dirty="0" smtClean="0">
                <a:ln>
                  <a:noFill/>
                </a:ln>
                <a:solidFill>
                  <a:srgbClr val="280049"/>
                </a:solidFill>
                <a:effectLst/>
                <a:uLnTx/>
                <a:uFillTx/>
                <a:latin typeface="Arial"/>
                <a:ea typeface="ＭＳ Ｐゴシック" panose="020B0600070205080204" pitchFamily="34" charset="-128"/>
                <a:cs typeface="+mn-cs"/>
              </a:rPr>
              <a:t>stelt </a:t>
            </a:r>
            <a:r>
              <a:rPr kumimoji="0" lang="nl-NL" sz="2400" b="0" i="0" u="none" strike="noStrike" kern="1200" cap="none" spc="0" normalizeH="0" baseline="0" noProof="0" dirty="0">
                <a:ln>
                  <a:noFill/>
                </a:ln>
                <a:solidFill>
                  <a:srgbClr val="280049"/>
                </a:solidFill>
                <a:effectLst/>
                <a:uLnTx/>
                <a:uFillTx/>
                <a:latin typeface="Arial"/>
                <a:ea typeface="ＭＳ Ｐゴシック" panose="020B0600070205080204" pitchFamily="34" charset="-128"/>
                <a:cs typeface="+mn-cs"/>
              </a:rPr>
              <a:t>de student een duidelijk doel </a:t>
            </a:r>
            <a:r>
              <a:rPr kumimoji="0" lang="nl-NL" sz="2400" b="0" i="0" u="none" strike="noStrike" kern="1200" cap="none" spc="0" normalizeH="0" baseline="0" noProof="0" dirty="0" smtClean="0">
                <a:ln>
                  <a:noFill/>
                </a:ln>
                <a:solidFill>
                  <a:srgbClr val="280049"/>
                </a:solidFill>
                <a:effectLst/>
                <a:uLnTx/>
                <a:uFillTx/>
                <a:latin typeface="Arial"/>
                <a:ea typeface="ＭＳ Ｐゴシック" panose="020B0600070205080204" pitchFamily="34" charset="-128"/>
                <a:cs typeface="+mn-cs"/>
              </a:rPr>
              <a:t>centraal</a:t>
            </a:r>
            <a:endParaRPr kumimoji="0" lang="nl-NL" sz="2400" b="0" i="0" u="none" strike="noStrike" kern="1200" cap="none" spc="0" normalizeH="0" baseline="0" noProof="0" dirty="0">
              <a:ln>
                <a:noFill/>
              </a:ln>
              <a:solidFill>
                <a:srgbClr val="280049"/>
              </a:solidFill>
              <a:effectLst/>
              <a:uLnTx/>
              <a:uFillTx/>
              <a:latin typeface="Arial"/>
              <a:ea typeface="ＭＳ Ｐゴシック" panose="020B0600070205080204" pitchFamily="34" charset="-128"/>
              <a:cs typeface="+mn-cs"/>
            </a:endParaRPr>
          </a:p>
          <a:p>
            <a:pPr marL="342900" marR="0" lvl="0" indent="-342900" algn="l" defTabSz="914400" rtl="0" eaLnBrk="0" fontAlgn="base" latinLnBrk="0" hangingPunct="0">
              <a:lnSpc>
                <a:spcPct val="100000"/>
              </a:lnSpc>
              <a:spcBef>
                <a:spcPct val="0"/>
              </a:spcBef>
              <a:spcAft>
                <a:spcPct val="0"/>
              </a:spcAft>
              <a:buClrTx/>
              <a:buSzTx/>
              <a:buFont typeface="Arial" panose="020B0604020202020204" pitchFamily="34" charset="0"/>
              <a:buChar char="•"/>
              <a:tabLst/>
              <a:defRPr/>
            </a:pPr>
            <a:r>
              <a:rPr kumimoji="0" lang="nl-NL" sz="2400" b="0" i="0" u="none" strike="noStrike" kern="1200" cap="none" spc="0" normalizeH="0" baseline="0" noProof="0" dirty="0" smtClean="0">
                <a:ln>
                  <a:noFill/>
                </a:ln>
                <a:solidFill>
                  <a:srgbClr val="919191"/>
                </a:solidFill>
                <a:effectLst/>
                <a:uLnTx/>
                <a:uFillTx/>
                <a:latin typeface="Arial"/>
                <a:ea typeface="ＭＳ Ｐゴシック" panose="020B0600070205080204" pitchFamily="34" charset="-128"/>
                <a:cs typeface="+mn-cs"/>
              </a:rPr>
              <a:t>krijgt </a:t>
            </a:r>
            <a:r>
              <a:rPr kumimoji="0" lang="nl-NL" sz="2400" b="0" i="0" u="none" strike="noStrike" kern="1200" cap="none" spc="0" normalizeH="0" baseline="0" noProof="0" dirty="0">
                <a:ln>
                  <a:noFill/>
                </a:ln>
                <a:solidFill>
                  <a:srgbClr val="919191"/>
                </a:solidFill>
                <a:effectLst/>
                <a:uLnTx/>
                <a:uFillTx/>
                <a:latin typeface="Arial"/>
                <a:ea typeface="ＭＳ Ｐゴシック" panose="020B0600070205080204" pitchFamily="34" charset="-128"/>
                <a:cs typeface="+mn-cs"/>
              </a:rPr>
              <a:t>de student de aandacht van het publiek en kan deze </a:t>
            </a:r>
            <a:r>
              <a:rPr kumimoji="0" lang="nl-NL" sz="2400" b="0" i="0" u="none" strike="noStrike" kern="1200" cap="none" spc="0" normalizeH="0" baseline="0" noProof="0" dirty="0" smtClean="0">
                <a:ln>
                  <a:noFill/>
                </a:ln>
                <a:solidFill>
                  <a:srgbClr val="919191"/>
                </a:solidFill>
                <a:effectLst/>
                <a:uLnTx/>
                <a:uFillTx/>
                <a:latin typeface="Arial"/>
                <a:ea typeface="ＭＳ Ｐゴシック" panose="020B0600070205080204" pitchFamily="34" charset="-128"/>
                <a:cs typeface="+mn-cs"/>
              </a:rPr>
              <a:t>vasthouden</a:t>
            </a:r>
            <a:endParaRPr kumimoji="0" lang="nl-NL" sz="2400" b="0" i="0" u="none" strike="noStrike" kern="1200" cap="none" spc="0" normalizeH="0" baseline="0" noProof="0" dirty="0">
              <a:ln>
                <a:noFill/>
              </a:ln>
              <a:solidFill>
                <a:srgbClr val="919191"/>
              </a:solidFill>
              <a:effectLst/>
              <a:uLnTx/>
              <a:uFillTx/>
              <a:latin typeface="Arial"/>
              <a:ea typeface="ＭＳ Ｐゴシック" panose="020B0600070205080204" pitchFamily="34" charset="-128"/>
              <a:cs typeface="+mn-cs"/>
            </a:endParaRPr>
          </a:p>
          <a:p>
            <a:pPr marL="342900" marR="0" lvl="0" indent="-342900" algn="l" defTabSz="914400" rtl="0" eaLnBrk="0" fontAlgn="base" latinLnBrk="0" hangingPunct="0">
              <a:lnSpc>
                <a:spcPct val="100000"/>
              </a:lnSpc>
              <a:spcBef>
                <a:spcPct val="0"/>
              </a:spcBef>
              <a:spcAft>
                <a:spcPct val="0"/>
              </a:spcAft>
              <a:buClrTx/>
              <a:buSzTx/>
              <a:buFont typeface="Arial" panose="020B0604020202020204" pitchFamily="34" charset="0"/>
              <a:buChar char="•"/>
              <a:tabLst/>
              <a:defRPr/>
            </a:pPr>
            <a:r>
              <a:rPr kumimoji="0" lang="nl-NL" sz="2400" b="0" i="0" u="none" strike="noStrike" kern="1200" cap="none" spc="0" normalizeH="0" baseline="0" noProof="0" dirty="0">
                <a:ln>
                  <a:noFill/>
                </a:ln>
                <a:solidFill>
                  <a:srgbClr val="919191"/>
                </a:solidFill>
                <a:effectLst/>
                <a:uLnTx/>
                <a:uFillTx/>
                <a:latin typeface="Arial"/>
                <a:ea typeface="ＭＳ Ｐゴシック" panose="020B0600070205080204" pitchFamily="34" charset="-128"/>
                <a:cs typeface="+mn-cs"/>
              </a:rPr>
              <a:t>l</a:t>
            </a:r>
            <a:r>
              <a:rPr kumimoji="0" lang="nl-NL" sz="2400" b="0" i="0" u="none" strike="noStrike" kern="1200" cap="none" spc="0" normalizeH="0" baseline="0" noProof="0" dirty="0" smtClean="0">
                <a:ln>
                  <a:noFill/>
                </a:ln>
                <a:solidFill>
                  <a:srgbClr val="919191"/>
                </a:solidFill>
                <a:effectLst/>
                <a:uLnTx/>
                <a:uFillTx/>
                <a:latin typeface="Arial"/>
                <a:ea typeface="ＭＳ Ｐゴシック" panose="020B0600070205080204" pitchFamily="34" charset="-128"/>
                <a:cs typeface="+mn-cs"/>
              </a:rPr>
              <a:t>aat </a:t>
            </a:r>
            <a:r>
              <a:rPr kumimoji="0" lang="nl-NL" sz="2400" b="0" i="0" u="none" strike="noStrike" kern="1200" cap="none" spc="0" normalizeH="0" baseline="0" noProof="0" dirty="0">
                <a:ln>
                  <a:noFill/>
                </a:ln>
                <a:solidFill>
                  <a:srgbClr val="919191"/>
                </a:solidFill>
                <a:effectLst/>
                <a:uLnTx/>
                <a:uFillTx/>
                <a:latin typeface="Arial"/>
                <a:ea typeface="ＭＳ Ｐゴシック" panose="020B0600070205080204" pitchFamily="34" charset="-128"/>
                <a:cs typeface="+mn-cs"/>
              </a:rPr>
              <a:t>de student het publiek iets beleven</a:t>
            </a:r>
          </a:p>
          <a:p>
            <a:pPr marL="342900" marR="0" lvl="0" indent="-342900" algn="l" defTabSz="914400" rtl="0" eaLnBrk="0" fontAlgn="base" latinLnBrk="0" hangingPunct="0">
              <a:lnSpc>
                <a:spcPct val="100000"/>
              </a:lnSpc>
              <a:spcBef>
                <a:spcPct val="0"/>
              </a:spcBef>
              <a:spcAft>
                <a:spcPct val="0"/>
              </a:spcAft>
              <a:buClrTx/>
              <a:buSzTx/>
              <a:buFont typeface="Arial" panose="020B0604020202020204" pitchFamily="34" charset="0"/>
              <a:buChar char="•"/>
              <a:tabLst/>
              <a:defRPr/>
            </a:pPr>
            <a:r>
              <a:rPr kumimoji="0" lang="nl-NL" sz="2400" b="0" i="0" u="none" strike="noStrike" kern="1200" cap="none" spc="0" normalizeH="0" baseline="0" noProof="0" dirty="0" smtClean="0">
                <a:ln>
                  <a:noFill/>
                </a:ln>
                <a:solidFill>
                  <a:srgbClr val="919191"/>
                </a:solidFill>
                <a:effectLst/>
                <a:uLnTx/>
                <a:uFillTx/>
                <a:latin typeface="Arial"/>
                <a:ea typeface="ＭＳ Ｐゴシック" panose="020B0600070205080204" pitchFamily="34" charset="-128"/>
                <a:cs typeface="+mn-cs"/>
              </a:rPr>
              <a:t>laat </a:t>
            </a:r>
            <a:r>
              <a:rPr kumimoji="0" lang="nl-NL" sz="2400" b="0" i="0" u="none" strike="noStrike" kern="1200" cap="none" spc="0" normalizeH="0" baseline="0" noProof="0" dirty="0">
                <a:ln>
                  <a:noFill/>
                </a:ln>
                <a:solidFill>
                  <a:srgbClr val="919191"/>
                </a:solidFill>
                <a:effectLst/>
                <a:uLnTx/>
                <a:uFillTx/>
                <a:latin typeface="Arial"/>
                <a:ea typeface="ＭＳ Ｐゴシック" panose="020B0600070205080204" pitchFamily="34" charset="-128"/>
                <a:cs typeface="+mn-cs"/>
              </a:rPr>
              <a:t>de student het publiek iets onthouden</a:t>
            </a:r>
          </a:p>
          <a:p>
            <a:pPr marL="342900" marR="0" lvl="0" indent="-342900" algn="l" defTabSz="914400" rtl="0" eaLnBrk="0" fontAlgn="base" latinLnBrk="0" hangingPunct="0">
              <a:lnSpc>
                <a:spcPct val="100000"/>
              </a:lnSpc>
              <a:spcBef>
                <a:spcPct val="0"/>
              </a:spcBef>
              <a:spcAft>
                <a:spcPct val="0"/>
              </a:spcAft>
              <a:buClrTx/>
              <a:buSzTx/>
              <a:buFont typeface="Arial" panose="020B0604020202020204" pitchFamily="34" charset="0"/>
              <a:buChar char="•"/>
              <a:tabLst/>
              <a:defRPr/>
            </a:pPr>
            <a:r>
              <a:rPr kumimoji="0" lang="nl-NL" sz="2400" b="0" i="0" u="none" strike="noStrike" kern="1200" cap="none" spc="0" normalizeH="0" baseline="0" noProof="0" dirty="0" smtClean="0">
                <a:ln>
                  <a:noFill/>
                </a:ln>
                <a:solidFill>
                  <a:srgbClr val="919191"/>
                </a:solidFill>
                <a:effectLst/>
                <a:uLnTx/>
                <a:uFillTx/>
                <a:latin typeface="Arial"/>
                <a:ea typeface="ＭＳ Ｐゴシック" panose="020B0600070205080204" pitchFamily="34" charset="-128"/>
                <a:cs typeface="+mn-cs"/>
              </a:rPr>
              <a:t>spoort </a:t>
            </a:r>
            <a:r>
              <a:rPr kumimoji="0" lang="nl-NL" sz="2400" b="0" i="0" u="none" strike="noStrike" kern="1200" cap="none" spc="0" normalizeH="0" baseline="0" noProof="0" dirty="0">
                <a:ln>
                  <a:noFill/>
                </a:ln>
                <a:solidFill>
                  <a:srgbClr val="919191"/>
                </a:solidFill>
                <a:effectLst/>
                <a:uLnTx/>
                <a:uFillTx/>
                <a:latin typeface="Arial"/>
                <a:ea typeface="ＭＳ Ｐゴシック" panose="020B0600070205080204" pitchFamily="34" charset="-128"/>
                <a:cs typeface="+mn-cs"/>
              </a:rPr>
              <a:t>de student het publiek aan tot </a:t>
            </a:r>
            <a:r>
              <a:rPr kumimoji="0" lang="nl-NL" sz="2400" b="0" i="0" u="none" strike="noStrike" kern="1200" cap="none" spc="0" normalizeH="0" baseline="0" noProof="0" dirty="0" smtClean="0">
                <a:ln>
                  <a:noFill/>
                </a:ln>
                <a:solidFill>
                  <a:srgbClr val="919191"/>
                </a:solidFill>
                <a:effectLst/>
                <a:uLnTx/>
                <a:uFillTx/>
                <a:latin typeface="Arial"/>
                <a:ea typeface="ＭＳ Ｐゴシック" panose="020B0600070205080204" pitchFamily="34" charset="-128"/>
                <a:cs typeface="+mn-cs"/>
              </a:rPr>
              <a:t>actie</a:t>
            </a:r>
          </a:p>
          <a:p>
            <a:pPr marL="342900" marR="0" lvl="0" indent="-342900" algn="l" defTabSz="914400" rtl="0" eaLnBrk="0" fontAlgn="base" latinLnBrk="0" hangingPunct="0">
              <a:lnSpc>
                <a:spcPct val="100000"/>
              </a:lnSpc>
              <a:spcBef>
                <a:spcPct val="0"/>
              </a:spcBef>
              <a:spcAft>
                <a:spcPct val="0"/>
              </a:spcAft>
              <a:buClrTx/>
              <a:buSzTx/>
              <a:buFont typeface="Arial" panose="020B0604020202020204" pitchFamily="34" charset="0"/>
              <a:buChar char="•"/>
              <a:tabLst/>
              <a:defRPr/>
            </a:pPr>
            <a:r>
              <a:rPr kumimoji="0" lang="nl-NL" sz="2400" b="0" i="0" u="none" strike="noStrike" kern="1200" cap="none" spc="0" normalizeH="0" baseline="0" noProof="0" dirty="0">
                <a:ln>
                  <a:noFill/>
                </a:ln>
                <a:solidFill>
                  <a:srgbClr val="919191"/>
                </a:solidFill>
                <a:effectLst/>
                <a:uLnTx/>
                <a:uFillTx/>
                <a:latin typeface="Arial"/>
                <a:ea typeface="ＭＳ Ｐゴシック" panose="020B0600070205080204" pitchFamily="34" charset="-128"/>
                <a:cs typeface="+mn-cs"/>
              </a:rPr>
              <a:t>h</a:t>
            </a:r>
            <a:r>
              <a:rPr kumimoji="0" lang="nl-NL" sz="2400" b="0" i="0" u="none" strike="noStrike" kern="1200" cap="none" spc="0" normalizeH="0" baseline="0" noProof="0" dirty="0" smtClean="0">
                <a:ln>
                  <a:noFill/>
                </a:ln>
                <a:solidFill>
                  <a:srgbClr val="919191"/>
                </a:solidFill>
                <a:effectLst/>
                <a:uLnTx/>
                <a:uFillTx/>
                <a:latin typeface="Arial"/>
                <a:ea typeface="ＭＳ Ｐゴシック" panose="020B0600070205080204" pitchFamily="34" charset="-128"/>
                <a:cs typeface="+mn-cs"/>
              </a:rPr>
              <a:t>anteert </a:t>
            </a:r>
            <a:r>
              <a:rPr kumimoji="0" lang="nl-NL" sz="2400" b="0" i="0" u="none" strike="noStrike" kern="1200" cap="none" spc="0" normalizeH="0" baseline="0" noProof="0" dirty="0">
                <a:ln>
                  <a:noFill/>
                </a:ln>
                <a:solidFill>
                  <a:srgbClr val="919191"/>
                </a:solidFill>
                <a:effectLst/>
                <a:uLnTx/>
                <a:uFillTx/>
                <a:latin typeface="Arial"/>
                <a:ea typeface="ＭＳ Ｐゴシック" panose="020B0600070205080204" pitchFamily="34" charset="-128"/>
                <a:cs typeface="+mn-cs"/>
              </a:rPr>
              <a:t>de student een professionele opbouw</a:t>
            </a:r>
          </a:p>
        </p:txBody>
      </p:sp>
      <p:sp>
        <p:nvSpPr>
          <p:cNvPr id="4" name="Rechthoek 3"/>
          <p:cNvSpPr/>
          <p:nvPr/>
        </p:nvSpPr>
        <p:spPr>
          <a:xfrm>
            <a:off x="4661686" y="0"/>
            <a:ext cx="4512774" cy="707886"/>
          </a:xfrm>
          <a:prstGeom prst="rect">
            <a:avLst/>
          </a:prstGeom>
        </p:spPr>
        <p:txBody>
          <a:bodyPr wrap="none">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nl-NL" sz="4000" b="1" i="0" u="none" strike="noStrike" kern="1200" cap="none" spc="0" normalizeH="0" baseline="0" noProof="0" dirty="0" err="1" smtClean="0">
                <a:ln>
                  <a:noFill/>
                </a:ln>
                <a:solidFill>
                  <a:srgbClr val="280049"/>
                </a:solidFill>
                <a:effectLst/>
                <a:uLnTx/>
                <a:uFillTx/>
                <a:latin typeface="Arial" panose="020B0604020202020204" pitchFamily="34" charset="0"/>
                <a:ea typeface="ＭＳ Ｐゴシック" panose="020B0600070205080204" pitchFamily="34" charset="-128"/>
                <a:cs typeface="+mn-cs"/>
              </a:rPr>
              <a:t>Lesdoel</a:t>
            </a:r>
            <a:r>
              <a:rPr kumimoji="0" lang="nl-NL" sz="4000" b="1" i="0" u="none" strike="noStrike" kern="1200" cap="none" spc="0" normalizeH="0" baseline="0" noProof="0" dirty="0" smtClean="0">
                <a:ln>
                  <a:noFill/>
                </a:ln>
                <a:solidFill>
                  <a:srgbClr val="280049"/>
                </a:solidFill>
                <a:effectLst/>
                <a:uLnTx/>
                <a:uFillTx/>
                <a:latin typeface="Arial" panose="020B0604020202020204" pitchFamily="34" charset="0"/>
                <a:ea typeface="ＭＳ Ｐゴシック" panose="020B0600070205080204" pitchFamily="34" charset="-128"/>
                <a:cs typeface="+mn-cs"/>
              </a:rPr>
              <a:t> behaald?</a:t>
            </a:r>
            <a:endParaRPr kumimoji="0" lang="nl-NL" sz="4000" b="1" i="0" u="none" strike="noStrike" kern="1200" cap="none" spc="0" normalizeH="0" baseline="0" noProof="0" dirty="0">
              <a:ln>
                <a:noFill/>
              </a:ln>
              <a:solidFill>
                <a:srgbClr val="280049"/>
              </a:solidFill>
              <a:effectLst/>
              <a:uLnTx/>
              <a:uFillTx/>
              <a:latin typeface="Arial" panose="020B0604020202020204" pitchFamily="34" charset="0"/>
              <a:ea typeface="ＭＳ Ｐゴシック" panose="020B0600070205080204" pitchFamily="34" charset="-128"/>
              <a:cs typeface="+mn-cs"/>
            </a:endParaRPr>
          </a:p>
        </p:txBody>
      </p:sp>
    </p:spTree>
    <p:custDataLst>
      <p:tags r:id="rId1"/>
    </p:custDataLst>
    <p:extLst>
      <p:ext uri="{BB962C8B-B14F-4D97-AF65-F5344CB8AC3E}">
        <p14:creationId xmlns:p14="http://schemas.microsoft.com/office/powerpoint/2010/main" val="834320907"/>
      </p:ext>
    </p:extLst>
  </p:cSld>
  <p:clrMapOvr>
    <a:masterClrMapping/>
  </p:clrMapOvr>
  <p:transition spd="slow" advTm="55355"/>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tel 1"/>
          <p:cNvSpPr>
            <a:spLocks noGrp="1"/>
          </p:cNvSpPr>
          <p:nvPr>
            <p:ph type="title"/>
          </p:nvPr>
        </p:nvSpPr>
        <p:spPr/>
        <p:txBody>
          <a:bodyPr/>
          <a:lstStyle/>
          <a:p>
            <a:endParaRPr lang="nl-NL" altLang="nl-NL" sz="4000" dirty="0" smtClean="0">
              <a:latin typeface="Arial" panose="020B0604020202020204" pitchFamily="34" charset="0"/>
              <a:cs typeface="Arial" panose="020B0604020202020204" pitchFamily="34" charset="0"/>
            </a:endParaRPr>
          </a:p>
        </p:txBody>
      </p:sp>
      <p:pic>
        <p:nvPicPr>
          <p:cNvPr id="1026" name="Picture 2" descr="Good Luck Exams Images – Browse 15,311 Stock Photos, Vectors, and Video |  Adobe Stock"/>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2209800" y="2348880"/>
            <a:ext cx="5400600" cy="36004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hthoek 1"/>
          <p:cNvSpPr/>
          <p:nvPr/>
        </p:nvSpPr>
        <p:spPr>
          <a:xfrm>
            <a:off x="179512" y="1844824"/>
            <a:ext cx="9937104" cy="4154984"/>
          </a:xfrm>
          <a:prstGeom prst="rect">
            <a:avLst/>
          </a:prstGeom>
        </p:spPr>
        <p:txBody>
          <a:bodyPr wrap="square">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nl-NL" sz="2400" b="1" i="0" u="none" strike="noStrike" kern="1200" cap="none" spc="0" normalizeH="0" baseline="0" noProof="0" dirty="0">
                <a:ln>
                  <a:noFill/>
                </a:ln>
                <a:solidFill>
                  <a:srgbClr val="280049"/>
                </a:solidFill>
                <a:effectLst/>
                <a:uLnTx/>
                <a:uFillTx/>
                <a:latin typeface="arial" panose="020B0604020202020204" pitchFamily="34" charset="0"/>
                <a:ea typeface="+mn-ea"/>
                <a:cs typeface="+mn-cs"/>
              </a:rPr>
              <a:t>Tijdens en binnen de </a:t>
            </a:r>
            <a:r>
              <a:rPr kumimoji="0" lang="nl-NL" sz="2400" b="1" i="0" u="none" strike="noStrike" kern="1200" cap="none" spc="0" normalizeH="0" baseline="0" noProof="0" dirty="0" smtClean="0">
                <a:ln>
                  <a:noFill/>
                </a:ln>
                <a:solidFill>
                  <a:srgbClr val="280049"/>
                </a:solidFill>
                <a:effectLst/>
                <a:uLnTx/>
                <a:uFillTx/>
                <a:latin typeface="arial" panose="020B0604020202020204" pitchFamily="34" charset="0"/>
                <a:ea typeface="+mn-ea"/>
                <a:cs typeface="+mn-cs"/>
              </a:rPr>
              <a:t>presentatie:</a:t>
            </a:r>
          </a:p>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nl-NL" sz="2400" b="0" i="0" u="none" strike="noStrike" kern="1200" cap="none" spc="0" normalizeH="0" baseline="0" noProof="0" dirty="0">
              <a:ln>
                <a:noFill/>
              </a:ln>
              <a:solidFill>
                <a:srgbClr val="280049"/>
              </a:solidFill>
              <a:effectLst/>
              <a:uLnTx/>
              <a:uFillTx/>
              <a:latin typeface="Arial" panose="020B0604020202020204" pitchFamily="34" charset="0"/>
              <a:ea typeface="+mn-ea"/>
              <a:cs typeface="+mn-cs"/>
            </a:endParaRPr>
          </a:p>
          <a:p>
            <a:pPr marL="342900" marR="0" lvl="0" indent="-342900" algn="l" defTabSz="914400" rtl="0" eaLnBrk="0" fontAlgn="base" latinLnBrk="0" hangingPunct="0">
              <a:lnSpc>
                <a:spcPct val="100000"/>
              </a:lnSpc>
              <a:spcBef>
                <a:spcPct val="0"/>
              </a:spcBef>
              <a:spcAft>
                <a:spcPct val="0"/>
              </a:spcAft>
              <a:buClrTx/>
              <a:buSzTx/>
              <a:buFont typeface="Arial" panose="020B0604020202020204" pitchFamily="34" charset="0"/>
              <a:buChar char="•"/>
              <a:tabLst/>
              <a:defRPr/>
            </a:pPr>
            <a:r>
              <a:rPr kumimoji="0" lang="nl-NL" sz="2400" b="0" i="0" u="none" strike="noStrike" kern="1200" cap="none" spc="0" normalizeH="0" baseline="0" noProof="0" dirty="0">
                <a:ln>
                  <a:noFill/>
                </a:ln>
                <a:solidFill>
                  <a:srgbClr val="280049"/>
                </a:solidFill>
                <a:effectLst/>
                <a:uLnTx/>
                <a:uFillTx/>
                <a:latin typeface="arial" panose="020B0604020202020204" pitchFamily="34" charset="0"/>
                <a:ea typeface="+mn-ea"/>
                <a:cs typeface="+mn-cs"/>
              </a:rPr>
              <a:t>h</a:t>
            </a:r>
            <a:r>
              <a:rPr kumimoji="0" lang="nl-NL" sz="2400" b="0" i="0" u="none" strike="noStrike" kern="1200" cap="none" spc="0" normalizeH="0" baseline="0" noProof="0" dirty="0" smtClean="0">
                <a:ln>
                  <a:noFill/>
                </a:ln>
                <a:solidFill>
                  <a:srgbClr val="280049"/>
                </a:solidFill>
                <a:effectLst/>
                <a:uLnTx/>
                <a:uFillTx/>
                <a:latin typeface="arial" panose="020B0604020202020204" pitchFamily="34" charset="0"/>
                <a:ea typeface="+mn-ea"/>
                <a:cs typeface="+mn-cs"/>
              </a:rPr>
              <a:t>anteert </a:t>
            </a:r>
            <a:r>
              <a:rPr kumimoji="0" lang="nl-NL" sz="2400" b="0" i="0" u="none" strike="noStrike" kern="1200" cap="none" spc="0" normalizeH="0" baseline="0" noProof="0" dirty="0">
                <a:ln>
                  <a:noFill/>
                </a:ln>
                <a:solidFill>
                  <a:srgbClr val="280049"/>
                </a:solidFill>
                <a:effectLst/>
                <a:uLnTx/>
                <a:uFillTx/>
                <a:latin typeface="arial" panose="020B0604020202020204" pitchFamily="34" charset="0"/>
                <a:ea typeface="+mn-ea"/>
                <a:cs typeface="+mn-cs"/>
              </a:rPr>
              <a:t>de student een professionele houding en passend </a:t>
            </a:r>
            <a:r>
              <a:rPr kumimoji="0" lang="nl-NL" sz="2400" b="0" i="0" u="none" strike="noStrike" kern="1200" cap="none" spc="0" normalizeH="0" baseline="0" noProof="0" dirty="0" smtClean="0">
                <a:ln>
                  <a:noFill/>
                </a:ln>
                <a:solidFill>
                  <a:srgbClr val="280049"/>
                </a:solidFill>
                <a:effectLst/>
                <a:uLnTx/>
                <a:uFillTx/>
                <a:latin typeface="arial" panose="020B0604020202020204" pitchFamily="34" charset="0"/>
                <a:ea typeface="+mn-ea"/>
                <a:cs typeface="+mn-cs"/>
              </a:rPr>
              <a:t>stemgebruik</a:t>
            </a:r>
            <a:endParaRPr kumimoji="0" lang="nl-NL" sz="2400" b="0" i="0" u="none" strike="noStrike" kern="1200" cap="none" spc="0" normalizeH="0" baseline="0" noProof="0" dirty="0">
              <a:ln>
                <a:noFill/>
              </a:ln>
              <a:solidFill>
                <a:srgbClr val="280049"/>
              </a:solidFill>
              <a:effectLst/>
              <a:uLnTx/>
              <a:uFillTx/>
              <a:latin typeface="Arial" panose="020B0604020202020204" pitchFamily="34" charset="0"/>
              <a:ea typeface="+mn-ea"/>
              <a:cs typeface="+mn-cs"/>
            </a:endParaRPr>
          </a:p>
          <a:p>
            <a:pPr marL="342900" marR="0" lvl="0" indent="-342900" algn="l" defTabSz="914400" rtl="0" eaLnBrk="0" fontAlgn="base" latinLnBrk="0" hangingPunct="0">
              <a:lnSpc>
                <a:spcPct val="100000"/>
              </a:lnSpc>
              <a:spcBef>
                <a:spcPct val="0"/>
              </a:spcBef>
              <a:spcAft>
                <a:spcPct val="0"/>
              </a:spcAft>
              <a:buClrTx/>
              <a:buSzTx/>
              <a:buFont typeface="Arial" panose="020B0604020202020204" pitchFamily="34" charset="0"/>
              <a:buChar char="•"/>
              <a:tabLst/>
              <a:defRPr/>
            </a:pPr>
            <a:r>
              <a:rPr kumimoji="0" lang="nl-NL" sz="2400" b="0" i="0" u="none" strike="noStrike" kern="1200" cap="none" spc="0" normalizeH="0" baseline="0" noProof="0" dirty="0" smtClean="0">
                <a:ln>
                  <a:noFill/>
                </a:ln>
                <a:solidFill>
                  <a:srgbClr val="280049"/>
                </a:solidFill>
                <a:effectLst/>
                <a:uLnTx/>
                <a:uFillTx/>
                <a:latin typeface="arial" panose="020B0604020202020204" pitchFamily="34" charset="0"/>
                <a:ea typeface="+mn-ea"/>
                <a:cs typeface="+mn-cs"/>
              </a:rPr>
              <a:t>stelt </a:t>
            </a:r>
            <a:r>
              <a:rPr kumimoji="0" lang="nl-NL" sz="2400" b="0" i="0" u="none" strike="noStrike" kern="1200" cap="none" spc="0" normalizeH="0" baseline="0" noProof="0" dirty="0">
                <a:ln>
                  <a:noFill/>
                </a:ln>
                <a:solidFill>
                  <a:srgbClr val="280049"/>
                </a:solidFill>
                <a:effectLst/>
                <a:uLnTx/>
                <a:uFillTx/>
                <a:latin typeface="arial" panose="020B0604020202020204" pitchFamily="34" charset="0"/>
                <a:ea typeface="+mn-ea"/>
                <a:cs typeface="+mn-cs"/>
              </a:rPr>
              <a:t>de student een duidelijk doel </a:t>
            </a:r>
            <a:r>
              <a:rPr kumimoji="0" lang="nl-NL" sz="2400" b="0" i="0" u="none" strike="noStrike" kern="1200" cap="none" spc="0" normalizeH="0" baseline="0" noProof="0" dirty="0" smtClean="0">
                <a:ln>
                  <a:noFill/>
                </a:ln>
                <a:solidFill>
                  <a:srgbClr val="280049"/>
                </a:solidFill>
                <a:effectLst/>
                <a:uLnTx/>
                <a:uFillTx/>
                <a:latin typeface="arial" panose="020B0604020202020204" pitchFamily="34" charset="0"/>
                <a:ea typeface="+mn-ea"/>
                <a:cs typeface="+mn-cs"/>
              </a:rPr>
              <a:t>centraal</a:t>
            </a:r>
            <a:endParaRPr kumimoji="0" lang="nl-NL" sz="2400" b="0" i="0" u="none" strike="noStrike" kern="1200" cap="none" spc="0" normalizeH="0" baseline="0" noProof="0" dirty="0">
              <a:ln>
                <a:noFill/>
              </a:ln>
              <a:solidFill>
                <a:srgbClr val="280049"/>
              </a:solidFill>
              <a:effectLst/>
              <a:uLnTx/>
              <a:uFillTx/>
              <a:latin typeface="Arial" panose="020B0604020202020204" pitchFamily="34" charset="0"/>
              <a:ea typeface="+mn-ea"/>
              <a:cs typeface="+mn-cs"/>
            </a:endParaRPr>
          </a:p>
          <a:p>
            <a:pPr marL="342900" marR="0" lvl="0" indent="-342900" algn="l" defTabSz="914400" rtl="0" eaLnBrk="0" fontAlgn="base" latinLnBrk="0" hangingPunct="0">
              <a:lnSpc>
                <a:spcPct val="100000"/>
              </a:lnSpc>
              <a:spcBef>
                <a:spcPct val="0"/>
              </a:spcBef>
              <a:spcAft>
                <a:spcPct val="0"/>
              </a:spcAft>
              <a:buClrTx/>
              <a:buSzTx/>
              <a:buFont typeface="Arial" panose="020B0604020202020204" pitchFamily="34" charset="0"/>
              <a:buChar char="•"/>
              <a:tabLst/>
              <a:defRPr/>
            </a:pPr>
            <a:r>
              <a:rPr kumimoji="0" lang="nl-NL" sz="2400" b="0" i="0" u="none" strike="noStrike" kern="1200" cap="none" spc="0" normalizeH="0" baseline="0" noProof="0" dirty="0" smtClean="0">
                <a:ln>
                  <a:noFill/>
                </a:ln>
                <a:solidFill>
                  <a:srgbClr val="280049"/>
                </a:solidFill>
                <a:effectLst/>
                <a:uLnTx/>
                <a:uFillTx/>
                <a:latin typeface="arial" panose="020B0604020202020204" pitchFamily="34" charset="0"/>
                <a:ea typeface="+mn-ea"/>
                <a:cs typeface="+mn-cs"/>
              </a:rPr>
              <a:t>krijgt </a:t>
            </a:r>
            <a:r>
              <a:rPr kumimoji="0" lang="nl-NL" sz="2400" b="0" i="0" u="none" strike="noStrike" kern="1200" cap="none" spc="0" normalizeH="0" baseline="0" noProof="0" dirty="0">
                <a:ln>
                  <a:noFill/>
                </a:ln>
                <a:solidFill>
                  <a:srgbClr val="280049"/>
                </a:solidFill>
                <a:effectLst/>
                <a:uLnTx/>
                <a:uFillTx/>
                <a:latin typeface="arial" panose="020B0604020202020204" pitchFamily="34" charset="0"/>
                <a:ea typeface="+mn-ea"/>
                <a:cs typeface="+mn-cs"/>
              </a:rPr>
              <a:t>de student de aandacht van het publiek en kan deze </a:t>
            </a:r>
            <a:r>
              <a:rPr kumimoji="0" lang="nl-NL" sz="2400" b="0" i="0" u="none" strike="noStrike" kern="1200" cap="none" spc="0" normalizeH="0" baseline="0" noProof="0" dirty="0" smtClean="0">
                <a:ln>
                  <a:noFill/>
                </a:ln>
                <a:solidFill>
                  <a:srgbClr val="280049"/>
                </a:solidFill>
                <a:effectLst/>
                <a:uLnTx/>
                <a:uFillTx/>
                <a:latin typeface="arial" panose="020B0604020202020204" pitchFamily="34" charset="0"/>
                <a:ea typeface="+mn-ea"/>
                <a:cs typeface="+mn-cs"/>
              </a:rPr>
              <a:t>vasthouden</a:t>
            </a:r>
            <a:endParaRPr kumimoji="0" lang="nl-NL" sz="2400" b="0" i="0" u="none" strike="noStrike" kern="1200" cap="none" spc="0" normalizeH="0" baseline="0" noProof="0" dirty="0">
              <a:ln>
                <a:noFill/>
              </a:ln>
              <a:solidFill>
                <a:srgbClr val="280049"/>
              </a:solidFill>
              <a:effectLst/>
              <a:uLnTx/>
              <a:uFillTx/>
              <a:latin typeface="Arial" panose="020B0604020202020204" pitchFamily="34" charset="0"/>
              <a:ea typeface="+mn-ea"/>
              <a:cs typeface="+mn-cs"/>
            </a:endParaRPr>
          </a:p>
          <a:p>
            <a:pPr marL="342900" marR="0" lvl="0" indent="-342900" algn="l" defTabSz="914400" rtl="0" eaLnBrk="0" fontAlgn="base" latinLnBrk="0" hangingPunct="0">
              <a:lnSpc>
                <a:spcPct val="100000"/>
              </a:lnSpc>
              <a:spcBef>
                <a:spcPct val="0"/>
              </a:spcBef>
              <a:spcAft>
                <a:spcPct val="0"/>
              </a:spcAft>
              <a:buClrTx/>
              <a:buSzTx/>
              <a:buFont typeface="Arial" panose="020B0604020202020204" pitchFamily="34" charset="0"/>
              <a:buChar char="•"/>
              <a:tabLst/>
              <a:defRPr/>
            </a:pPr>
            <a:r>
              <a:rPr kumimoji="0" lang="nl-NL" sz="2400" b="0" i="0" u="none" strike="noStrike" kern="1200" cap="none" spc="0" normalizeH="0" baseline="0" noProof="0" dirty="0">
                <a:ln>
                  <a:noFill/>
                </a:ln>
                <a:solidFill>
                  <a:srgbClr val="280049"/>
                </a:solidFill>
                <a:effectLst/>
                <a:uLnTx/>
                <a:uFillTx/>
                <a:latin typeface="arial" panose="020B0604020202020204" pitchFamily="34" charset="0"/>
                <a:ea typeface="+mn-ea"/>
                <a:cs typeface="+mn-cs"/>
              </a:rPr>
              <a:t>l</a:t>
            </a:r>
            <a:r>
              <a:rPr kumimoji="0" lang="nl-NL" sz="2400" b="0" i="0" u="none" strike="noStrike" kern="1200" cap="none" spc="0" normalizeH="0" baseline="0" noProof="0" dirty="0" smtClean="0">
                <a:ln>
                  <a:noFill/>
                </a:ln>
                <a:solidFill>
                  <a:srgbClr val="280049"/>
                </a:solidFill>
                <a:effectLst/>
                <a:uLnTx/>
                <a:uFillTx/>
                <a:latin typeface="arial" panose="020B0604020202020204" pitchFamily="34" charset="0"/>
                <a:ea typeface="+mn-ea"/>
                <a:cs typeface="+mn-cs"/>
              </a:rPr>
              <a:t>aat </a:t>
            </a:r>
            <a:r>
              <a:rPr kumimoji="0" lang="nl-NL" sz="2400" b="0" i="0" u="none" strike="noStrike" kern="1200" cap="none" spc="0" normalizeH="0" baseline="0" noProof="0" dirty="0">
                <a:ln>
                  <a:noFill/>
                </a:ln>
                <a:solidFill>
                  <a:srgbClr val="280049"/>
                </a:solidFill>
                <a:effectLst/>
                <a:uLnTx/>
                <a:uFillTx/>
                <a:latin typeface="arial" panose="020B0604020202020204" pitchFamily="34" charset="0"/>
                <a:ea typeface="+mn-ea"/>
                <a:cs typeface="+mn-cs"/>
              </a:rPr>
              <a:t>de student het publiek iets beleven</a:t>
            </a:r>
            <a:endParaRPr kumimoji="0" lang="nl-NL" sz="2400" b="0" i="0" u="none" strike="noStrike" kern="1200" cap="none" spc="0" normalizeH="0" baseline="0" noProof="0" dirty="0">
              <a:ln>
                <a:noFill/>
              </a:ln>
              <a:solidFill>
                <a:srgbClr val="280049"/>
              </a:solidFill>
              <a:effectLst/>
              <a:uLnTx/>
              <a:uFillTx/>
              <a:latin typeface="Arial" panose="020B0604020202020204" pitchFamily="34" charset="0"/>
              <a:ea typeface="+mn-ea"/>
              <a:cs typeface="+mn-cs"/>
            </a:endParaRPr>
          </a:p>
          <a:p>
            <a:pPr marL="342900" marR="0" lvl="0" indent="-342900" algn="l" defTabSz="914400" rtl="0" eaLnBrk="0" fontAlgn="base" latinLnBrk="0" hangingPunct="0">
              <a:lnSpc>
                <a:spcPct val="100000"/>
              </a:lnSpc>
              <a:spcBef>
                <a:spcPct val="0"/>
              </a:spcBef>
              <a:spcAft>
                <a:spcPct val="0"/>
              </a:spcAft>
              <a:buClrTx/>
              <a:buSzTx/>
              <a:buFont typeface="Arial" panose="020B0604020202020204" pitchFamily="34" charset="0"/>
              <a:buChar char="•"/>
              <a:tabLst/>
              <a:defRPr/>
            </a:pPr>
            <a:r>
              <a:rPr kumimoji="0" lang="nl-NL" sz="2400" b="0" i="0" u="none" strike="noStrike" kern="1200" cap="none" spc="0" normalizeH="0" baseline="0" noProof="0" dirty="0" smtClean="0">
                <a:ln>
                  <a:noFill/>
                </a:ln>
                <a:solidFill>
                  <a:srgbClr val="280049"/>
                </a:solidFill>
                <a:effectLst/>
                <a:uLnTx/>
                <a:uFillTx/>
                <a:latin typeface="arial" panose="020B0604020202020204" pitchFamily="34" charset="0"/>
                <a:ea typeface="+mn-ea"/>
                <a:cs typeface="+mn-cs"/>
              </a:rPr>
              <a:t>laat </a:t>
            </a:r>
            <a:r>
              <a:rPr kumimoji="0" lang="nl-NL" sz="2400" b="0" i="0" u="none" strike="noStrike" kern="1200" cap="none" spc="0" normalizeH="0" baseline="0" noProof="0" dirty="0">
                <a:ln>
                  <a:noFill/>
                </a:ln>
                <a:solidFill>
                  <a:srgbClr val="280049"/>
                </a:solidFill>
                <a:effectLst/>
                <a:uLnTx/>
                <a:uFillTx/>
                <a:latin typeface="arial" panose="020B0604020202020204" pitchFamily="34" charset="0"/>
                <a:ea typeface="+mn-ea"/>
                <a:cs typeface="+mn-cs"/>
              </a:rPr>
              <a:t>de student het publiek iets onthouden</a:t>
            </a:r>
            <a:endParaRPr kumimoji="0" lang="nl-NL" sz="2400" b="0" i="0" u="none" strike="noStrike" kern="1200" cap="none" spc="0" normalizeH="0" baseline="0" noProof="0" dirty="0">
              <a:ln>
                <a:noFill/>
              </a:ln>
              <a:solidFill>
                <a:srgbClr val="280049"/>
              </a:solidFill>
              <a:effectLst/>
              <a:uLnTx/>
              <a:uFillTx/>
              <a:latin typeface="Arial" panose="020B0604020202020204" pitchFamily="34" charset="0"/>
              <a:ea typeface="+mn-ea"/>
              <a:cs typeface="+mn-cs"/>
            </a:endParaRPr>
          </a:p>
          <a:p>
            <a:pPr marL="342900" marR="0" lvl="0" indent="-342900" algn="l" defTabSz="914400" rtl="0" eaLnBrk="0" fontAlgn="base" latinLnBrk="0" hangingPunct="0">
              <a:lnSpc>
                <a:spcPct val="100000"/>
              </a:lnSpc>
              <a:spcBef>
                <a:spcPct val="0"/>
              </a:spcBef>
              <a:spcAft>
                <a:spcPct val="0"/>
              </a:spcAft>
              <a:buClrTx/>
              <a:buSzTx/>
              <a:buFont typeface="Arial" panose="020B0604020202020204" pitchFamily="34" charset="0"/>
              <a:buChar char="•"/>
              <a:tabLst/>
              <a:defRPr/>
            </a:pPr>
            <a:r>
              <a:rPr kumimoji="0" lang="nl-NL" sz="2400" b="0" i="0" u="none" strike="noStrike" kern="1200" cap="none" spc="0" normalizeH="0" baseline="0" noProof="0" dirty="0" smtClean="0">
                <a:ln>
                  <a:noFill/>
                </a:ln>
                <a:solidFill>
                  <a:srgbClr val="280049"/>
                </a:solidFill>
                <a:effectLst/>
                <a:uLnTx/>
                <a:uFillTx/>
                <a:latin typeface="arial" panose="020B0604020202020204" pitchFamily="34" charset="0"/>
                <a:ea typeface="+mn-ea"/>
                <a:cs typeface="+mn-cs"/>
              </a:rPr>
              <a:t>spoort </a:t>
            </a:r>
            <a:r>
              <a:rPr kumimoji="0" lang="nl-NL" sz="2400" b="0" i="0" u="none" strike="noStrike" kern="1200" cap="none" spc="0" normalizeH="0" baseline="0" noProof="0" dirty="0">
                <a:ln>
                  <a:noFill/>
                </a:ln>
                <a:solidFill>
                  <a:srgbClr val="280049"/>
                </a:solidFill>
                <a:effectLst/>
                <a:uLnTx/>
                <a:uFillTx/>
                <a:latin typeface="arial" panose="020B0604020202020204" pitchFamily="34" charset="0"/>
                <a:ea typeface="+mn-ea"/>
                <a:cs typeface="+mn-cs"/>
              </a:rPr>
              <a:t>de student het publiek aan tot </a:t>
            </a:r>
            <a:r>
              <a:rPr kumimoji="0" lang="nl-NL" sz="2400" b="0" i="0" u="none" strike="noStrike" kern="1200" cap="none" spc="0" normalizeH="0" baseline="0" noProof="0" dirty="0" smtClean="0">
                <a:ln>
                  <a:noFill/>
                </a:ln>
                <a:solidFill>
                  <a:srgbClr val="280049"/>
                </a:solidFill>
                <a:effectLst/>
                <a:uLnTx/>
                <a:uFillTx/>
                <a:latin typeface="arial" panose="020B0604020202020204" pitchFamily="34" charset="0"/>
                <a:ea typeface="+mn-ea"/>
                <a:cs typeface="+mn-cs"/>
              </a:rPr>
              <a:t>actie</a:t>
            </a:r>
            <a:endParaRPr kumimoji="0" lang="nl-NL" sz="2400" b="0" i="0" u="none" strike="noStrike" kern="1200" cap="none" spc="0" normalizeH="0" baseline="0" noProof="0" dirty="0" smtClean="0">
              <a:ln>
                <a:noFill/>
              </a:ln>
              <a:solidFill>
                <a:srgbClr val="280049"/>
              </a:solidFill>
              <a:effectLst/>
              <a:uLnTx/>
              <a:uFillTx/>
              <a:latin typeface="Arial" panose="020B0604020202020204" pitchFamily="34" charset="0"/>
              <a:ea typeface="+mn-ea"/>
              <a:cs typeface="+mn-cs"/>
            </a:endParaRPr>
          </a:p>
          <a:p>
            <a:pPr marL="342900" marR="0" lvl="0" indent="-342900" algn="l" defTabSz="914400" rtl="0" eaLnBrk="0" fontAlgn="base" latinLnBrk="0" hangingPunct="0">
              <a:lnSpc>
                <a:spcPct val="100000"/>
              </a:lnSpc>
              <a:spcBef>
                <a:spcPct val="0"/>
              </a:spcBef>
              <a:spcAft>
                <a:spcPct val="0"/>
              </a:spcAft>
              <a:buClrTx/>
              <a:buSzTx/>
              <a:buFont typeface="Arial" panose="020B0604020202020204" pitchFamily="34" charset="0"/>
              <a:buChar char="•"/>
              <a:tabLst/>
              <a:defRPr/>
            </a:pPr>
            <a:r>
              <a:rPr kumimoji="0" lang="nl-NL" sz="2400" b="0" i="0" u="none" strike="noStrike" kern="1200" cap="none" spc="0" normalizeH="0" baseline="0" noProof="0" dirty="0">
                <a:ln>
                  <a:noFill/>
                </a:ln>
                <a:solidFill>
                  <a:srgbClr val="280049"/>
                </a:solidFill>
                <a:effectLst/>
                <a:uLnTx/>
                <a:uFillTx/>
                <a:latin typeface="arial" panose="020B0604020202020204" pitchFamily="34" charset="0"/>
                <a:ea typeface="+mn-ea"/>
                <a:cs typeface="+mn-cs"/>
              </a:rPr>
              <a:t>h</a:t>
            </a:r>
            <a:r>
              <a:rPr kumimoji="0" lang="nl-NL" sz="2400" b="0" i="0" u="none" strike="noStrike" kern="1200" cap="none" spc="0" normalizeH="0" baseline="0" noProof="0" dirty="0" smtClean="0">
                <a:ln>
                  <a:noFill/>
                </a:ln>
                <a:solidFill>
                  <a:srgbClr val="280049"/>
                </a:solidFill>
                <a:effectLst/>
                <a:uLnTx/>
                <a:uFillTx/>
                <a:latin typeface="arial" panose="020B0604020202020204" pitchFamily="34" charset="0"/>
                <a:ea typeface="+mn-ea"/>
                <a:cs typeface="+mn-cs"/>
              </a:rPr>
              <a:t>anteert </a:t>
            </a:r>
            <a:r>
              <a:rPr kumimoji="0" lang="nl-NL" sz="2400" b="0" i="0" u="none" strike="noStrike" kern="1200" cap="none" spc="0" normalizeH="0" baseline="0" noProof="0" dirty="0">
                <a:ln>
                  <a:noFill/>
                </a:ln>
                <a:solidFill>
                  <a:srgbClr val="280049"/>
                </a:solidFill>
                <a:effectLst/>
                <a:uLnTx/>
                <a:uFillTx/>
                <a:latin typeface="arial" panose="020B0604020202020204" pitchFamily="34" charset="0"/>
                <a:ea typeface="+mn-ea"/>
                <a:cs typeface="+mn-cs"/>
              </a:rPr>
              <a:t>de student een professionele opbouw</a:t>
            </a:r>
            <a:endParaRPr kumimoji="0" lang="nl-NL" sz="2400" b="0" i="0" u="none" strike="noStrike" kern="1200" cap="none" spc="0" normalizeH="0" baseline="0" noProof="0" dirty="0">
              <a:ln>
                <a:noFill/>
              </a:ln>
              <a:solidFill>
                <a:srgbClr val="280049"/>
              </a:solidFill>
              <a:effectLst/>
              <a:uLnTx/>
              <a:uFillTx/>
              <a:latin typeface="Arial" panose="020B0604020202020204" pitchFamily="34" charset="0"/>
              <a:ea typeface="+mn-ea"/>
              <a:cs typeface="+mn-cs"/>
            </a:endParaRPr>
          </a:p>
        </p:txBody>
      </p:sp>
      <p:sp>
        <p:nvSpPr>
          <p:cNvPr id="4" name="Rechthoek 3"/>
          <p:cNvSpPr/>
          <p:nvPr/>
        </p:nvSpPr>
        <p:spPr>
          <a:xfrm>
            <a:off x="5978966" y="0"/>
            <a:ext cx="3165034" cy="707886"/>
          </a:xfrm>
          <a:prstGeom prst="rect">
            <a:avLst/>
          </a:prstGeom>
        </p:spPr>
        <p:txBody>
          <a:bodyPr wrap="none">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lang="nl-NL" sz="4000" b="1" noProof="0" dirty="0" err="1" smtClean="0">
                <a:solidFill>
                  <a:srgbClr val="280049"/>
                </a:solidFill>
                <a:latin typeface="Arial" panose="020B0604020202020204" pitchFamily="34" charset="0"/>
                <a:ea typeface="+mn-ea"/>
              </a:rPr>
              <a:t>Toets</a:t>
            </a:r>
            <a:r>
              <a:rPr kumimoji="0" lang="nl-NL" sz="4000" b="1" i="0" u="none" strike="noStrike" kern="1200" cap="none" spc="0" normalizeH="0" baseline="0" noProof="0" dirty="0" err="1" smtClean="0">
                <a:ln>
                  <a:noFill/>
                </a:ln>
                <a:solidFill>
                  <a:srgbClr val="280049"/>
                </a:solidFill>
                <a:effectLst/>
                <a:uLnTx/>
                <a:uFillTx/>
                <a:latin typeface="Arial" panose="020B0604020202020204" pitchFamily="34" charset="0"/>
                <a:ea typeface="+mn-ea"/>
                <a:cs typeface="+mn-cs"/>
              </a:rPr>
              <a:t>doelen</a:t>
            </a:r>
            <a:endParaRPr kumimoji="0" lang="nl-NL" sz="4000" b="1" i="0" u="none" strike="noStrike" kern="1200" cap="none" spc="0" normalizeH="0" baseline="0" noProof="0" dirty="0">
              <a:ln>
                <a:noFill/>
              </a:ln>
              <a:solidFill>
                <a:srgbClr val="280049"/>
              </a:solidFill>
              <a:effectLst/>
              <a:uLnTx/>
              <a:uFillTx/>
              <a:latin typeface="Arial" panose="020B0604020202020204" pitchFamily="34" charset="0"/>
              <a:ea typeface="+mn-ea"/>
              <a:cs typeface="+mn-cs"/>
            </a:endParaRPr>
          </a:p>
        </p:txBody>
      </p:sp>
    </p:spTree>
    <p:custDataLst>
      <p:tags r:id="rId1"/>
    </p:custDataLst>
    <p:extLst>
      <p:ext uri="{BB962C8B-B14F-4D97-AF65-F5344CB8AC3E}">
        <p14:creationId xmlns:p14="http://schemas.microsoft.com/office/powerpoint/2010/main" val="1182740294"/>
      </p:ext>
    </p:extLst>
  </p:cSld>
  <p:clrMapOvr>
    <a:masterClrMapping/>
  </p:clrMapOvr>
  <p:transition spd="slow" advTm="55355"/>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hthoek 1"/>
          <p:cNvSpPr/>
          <p:nvPr/>
        </p:nvSpPr>
        <p:spPr>
          <a:xfrm>
            <a:off x="179512" y="1844824"/>
            <a:ext cx="9937104" cy="4154984"/>
          </a:xfrm>
          <a:prstGeom prst="rect">
            <a:avLst/>
          </a:prstGeom>
        </p:spPr>
        <p:txBody>
          <a:bodyPr wrap="square">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nl-NL" sz="2400" b="1" i="0" u="none" strike="noStrike" kern="1200" cap="none" spc="0" normalizeH="0" baseline="0" noProof="0" dirty="0">
                <a:ln>
                  <a:noFill/>
                </a:ln>
                <a:solidFill>
                  <a:srgbClr val="280049"/>
                </a:solidFill>
                <a:effectLst/>
                <a:uLnTx/>
                <a:uFillTx/>
                <a:latin typeface="arial" panose="020B0604020202020204" pitchFamily="34" charset="0"/>
                <a:ea typeface="+mn-ea"/>
                <a:cs typeface="+mn-cs"/>
              </a:rPr>
              <a:t>Tijdens en binnen de </a:t>
            </a:r>
            <a:r>
              <a:rPr kumimoji="0" lang="nl-NL" sz="2400" b="1" i="0" u="none" strike="noStrike" kern="1200" cap="none" spc="0" normalizeH="0" baseline="0" noProof="0" dirty="0" smtClean="0">
                <a:ln>
                  <a:noFill/>
                </a:ln>
                <a:solidFill>
                  <a:srgbClr val="280049"/>
                </a:solidFill>
                <a:effectLst/>
                <a:uLnTx/>
                <a:uFillTx/>
                <a:latin typeface="arial" panose="020B0604020202020204" pitchFamily="34" charset="0"/>
                <a:ea typeface="+mn-ea"/>
                <a:cs typeface="+mn-cs"/>
              </a:rPr>
              <a:t>presentatie:</a:t>
            </a:r>
          </a:p>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nl-NL" sz="2400" b="0" i="0" u="none" strike="noStrike" kern="1200" cap="none" spc="0" normalizeH="0" baseline="0" noProof="0" dirty="0">
              <a:ln>
                <a:noFill/>
              </a:ln>
              <a:solidFill>
                <a:srgbClr val="280049"/>
              </a:solidFill>
              <a:effectLst/>
              <a:uLnTx/>
              <a:uFillTx/>
              <a:latin typeface="Arial" panose="020B0604020202020204" pitchFamily="34" charset="0"/>
              <a:ea typeface="+mn-ea"/>
              <a:cs typeface="+mn-cs"/>
            </a:endParaRPr>
          </a:p>
          <a:p>
            <a:pPr marL="342900" marR="0" lvl="0" indent="-342900" algn="l" defTabSz="914400" rtl="0" eaLnBrk="0" fontAlgn="base" latinLnBrk="0" hangingPunct="0">
              <a:lnSpc>
                <a:spcPct val="100000"/>
              </a:lnSpc>
              <a:spcBef>
                <a:spcPct val="0"/>
              </a:spcBef>
              <a:spcAft>
                <a:spcPct val="0"/>
              </a:spcAft>
              <a:buClrTx/>
              <a:buSzTx/>
              <a:buFont typeface="Arial" panose="020B0604020202020204" pitchFamily="34" charset="0"/>
              <a:buChar char="•"/>
              <a:tabLst/>
              <a:defRPr/>
            </a:pPr>
            <a:r>
              <a:rPr kumimoji="0" lang="nl-NL" sz="2400" b="0" i="0" u="none" strike="noStrike" kern="1200" cap="none" spc="0" normalizeH="0" baseline="0" noProof="0" dirty="0">
                <a:ln>
                  <a:noFill/>
                </a:ln>
                <a:solidFill>
                  <a:schemeClr val="bg2"/>
                </a:solidFill>
                <a:effectLst/>
                <a:uLnTx/>
                <a:uFillTx/>
                <a:latin typeface="arial" panose="020B0604020202020204" pitchFamily="34" charset="0"/>
                <a:ea typeface="+mn-ea"/>
                <a:cs typeface="+mn-cs"/>
              </a:rPr>
              <a:t>h</a:t>
            </a:r>
            <a:r>
              <a:rPr kumimoji="0" lang="nl-NL" sz="2400" b="0" i="0" u="none" strike="noStrike" kern="1200" cap="none" spc="0" normalizeH="0" baseline="0" noProof="0" dirty="0" smtClean="0">
                <a:ln>
                  <a:noFill/>
                </a:ln>
                <a:solidFill>
                  <a:schemeClr val="bg2"/>
                </a:solidFill>
                <a:effectLst/>
                <a:uLnTx/>
                <a:uFillTx/>
                <a:latin typeface="arial" panose="020B0604020202020204" pitchFamily="34" charset="0"/>
                <a:ea typeface="+mn-ea"/>
                <a:cs typeface="+mn-cs"/>
              </a:rPr>
              <a:t>anteert </a:t>
            </a:r>
            <a:r>
              <a:rPr kumimoji="0" lang="nl-NL" sz="2400" b="0" i="0" u="none" strike="noStrike" kern="1200" cap="none" spc="0" normalizeH="0" baseline="0" noProof="0" dirty="0">
                <a:ln>
                  <a:noFill/>
                </a:ln>
                <a:solidFill>
                  <a:schemeClr val="bg2"/>
                </a:solidFill>
                <a:effectLst/>
                <a:uLnTx/>
                <a:uFillTx/>
                <a:latin typeface="arial" panose="020B0604020202020204" pitchFamily="34" charset="0"/>
                <a:ea typeface="+mn-ea"/>
                <a:cs typeface="+mn-cs"/>
              </a:rPr>
              <a:t>de student een professionele houding en passend </a:t>
            </a:r>
            <a:r>
              <a:rPr kumimoji="0" lang="nl-NL" sz="2400" b="0" i="0" u="none" strike="noStrike" kern="1200" cap="none" spc="0" normalizeH="0" baseline="0" noProof="0" dirty="0" smtClean="0">
                <a:ln>
                  <a:noFill/>
                </a:ln>
                <a:solidFill>
                  <a:schemeClr val="bg2"/>
                </a:solidFill>
                <a:effectLst/>
                <a:uLnTx/>
                <a:uFillTx/>
                <a:latin typeface="arial" panose="020B0604020202020204" pitchFamily="34" charset="0"/>
                <a:ea typeface="+mn-ea"/>
                <a:cs typeface="+mn-cs"/>
              </a:rPr>
              <a:t>stemgebruik</a:t>
            </a:r>
            <a:endParaRPr kumimoji="0" lang="nl-NL" sz="2400" b="0" i="0" u="none" strike="noStrike" kern="1200" cap="none" spc="0" normalizeH="0" baseline="0" noProof="0" dirty="0">
              <a:ln>
                <a:noFill/>
              </a:ln>
              <a:solidFill>
                <a:schemeClr val="bg2"/>
              </a:solidFill>
              <a:effectLst/>
              <a:uLnTx/>
              <a:uFillTx/>
              <a:latin typeface="Arial" panose="020B0604020202020204" pitchFamily="34" charset="0"/>
              <a:ea typeface="+mn-ea"/>
              <a:cs typeface="+mn-cs"/>
            </a:endParaRPr>
          </a:p>
          <a:p>
            <a:pPr marL="342900" marR="0" lvl="0" indent="-342900" algn="l" defTabSz="914400" rtl="0" eaLnBrk="0" fontAlgn="base" latinLnBrk="0" hangingPunct="0">
              <a:lnSpc>
                <a:spcPct val="100000"/>
              </a:lnSpc>
              <a:spcBef>
                <a:spcPct val="0"/>
              </a:spcBef>
              <a:spcAft>
                <a:spcPct val="0"/>
              </a:spcAft>
              <a:buClrTx/>
              <a:buSzTx/>
              <a:buFont typeface="Arial" panose="020B0604020202020204" pitchFamily="34" charset="0"/>
              <a:buChar char="•"/>
              <a:tabLst/>
              <a:defRPr/>
            </a:pPr>
            <a:r>
              <a:rPr kumimoji="0" lang="nl-NL" sz="2400" b="0" i="0" u="none" strike="noStrike" kern="1200" cap="none" spc="0" normalizeH="0" baseline="0" noProof="0" dirty="0" smtClean="0">
                <a:ln>
                  <a:noFill/>
                </a:ln>
                <a:solidFill>
                  <a:srgbClr val="280049"/>
                </a:solidFill>
                <a:effectLst/>
                <a:uLnTx/>
                <a:uFillTx/>
                <a:latin typeface="Arial"/>
                <a:ea typeface="+mn-ea"/>
                <a:cs typeface="+mn-cs"/>
              </a:rPr>
              <a:t>stelt </a:t>
            </a:r>
            <a:r>
              <a:rPr kumimoji="0" lang="nl-NL" sz="2400" b="0" i="0" u="none" strike="noStrike" kern="1200" cap="none" spc="0" normalizeH="0" baseline="0" noProof="0" dirty="0">
                <a:ln>
                  <a:noFill/>
                </a:ln>
                <a:solidFill>
                  <a:srgbClr val="280049"/>
                </a:solidFill>
                <a:effectLst/>
                <a:uLnTx/>
                <a:uFillTx/>
                <a:latin typeface="Arial"/>
                <a:ea typeface="+mn-ea"/>
                <a:cs typeface="+mn-cs"/>
              </a:rPr>
              <a:t>de student een duidelijk doel </a:t>
            </a:r>
            <a:r>
              <a:rPr kumimoji="0" lang="nl-NL" sz="2400" b="0" i="0" u="none" strike="noStrike" kern="1200" cap="none" spc="0" normalizeH="0" baseline="0" noProof="0" dirty="0" smtClean="0">
                <a:ln>
                  <a:noFill/>
                </a:ln>
                <a:solidFill>
                  <a:srgbClr val="280049"/>
                </a:solidFill>
                <a:effectLst/>
                <a:uLnTx/>
                <a:uFillTx/>
                <a:latin typeface="Arial"/>
                <a:ea typeface="+mn-ea"/>
                <a:cs typeface="+mn-cs"/>
              </a:rPr>
              <a:t>centraal</a:t>
            </a:r>
            <a:endParaRPr kumimoji="0" lang="nl-NL" sz="2400" b="0" i="0" u="none" strike="noStrike" kern="1200" cap="none" spc="0" normalizeH="0" baseline="0" noProof="0" dirty="0">
              <a:ln>
                <a:noFill/>
              </a:ln>
              <a:solidFill>
                <a:srgbClr val="280049"/>
              </a:solidFill>
              <a:effectLst/>
              <a:uLnTx/>
              <a:uFillTx/>
              <a:latin typeface="Arial"/>
              <a:ea typeface="+mn-ea"/>
              <a:cs typeface="+mn-cs"/>
            </a:endParaRPr>
          </a:p>
          <a:p>
            <a:pPr marL="342900" marR="0" lvl="0" indent="-342900" algn="l" defTabSz="914400" rtl="0" eaLnBrk="0" fontAlgn="base" latinLnBrk="0" hangingPunct="0">
              <a:lnSpc>
                <a:spcPct val="100000"/>
              </a:lnSpc>
              <a:spcBef>
                <a:spcPct val="0"/>
              </a:spcBef>
              <a:spcAft>
                <a:spcPct val="0"/>
              </a:spcAft>
              <a:buClrTx/>
              <a:buSzTx/>
              <a:buFont typeface="Arial" panose="020B0604020202020204" pitchFamily="34" charset="0"/>
              <a:buChar char="•"/>
              <a:tabLst/>
              <a:defRPr/>
            </a:pPr>
            <a:r>
              <a:rPr kumimoji="0" lang="nl-NL" sz="2400" b="0" i="0" u="none" strike="noStrike" kern="1200" cap="none" spc="0" normalizeH="0" baseline="0" noProof="0" dirty="0" smtClean="0">
                <a:ln>
                  <a:noFill/>
                </a:ln>
                <a:solidFill>
                  <a:schemeClr val="bg2"/>
                </a:solidFill>
                <a:effectLst/>
                <a:uLnTx/>
                <a:uFillTx/>
                <a:latin typeface="Arial"/>
                <a:ea typeface="+mn-ea"/>
                <a:cs typeface="+mn-cs"/>
              </a:rPr>
              <a:t>krijgt </a:t>
            </a:r>
            <a:r>
              <a:rPr kumimoji="0" lang="nl-NL" sz="2400" b="0" i="0" u="none" strike="noStrike" kern="1200" cap="none" spc="0" normalizeH="0" baseline="0" noProof="0" dirty="0">
                <a:ln>
                  <a:noFill/>
                </a:ln>
                <a:solidFill>
                  <a:schemeClr val="bg2"/>
                </a:solidFill>
                <a:effectLst/>
                <a:uLnTx/>
                <a:uFillTx/>
                <a:latin typeface="Arial"/>
                <a:ea typeface="+mn-ea"/>
                <a:cs typeface="+mn-cs"/>
              </a:rPr>
              <a:t>de student de aandacht van het publiek en kan deze </a:t>
            </a:r>
            <a:r>
              <a:rPr kumimoji="0" lang="nl-NL" sz="2400" b="0" i="0" u="none" strike="noStrike" kern="1200" cap="none" spc="0" normalizeH="0" baseline="0" noProof="0" dirty="0" smtClean="0">
                <a:ln>
                  <a:noFill/>
                </a:ln>
                <a:solidFill>
                  <a:schemeClr val="bg2"/>
                </a:solidFill>
                <a:effectLst/>
                <a:uLnTx/>
                <a:uFillTx/>
                <a:latin typeface="Arial"/>
                <a:ea typeface="+mn-ea"/>
                <a:cs typeface="+mn-cs"/>
              </a:rPr>
              <a:t>vasthouden</a:t>
            </a:r>
            <a:endParaRPr kumimoji="0" lang="nl-NL" sz="2400" b="0" i="0" u="none" strike="noStrike" kern="1200" cap="none" spc="0" normalizeH="0" baseline="0" noProof="0" dirty="0">
              <a:ln>
                <a:noFill/>
              </a:ln>
              <a:solidFill>
                <a:schemeClr val="bg2"/>
              </a:solidFill>
              <a:effectLst/>
              <a:uLnTx/>
              <a:uFillTx/>
              <a:latin typeface="Arial"/>
              <a:ea typeface="+mn-ea"/>
              <a:cs typeface="+mn-cs"/>
            </a:endParaRPr>
          </a:p>
          <a:p>
            <a:pPr marL="342900" marR="0" lvl="0" indent="-342900" algn="l" defTabSz="914400" rtl="0" eaLnBrk="0" fontAlgn="base" latinLnBrk="0" hangingPunct="0">
              <a:lnSpc>
                <a:spcPct val="100000"/>
              </a:lnSpc>
              <a:spcBef>
                <a:spcPct val="0"/>
              </a:spcBef>
              <a:spcAft>
                <a:spcPct val="0"/>
              </a:spcAft>
              <a:buClrTx/>
              <a:buSzTx/>
              <a:buFont typeface="Arial" panose="020B0604020202020204" pitchFamily="34" charset="0"/>
              <a:buChar char="•"/>
              <a:tabLst/>
              <a:defRPr/>
            </a:pPr>
            <a:r>
              <a:rPr kumimoji="0" lang="nl-NL" sz="2400" b="0" i="0" u="none" strike="noStrike" kern="1200" cap="none" spc="0" normalizeH="0" baseline="0" noProof="0" dirty="0">
                <a:ln>
                  <a:noFill/>
                </a:ln>
                <a:solidFill>
                  <a:schemeClr val="bg2"/>
                </a:solidFill>
                <a:effectLst/>
                <a:uLnTx/>
                <a:uFillTx/>
                <a:latin typeface="Arial"/>
                <a:ea typeface="+mn-ea"/>
                <a:cs typeface="+mn-cs"/>
              </a:rPr>
              <a:t>l</a:t>
            </a:r>
            <a:r>
              <a:rPr kumimoji="0" lang="nl-NL" sz="2400" b="0" i="0" u="none" strike="noStrike" kern="1200" cap="none" spc="0" normalizeH="0" baseline="0" noProof="0" dirty="0" smtClean="0">
                <a:ln>
                  <a:noFill/>
                </a:ln>
                <a:solidFill>
                  <a:schemeClr val="bg2"/>
                </a:solidFill>
                <a:effectLst/>
                <a:uLnTx/>
                <a:uFillTx/>
                <a:latin typeface="Arial"/>
                <a:ea typeface="+mn-ea"/>
                <a:cs typeface="+mn-cs"/>
              </a:rPr>
              <a:t>aat </a:t>
            </a:r>
            <a:r>
              <a:rPr kumimoji="0" lang="nl-NL" sz="2400" b="0" i="0" u="none" strike="noStrike" kern="1200" cap="none" spc="0" normalizeH="0" baseline="0" noProof="0" dirty="0">
                <a:ln>
                  <a:noFill/>
                </a:ln>
                <a:solidFill>
                  <a:schemeClr val="bg2"/>
                </a:solidFill>
                <a:effectLst/>
                <a:uLnTx/>
                <a:uFillTx/>
                <a:latin typeface="Arial"/>
                <a:ea typeface="+mn-ea"/>
                <a:cs typeface="+mn-cs"/>
              </a:rPr>
              <a:t>de student het publiek iets beleven</a:t>
            </a:r>
          </a:p>
          <a:p>
            <a:pPr marL="342900" marR="0" lvl="0" indent="-342900" algn="l" defTabSz="914400" rtl="0" eaLnBrk="0" fontAlgn="base" latinLnBrk="0" hangingPunct="0">
              <a:lnSpc>
                <a:spcPct val="100000"/>
              </a:lnSpc>
              <a:spcBef>
                <a:spcPct val="0"/>
              </a:spcBef>
              <a:spcAft>
                <a:spcPct val="0"/>
              </a:spcAft>
              <a:buClrTx/>
              <a:buSzTx/>
              <a:buFont typeface="Arial" panose="020B0604020202020204" pitchFamily="34" charset="0"/>
              <a:buChar char="•"/>
              <a:tabLst/>
              <a:defRPr/>
            </a:pPr>
            <a:r>
              <a:rPr kumimoji="0" lang="nl-NL" sz="2400" b="0" i="0" u="none" strike="noStrike" kern="1200" cap="none" spc="0" normalizeH="0" baseline="0" noProof="0" dirty="0" smtClean="0">
                <a:ln>
                  <a:noFill/>
                </a:ln>
                <a:solidFill>
                  <a:schemeClr val="bg2"/>
                </a:solidFill>
                <a:effectLst/>
                <a:uLnTx/>
                <a:uFillTx/>
                <a:latin typeface="Arial"/>
                <a:ea typeface="+mn-ea"/>
                <a:cs typeface="+mn-cs"/>
              </a:rPr>
              <a:t>laat </a:t>
            </a:r>
            <a:r>
              <a:rPr kumimoji="0" lang="nl-NL" sz="2400" b="0" i="0" u="none" strike="noStrike" kern="1200" cap="none" spc="0" normalizeH="0" baseline="0" noProof="0" dirty="0">
                <a:ln>
                  <a:noFill/>
                </a:ln>
                <a:solidFill>
                  <a:schemeClr val="bg2"/>
                </a:solidFill>
                <a:effectLst/>
                <a:uLnTx/>
                <a:uFillTx/>
                <a:latin typeface="Arial"/>
                <a:ea typeface="+mn-ea"/>
                <a:cs typeface="+mn-cs"/>
              </a:rPr>
              <a:t>de student het publiek iets onthouden</a:t>
            </a:r>
          </a:p>
          <a:p>
            <a:pPr marL="342900" marR="0" lvl="0" indent="-342900" algn="l" defTabSz="914400" rtl="0" eaLnBrk="0" fontAlgn="base" latinLnBrk="0" hangingPunct="0">
              <a:lnSpc>
                <a:spcPct val="100000"/>
              </a:lnSpc>
              <a:spcBef>
                <a:spcPct val="0"/>
              </a:spcBef>
              <a:spcAft>
                <a:spcPct val="0"/>
              </a:spcAft>
              <a:buClrTx/>
              <a:buSzTx/>
              <a:buFont typeface="Arial" panose="020B0604020202020204" pitchFamily="34" charset="0"/>
              <a:buChar char="•"/>
              <a:tabLst/>
              <a:defRPr/>
            </a:pPr>
            <a:r>
              <a:rPr kumimoji="0" lang="nl-NL" sz="2400" b="0" i="0" u="none" strike="noStrike" kern="1200" cap="none" spc="0" normalizeH="0" baseline="0" noProof="0" dirty="0" smtClean="0">
                <a:ln>
                  <a:noFill/>
                </a:ln>
                <a:solidFill>
                  <a:schemeClr val="bg2"/>
                </a:solidFill>
                <a:effectLst/>
                <a:uLnTx/>
                <a:uFillTx/>
                <a:latin typeface="Arial"/>
                <a:ea typeface="+mn-ea"/>
                <a:cs typeface="+mn-cs"/>
              </a:rPr>
              <a:t>spoort </a:t>
            </a:r>
            <a:r>
              <a:rPr kumimoji="0" lang="nl-NL" sz="2400" b="0" i="0" u="none" strike="noStrike" kern="1200" cap="none" spc="0" normalizeH="0" baseline="0" noProof="0" dirty="0">
                <a:ln>
                  <a:noFill/>
                </a:ln>
                <a:solidFill>
                  <a:schemeClr val="bg2"/>
                </a:solidFill>
                <a:effectLst/>
                <a:uLnTx/>
                <a:uFillTx/>
                <a:latin typeface="Arial"/>
                <a:ea typeface="+mn-ea"/>
                <a:cs typeface="+mn-cs"/>
              </a:rPr>
              <a:t>de student het publiek aan tot </a:t>
            </a:r>
            <a:r>
              <a:rPr kumimoji="0" lang="nl-NL" sz="2400" b="0" i="0" u="none" strike="noStrike" kern="1200" cap="none" spc="0" normalizeH="0" baseline="0" noProof="0" dirty="0" smtClean="0">
                <a:ln>
                  <a:noFill/>
                </a:ln>
                <a:solidFill>
                  <a:schemeClr val="bg2"/>
                </a:solidFill>
                <a:effectLst/>
                <a:uLnTx/>
                <a:uFillTx/>
                <a:latin typeface="Arial"/>
                <a:ea typeface="+mn-ea"/>
                <a:cs typeface="+mn-cs"/>
              </a:rPr>
              <a:t>actie</a:t>
            </a:r>
          </a:p>
          <a:p>
            <a:pPr marL="342900" marR="0" lvl="0" indent="-342900" algn="l" defTabSz="914400" rtl="0" eaLnBrk="0" fontAlgn="base" latinLnBrk="0" hangingPunct="0">
              <a:lnSpc>
                <a:spcPct val="100000"/>
              </a:lnSpc>
              <a:spcBef>
                <a:spcPct val="0"/>
              </a:spcBef>
              <a:spcAft>
                <a:spcPct val="0"/>
              </a:spcAft>
              <a:buClrTx/>
              <a:buSzTx/>
              <a:buFont typeface="Arial" panose="020B0604020202020204" pitchFamily="34" charset="0"/>
              <a:buChar char="•"/>
              <a:tabLst/>
              <a:defRPr/>
            </a:pPr>
            <a:r>
              <a:rPr kumimoji="0" lang="nl-NL" sz="2400" b="0" i="0" u="none" strike="noStrike" kern="1200" cap="none" spc="0" normalizeH="0" baseline="0" noProof="0" dirty="0">
                <a:ln>
                  <a:noFill/>
                </a:ln>
                <a:solidFill>
                  <a:schemeClr val="bg2"/>
                </a:solidFill>
                <a:effectLst/>
                <a:uLnTx/>
                <a:uFillTx/>
                <a:latin typeface="Arial"/>
                <a:ea typeface="+mn-ea"/>
                <a:cs typeface="+mn-cs"/>
              </a:rPr>
              <a:t>h</a:t>
            </a:r>
            <a:r>
              <a:rPr kumimoji="0" lang="nl-NL" sz="2400" b="0" i="0" u="none" strike="noStrike" kern="1200" cap="none" spc="0" normalizeH="0" baseline="0" noProof="0" dirty="0" smtClean="0">
                <a:ln>
                  <a:noFill/>
                </a:ln>
                <a:solidFill>
                  <a:schemeClr val="bg2"/>
                </a:solidFill>
                <a:effectLst/>
                <a:uLnTx/>
                <a:uFillTx/>
                <a:latin typeface="Arial"/>
                <a:ea typeface="+mn-ea"/>
                <a:cs typeface="+mn-cs"/>
              </a:rPr>
              <a:t>anteert </a:t>
            </a:r>
            <a:r>
              <a:rPr kumimoji="0" lang="nl-NL" sz="2400" b="0" i="0" u="none" strike="noStrike" kern="1200" cap="none" spc="0" normalizeH="0" baseline="0" noProof="0" dirty="0">
                <a:ln>
                  <a:noFill/>
                </a:ln>
                <a:solidFill>
                  <a:schemeClr val="bg2"/>
                </a:solidFill>
                <a:effectLst/>
                <a:uLnTx/>
                <a:uFillTx/>
                <a:latin typeface="Arial"/>
                <a:ea typeface="+mn-ea"/>
                <a:cs typeface="+mn-cs"/>
              </a:rPr>
              <a:t>de student een professionele opbouw</a:t>
            </a:r>
          </a:p>
        </p:txBody>
      </p:sp>
      <p:sp>
        <p:nvSpPr>
          <p:cNvPr id="4" name="Rechthoek 3"/>
          <p:cNvSpPr/>
          <p:nvPr/>
        </p:nvSpPr>
        <p:spPr>
          <a:xfrm>
            <a:off x="5738901" y="0"/>
            <a:ext cx="3405099" cy="707886"/>
          </a:xfrm>
          <a:prstGeom prst="rect">
            <a:avLst/>
          </a:prstGeom>
        </p:spPr>
        <p:txBody>
          <a:bodyPr wrap="none">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nl-NL" sz="4000" b="1" i="0" u="none" strike="noStrike" kern="1200" cap="none" spc="0" normalizeH="0" baseline="0" noProof="0" dirty="0" err="1" smtClean="0">
                <a:ln>
                  <a:noFill/>
                </a:ln>
                <a:solidFill>
                  <a:srgbClr val="280049"/>
                </a:solidFill>
                <a:effectLst/>
                <a:uLnTx/>
                <a:uFillTx/>
                <a:latin typeface="Arial" panose="020B0604020202020204" pitchFamily="34" charset="0"/>
                <a:ea typeface="+mn-ea"/>
                <a:cs typeface="+mn-cs"/>
              </a:rPr>
              <a:t>Lesdoel</a:t>
            </a:r>
            <a:r>
              <a:rPr kumimoji="0" lang="nl-NL" sz="4000" b="1" i="0" u="none" strike="noStrike" kern="1200" cap="none" spc="0" normalizeH="0" baseline="0" noProof="0" dirty="0" smtClean="0">
                <a:ln>
                  <a:noFill/>
                </a:ln>
                <a:solidFill>
                  <a:srgbClr val="280049"/>
                </a:solidFill>
                <a:effectLst/>
                <a:uLnTx/>
                <a:uFillTx/>
                <a:latin typeface="Arial" panose="020B0604020202020204" pitchFamily="34" charset="0"/>
                <a:ea typeface="+mn-ea"/>
                <a:cs typeface="+mn-cs"/>
              </a:rPr>
              <a:t> les 2</a:t>
            </a:r>
            <a:endParaRPr kumimoji="0" lang="nl-NL" sz="4000" b="1" i="0" u="none" strike="noStrike" kern="1200" cap="none" spc="0" normalizeH="0" baseline="0" noProof="0" dirty="0">
              <a:ln>
                <a:noFill/>
              </a:ln>
              <a:solidFill>
                <a:srgbClr val="280049"/>
              </a:solidFill>
              <a:effectLst/>
              <a:uLnTx/>
              <a:uFillTx/>
              <a:latin typeface="Arial" panose="020B0604020202020204" pitchFamily="34" charset="0"/>
              <a:ea typeface="+mn-ea"/>
              <a:cs typeface="+mn-cs"/>
            </a:endParaRPr>
          </a:p>
        </p:txBody>
      </p:sp>
    </p:spTree>
    <p:custDataLst>
      <p:tags r:id="rId1"/>
    </p:custDataLst>
    <p:extLst>
      <p:ext uri="{BB962C8B-B14F-4D97-AF65-F5344CB8AC3E}">
        <p14:creationId xmlns:p14="http://schemas.microsoft.com/office/powerpoint/2010/main" val="692729575"/>
      </p:ext>
    </p:extLst>
  </p:cSld>
  <p:clrMapOvr>
    <a:masterClrMapping/>
  </p:clrMapOvr>
  <p:transition spd="slow" advTm="55355"/>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idx="4294967295"/>
          </p:nvPr>
        </p:nvSpPr>
        <p:spPr/>
        <p:txBody>
          <a:bodyPr/>
          <a:lstStyle/>
          <a:p>
            <a:r>
              <a:rPr lang="nl-NL" altLang="nl-NL" smtClean="0"/>
              <a:t>Opbouw	</a:t>
            </a:r>
          </a:p>
        </p:txBody>
      </p:sp>
      <p:graphicFrame>
        <p:nvGraphicFramePr>
          <p:cNvPr id="4" name="Diagram 3"/>
          <p:cNvGraphicFramePr/>
          <p:nvPr/>
        </p:nvGraphicFramePr>
        <p:xfrm>
          <a:off x="0" y="764704"/>
          <a:ext cx="9144000" cy="609329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8196" name="PIJL-OMLAAG 2"/>
          <p:cNvSpPr>
            <a:spLocks noChangeArrowheads="1"/>
          </p:cNvSpPr>
          <p:nvPr/>
        </p:nvSpPr>
        <p:spPr bwMode="auto">
          <a:xfrm>
            <a:off x="2209800" y="1847206"/>
            <a:ext cx="288925" cy="576263"/>
          </a:xfrm>
          <a:prstGeom prst="downArrow">
            <a:avLst>
              <a:gd name="adj1" fmla="val 50000"/>
              <a:gd name="adj2" fmla="val 49863"/>
            </a:avLst>
          </a:prstGeom>
          <a:solidFill>
            <a:schemeClr val="accent1"/>
          </a:solidFill>
          <a:ln w="12700" algn="ctr">
            <a:solidFill>
              <a:schemeClr val="tx1"/>
            </a:solidFill>
            <a:round/>
            <a:headEnd/>
            <a:tailEnd/>
          </a:ln>
        </p:spPr>
        <p:txBody>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Font typeface="Arial" panose="020B0604020202020204" pitchFamily="34" charset="0"/>
              <a:buChar char="-"/>
              <a:defRPr sz="2800">
                <a:solidFill>
                  <a:srgbClr val="280049"/>
                </a:solidFill>
                <a:latin typeface="Arial" panose="020B0604020202020204" pitchFamily="34" charset="0"/>
              </a:defRPr>
            </a:lvl2pPr>
            <a:lvl3pPr marL="1143000" indent="-228600">
              <a:spcBef>
                <a:spcPct val="20000"/>
              </a:spcBef>
              <a:buSzPct val="100000"/>
              <a:buFont typeface="Arial" panose="020B0604020202020204" pitchFamily="34" charset="0"/>
              <a:buChar char="-"/>
              <a:defRPr sz="2400">
                <a:solidFill>
                  <a:schemeClr val="tx1"/>
                </a:solidFill>
                <a:latin typeface="Arial" panose="020B0604020202020204" pitchFamily="34" charset="0"/>
              </a:defRPr>
            </a:lvl3pPr>
            <a:lvl4pPr marL="1600200" indent="-228600">
              <a:spcBef>
                <a:spcPct val="20000"/>
              </a:spcBef>
              <a:buSzPct val="100000"/>
              <a:buChar char="–"/>
              <a:defRPr sz="2000">
                <a:solidFill>
                  <a:schemeClr val="tx1"/>
                </a:solidFill>
                <a:latin typeface="Fontys Frutiger" panose="00000400000000000000" pitchFamily="2" charset="0"/>
              </a:defRPr>
            </a:lvl4pPr>
            <a:lvl5pPr marL="2057400" indent="-228600">
              <a:spcBef>
                <a:spcPct val="20000"/>
              </a:spcBef>
              <a:buSzPct val="100000"/>
              <a:buChar char="»"/>
              <a:defRPr sz="2000">
                <a:solidFill>
                  <a:schemeClr val="tx1"/>
                </a:solidFill>
                <a:latin typeface="Fontys Frutiger" panose="00000400000000000000" pitchFamily="2" charset="0"/>
              </a:defRPr>
            </a:lvl5pPr>
            <a:lvl6pPr marL="2514600" indent="-228600" eaLnBrk="0" fontAlgn="base" hangingPunct="0">
              <a:spcBef>
                <a:spcPct val="20000"/>
              </a:spcBef>
              <a:spcAft>
                <a:spcPct val="0"/>
              </a:spcAft>
              <a:buSzPct val="100000"/>
              <a:buChar char="»"/>
              <a:defRPr sz="2000">
                <a:solidFill>
                  <a:schemeClr val="tx1"/>
                </a:solidFill>
                <a:latin typeface="Fontys Frutiger" panose="00000400000000000000" pitchFamily="2" charset="0"/>
              </a:defRPr>
            </a:lvl6pPr>
            <a:lvl7pPr marL="2971800" indent="-228600" eaLnBrk="0" fontAlgn="base" hangingPunct="0">
              <a:spcBef>
                <a:spcPct val="20000"/>
              </a:spcBef>
              <a:spcAft>
                <a:spcPct val="0"/>
              </a:spcAft>
              <a:buSzPct val="100000"/>
              <a:buChar char="»"/>
              <a:defRPr sz="2000">
                <a:solidFill>
                  <a:schemeClr val="tx1"/>
                </a:solidFill>
                <a:latin typeface="Fontys Frutiger" panose="00000400000000000000" pitchFamily="2" charset="0"/>
              </a:defRPr>
            </a:lvl7pPr>
            <a:lvl8pPr marL="3429000" indent="-228600" eaLnBrk="0" fontAlgn="base" hangingPunct="0">
              <a:spcBef>
                <a:spcPct val="20000"/>
              </a:spcBef>
              <a:spcAft>
                <a:spcPct val="0"/>
              </a:spcAft>
              <a:buSzPct val="100000"/>
              <a:buChar char="»"/>
              <a:defRPr sz="2000">
                <a:solidFill>
                  <a:schemeClr val="tx1"/>
                </a:solidFill>
                <a:latin typeface="Fontys Frutiger" panose="00000400000000000000" pitchFamily="2" charset="0"/>
              </a:defRPr>
            </a:lvl8pPr>
            <a:lvl9pPr marL="3886200" indent="-228600" eaLnBrk="0" fontAlgn="base" hangingPunct="0">
              <a:spcBef>
                <a:spcPct val="20000"/>
              </a:spcBef>
              <a:spcAft>
                <a:spcPct val="0"/>
              </a:spcAft>
              <a:buSzPct val="100000"/>
              <a:buChar char="»"/>
              <a:defRPr sz="2000">
                <a:solidFill>
                  <a:schemeClr val="tx1"/>
                </a:solidFill>
                <a:latin typeface="Fontys Frutiger" panose="00000400000000000000" pitchFamily="2"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nl-NL" altLang="nl-NL" sz="2400" b="0" i="0" u="none" strike="noStrike" kern="1200" cap="none" spc="0" normalizeH="0" baseline="0" noProof="0">
              <a:ln>
                <a:noFill/>
              </a:ln>
              <a:solidFill>
                <a:srgbClr val="280049"/>
              </a:solidFill>
              <a:effectLst/>
              <a:uLnTx/>
              <a:uFillTx/>
              <a:latin typeface="Arial" panose="020B0604020202020204" pitchFamily="34" charset="0"/>
              <a:ea typeface="ＭＳ Ｐゴシック" panose="020B0600070205080204" pitchFamily="34" charset="-128"/>
              <a:cs typeface="+mn-cs"/>
            </a:endParaRPr>
          </a:p>
        </p:txBody>
      </p:sp>
    </p:spTree>
    <p:extLst>
      <p:ext uri="{BB962C8B-B14F-4D97-AF65-F5344CB8AC3E}">
        <p14:creationId xmlns:p14="http://schemas.microsoft.com/office/powerpoint/2010/main" val="1096614763"/>
      </p:ext>
    </p:extLst>
  </p:cSld>
  <p:clrMapOvr>
    <a:masterClrMapping/>
  </p:clrMapOvr>
  <p:transition spd="slow" advTm="47691"/>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el 1"/>
          <p:cNvSpPr>
            <a:spLocks noGrp="1"/>
          </p:cNvSpPr>
          <p:nvPr>
            <p:ph type="title"/>
          </p:nvPr>
        </p:nvSpPr>
        <p:spPr/>
        <p:txBody>
          <a:bodyPr/>
          <a:lstStyle/>
          <a:p>
            <a:r>
              <a:rPr lang="nl-NL" altLang="nl-NL" sz="3600" dirty="0" smtClean="0">
                <a:solidFill>
                  <a:srgbClr val="280049"/>
                </a:solidFill>
                <a:latin typeface="Arial" panose="020B0604020202020204" pitchFamily="34" charset="0"/>
                <a:cs typeface="Arial" panose="020B0604020202020204" pitchFamily="34" charset="0"/>
              </a:rPr>
              <a:t>Kernboodschap</a:t>
            </a:r>
          </a:p>
        </p:txBody>
      </p:sp>
      <p:sp>
        <p:nvSpPr>
          <p:cNvPr id="3" name="Tijdelijke aanduiding voor inhoud 2"/>
          <p:cNvSpPr>
            <a:spLocks noGrp="1"/>
          </p:cNvSpPr>
          <p:nvPr>
            <p:ph idx="1"/>
          </p:nvPr>
        </p:nvSpPr>
        <p:spPr>
          <a:xfrm>
            <a:off x="250825" y="1060450"/>
            <a:ext cx="8229600" cy="5184775"/>
          </a:xfrm>
        </p:spPr>
        <p:txBody>
          <a:bodyPr/>
          <a:lstStyle/>
          <a:p>
            <a:pPr algn="ctr">
              <a:defRPr/>
            </a:pPr>
            <a:endParaRPr lang="nl-NL" sz="2400" dirty="0" smtClean="0">
              <a:latin typeface="Arial" panose="020B0604020202020204" pitchFamily="34" charset="0"/>
              <a:cs typeface="Arial" panose="020B0604020202020204" pitchFamily="34" charset="0"/>
            </a:endParaRPr>
          </a:p>
          <a:p>
            <a:pPr algn="ctr">
              <a:defRPr/>
            </a:pPr>
            <a:endParaRPr lang="nl-NL" sz="2400" dirty="0">
              <a:latin typeface="Arial" panose="020B0604020202020204" pitchFamily="34" charset="0"/>
              <a:cs typeface="Arial" panose="020B0604020202020204" pitchFamily="34" charset="0"/>
            </a:endParaRPr>
          </a:p>
          <a:p>
            <a:pPr marL="457200" indent="-457200">
              <a:buFont typeface="Arial" panose="020B0604020202020204" pitchFamily="34" charset="0"/>
              <a:buChar char="•"/>
              <a:defRPr/>
            </a:pPr>
            <a:r>
              <a:rPr lang="nl-NL" sz="2400" b="0" dirty="0" smtClean="0">
                <a:latin typeface="Arial" panose="020B0604020202020204" pitchFamily="34" charset="0"/>
                <a:cs typeface="Arial" panose="020B0604020202020204" pitchFamily="34" charset="0"/>
              </a:rPr>
              <a:t>Vat de essentie van de presentatie in één zin samen.</a:t>
            </a:r>
          </a:p>
          <a:p>
            <a:pPr marL="0" indent="0">
              <a:defRPr/>
            </a:pPr>
            <a:endParaRPr lang="nl-NL" sz="2400" b="0" dirty="0">
              <a:latin typeface="Arial" panose="020B0604020202020204" pitchFamily="34" charset="0"/>
              <a:cs typeface="Arial" panose="020B0604020202020204" pitchFamily="34" charset="0"/>
            </a:endParaRPr>
          </a:p>
          <a:p>
            <a:pPr marL="457200" indent="-457200">
              <a:buFont typeface="Arial" panose="020B0604020202020204" pitchFamily="34" charset="0"/>
              <a:buChar char="•"/>
              <a:defRPr/>
            </a:pPr>
            <a:r>
              <a:rPr lang="nl-NL" sz="2400" b="0" dirty="0" smtClean="0">
                <a:latin typeface="Arial" panose="020B0604020202020204" pitchFamily="34" charset="0"/>
                <a:cs typeface="Arial" panose="020B0604020202020204" pitchFamily="34" charset="0"/>
              </a:rPr>
              <a:t>Denk na over de woorden die je gebruikt.</a:t>
            </a:r>
          </a:p>
          <a:p>
            <a:pPr marL="457200" indent="-457200">
              <a:buFont typeface="Arial" panose="020B0604020202020204" pitchFamily="34" charset="0"/>
              <a:buChar char="•"/>
              <a:defRPr/>
            </a:pPr>
            <a:endParaRPr lang="nl-NL" sz="2400" b="0" dirty="0">
              <a:latin typeface="Arial" panose="020B0604020202020204" pitchFamily="34" charset="0"/>
              <a:cs typeface="Arial" panose="020B0604020202020204" pitchFamily="34" charset="0"/>
            </a:endParaRPr>
          </a:p>
          <a:p>
            <a:pPr marL="457200" indent="-457200">
              <a:buFont typeface="Arial" panose="020B0604020202020204" pitchFamily="34" charset="0"/>
              <a:buChar char="•"/>
              <a:defRPr/>
            </a:pPr>
            <a:r>
              <a:rPr lang="nl-NL" sz="2400" b="0" dirty="0" smtClean="0">
                <a:latin typeface="Arial" panose="020B0604020202020204" pitchFamily="34" charset="0"/>
                <a:cs typeface="Arial" panose="020B0604020202020204" pitchFamily="34" charset="0"/>
              </a:rPr>
              <a:t>Houd rekening met de voorkennis of houding van je publiek.</a:t>
            </a:r>
          </a:p>
          <a:p>
            <a:pPr marL="457200" indent="-457200">
              <a:buFont typeface="Arial" panose="020B0604020202020204" pitchFamily="34" charset="0"/>
              <a:buChar char="•"/>
              <a:defRPr/>
            </a:pPr>
            <a:endParaRPr lang="nl-NL" sz="2400" b="0" dirty="0">
              <a:latin typeface="Arial" panose="020B0604020202020204" pitchFamily="34" charset="0"/>
              <a:cs typeface="Arial" panose="020B0604020202020204" pitchFamily="34" charset="0"/>
            </a:endParaRPr>
          </a:p>
          <a:p>
            <a:pPr marL="457200" indent="-457200">
              <a:buFont typeface="Arial" panose="020B0604020202020204" pitchFamily="34" charset="0"/>
              <a:buChar char="•"/>
              <a:defRPr/>
            </a:pPr>
            <a:r>
              <a:rPr lang="nl-NL" sz="2400" b="0" dirty="0" smtClean="0">
                <a:latin typeface="Arial" panose="020B0604020202020204" pitchFamily="34" charset="0"/>
                <a:cs typeface="Arial" panose="020B0604020202020204" pitchFamily="34" charset="0"/>
              </a:rPr>
              <a:t>Formuleer zo positief mogelijk</a:t>
            </a:r>
          </a:p>
          <a:p>
            <a:pPr marL="457200" indent="-457200">
              <a:buFont typeface="Arial" panose="020B0604020202020204" pitchFamily="34" charset="0"/>
              <a:buChar char="•"/>
              <a:defRPr/>
            </a:pPr>
            <a:endParaRPr lang="nl-NL" sz="2400" b="0" dirty="0">
              <a:latin typeface="Arial" panose="020B0604020202020204" pitchFamily="34" charset="0"/>
              <a:cs typeface="Arial" panose="020B0604020202020204" pitchFamily="34" charset="0"/>
            </a:endParaRPr>
          </a:p>
          <a:p>
            <a:pPr marL="457200" indent="-457200">
              <a:buFont typeface="Arial" panose="020B0604020202020204" pitchFamily="34" charset="0"/>
              <a:buChar char="•"/>
              <a:defRPr/>
            </a:pPr>
            <a:r>
              <a:rPr lang="nl-NL" sz="2400" b="0" dirty="0" smtClean="0">
                <a:latin typeface="Arial" panose="020B0604020202020204" pitchFamily="34" charset="0"/>
                <a:cs typeface="Arial" panose="020B0604020202020204" pitchFamily="34" charset="0"/>
              </a:rPr>
              <a:t>Formuleer zoveel mogelijk deze boodschap (Begin, midden, eind)</a:t>
            </a:r>
            <a:endParaRPr lang="nl-NL" sz="2400" b="0" dirty="0">
              <a:latin typeface="Arial" panose="020B0604020202020204" pitchFamily="34" charset="0"/>
              <a:cs typeface="Arial" panose="020B0604020202020204" pitchFamily="34" charset="0"/>
            </a:endParaRPr>
          </a:p>
          <a:p>
            <a:pPr marL="457200" indent="-457200">
              <a:buFont typeface="Arial" panose="020B0604020202020204" pitchFamily="34" charset="0"/>
              <a:buChar char="•"/>
              <a:defRPr/>
            </a:pPr>
            <a:endParaRPr lang="nl-NL" sz="2400" dirty="0">
              <a:latin typeface="Arial" panose="020B0604020202020204" pitchFamily="34" charset="0"/>
              <a:cs typeface="Arial" panose="020B0604020202020204" pitchFamily="34"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el 1"/>
          <p:cNvSpPr>
            <a:spLocks noGrp="1"/>
          </p:cNvSpPr>
          <p:nvPr>
            <p:ph type="ctrTitle"/>
          </p:nvPr>
        </p:nvSpPr>
        <p:spPr>
          <a:xfrm>
            <a:off x="4969768" y="79412"/>
            <a:ext cx="4174232" cy="938535"/>
          </a:xfrm>
        </p:spPr>
        <p:txBody>
          <a:bodyPr/>
          <a:lstStyle/>
          <a:p>
            <a:r>
              <a:rPr lang="nl-NL" altLang="nl-NL" sz="4000" dirty="0" smtClean="0">
                <a:solidFill>
                  <a:srgbClr val="280049"/>
                </a:solidFill>
                <a:latin typeface="Arial" panose="020B0604020202020204" pitchFamily="34" charset="0"/>
                <a:cs typeface="Arial" panose="020B0604020202020204" pitchFamily="34" charset="0"/>
              </a:rPr>
              <a:t>I have </a:t>
            </a:r>
            <a:r>
              <a:rPr lang="nl-NL" altLang="nl-NL" sz="4000" dirty="0" err="1" smtClean="0">
                <a:solidFill>
                  <a:srgbClr val="280049"/>
                </a:solidFill>
                <a:latin typeface="Arial" panose="020B0604020202020204" pitchFamily="34" charset="0"/>
                <a:cs typeface="Arial" panose="020B0604020202020204" pitchFamily="34" charset="0"/>
              </a:rPr>
              <a:t>nothing</a:t>
            </a:r>
            <a:endParaRPr lang="nl-NL" altLang="nl-NL" sz="4000" dirty="0" smtClean="0">
              <a:solidFill>
                <a:srgbClr val="280049"/>
              </a:solidFill>
              <a:latin typeface="Arial" panose="020B0604020202020204" pitchFamily="34" charset="0"/>
              <a:cs typeface="Arial" panose="020B0604020202020204" pitchFamily="34" charset="0"/>
            </a:endParaRPr>
          </a:p>
        </p:txBody>
      </p:sp>
      <p:pic>
        <p:nvPicPr>
          <p:cNvPr id="3" name="8S0FDjFBj8o"/>
          <p:cNvPicPr>
            <a:picLocks noRot="1" noChangeAspect="1"/>
          </p:cNvPicPr>
          <p:nvPr>
            <a:videoFile r:link="rId1"/>
          </p:nvPr>
        </p:nvPicPr>
        <p:blipFill>
          <a:blip r:embed="rId4"/>
          <a:stretch>
            <a:fillRect/>
          </a:stretch>
        </p:blipFill>
        <p:spPr>
          <a:xfrm>
            <a:off x="1129220" y="2060848"/>
            <a:ext cx="7187196" cy="4042798"/>
          </a:xfrm>
          <a:prstGeom prst="rect">
            <a:avLst/>
          </a:prstGeom>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 3"/>
          <p:cNvGraphicFramePr/>
          <p:nvPr>
            <p:extLst>
              <p:ext uri="{D42A27DB-BD31-4B8C-83A1-F6EECF244321}">
                <p14:modId xmlns:p14="http://schemas.microsoft.com/office/powerpoint/2010/main" val="2208346517"/>
              </p:ext>
            </p:extLst>
          </p:nvPr>
        </p:nvGraphicFramePr>
        <p:xfrm>
          <a:off x="323528" y="1512168"/>
          <a:ext cx="8424936" cy="501317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el 1"/>
          <p:cNvSpPr>
            <a:spLocks noGrp="1"/>
          </p:cNvSpPr>
          <p:nvPr>
            <p:ph type="title"/>
          </p:nvPr>
        </p:nvSpPr>
        <p:spPr>
          <a:xfrm>
            <a:off x="2555776" y="-171400"/>
            <a:ext cx="6673850" cy="1106488"/>
          </a:xfrm>
        </p:spPr>
        <p:txBody>
          <a:bodyPr/>
          <a:lstStyle/>
          <a:p>
            <a:r>
              <a:rPr lang="nl-NL" altLang="nl-NL" sz="3600" dirty="0" smtClean="0">
                <a:solidFill>
                  <a:srgbClr val="280049"/>
                </a:solidFill>
                <a:latin typeface="Arial" panose="020B0604020202020204" pitchFamily="34" charset="0"/>
                <a:cs typeface="Arial" panose="020B0604020202020204" pitchFamily="34" charset="0"/>
              </a:rPr>
              <a:t>Een duidelijk doel bepalen</a:t>
            </a:r>
          </a:p>
        </p:txBody>
      </p:sp>
      <p:sp>
        <p:nvSpPr>
          <p:cNvPr id="12291" name="Tijdelijke aanduiding voor inhoud 2"/>
          <p:cNvSpPr>
            <a:spLocks noGrp="1"/>
          </p:cNvSpPr>
          <p:nvPr>
            <p:ph idx="1"/>
          </p:nvPr>
        </p:nvSpPr>
        <p:spPr/>
        <p:txBody>
          <a:bodyPr/>
          <a:lstStyle/>
          <a:p>
            <a:pPr>
              <a:defRPr/>
            </a:pPr>
            <a:endParaRPr lang="nl-NL" altLang="nl-NL" sz="2400" dirty="0" smtClean="0">
              <a:latin typeface="Arial" panose="020B0604020202020204" pitchFamily="34" charset="0"/>
              <a:cs typeface="Arial" panose="020B0604020202020204" pitchFamily="34" charset="0"/>
            </a:endParaRPr>
          </a:p>
          <a:p>
            <a:pPr>
              <a:defRPr/>
            </a:pPr>
            <a:endParaRPr lang="nl-NL" altLang="nl-NL" sz="2400" b="0" dirty="0" smtClean="0">
              <a:latin typeface="Arial" panose="020B0604020202020204" pitchFamily="34" charset="0"/>
              <a:cs typeface="Arial" panose="020B0604020202020204" pitchFamily="34" charset="0"/>
            </a:endParaRPr>
          </a:p>
          <a:p>
            <a:pPr marL="457200" indent="-457200">
              <a:buFont typeface="+mj-lt"/>
              <a:buAutoNum type="arabicPeriod"/>
              <a:defRPr/>
            </a:pPr>
            <a:r>
              <a:rPr lang="nl-NL" altLang="nl-NL" sz="2400" b="0" dirty="0" smtClean="0">
                <a:latin typeface="Arial" panose="020B0604020202020204" pitchFamily="34" charset="0"/>
                <a:cs typeface="Arial" panose="020B0604020202020204" pitchFamily="34" charset="0"/>
              </a:rPr>
              <a:t>De kernboodschap bepalen </a:t>
            </a:r>
          </a:p>
          <a:p>
            <a:pPr marL="457200" indent="-457200">
              <a:buFont typeface="+mj-lt"/>
              <a:buAutoNum type="arabicPeriod"/>
              <a:defRPr/>
            </a:pPr>
            <a:endParaRPr lang="nl-NL" altLang="nl-NL" sz="2400" b="0" dirty="0" smtClean="0">
              <a:latin typeface="Arial" panose="020B0604020202020204" pitchFamily="34" charset="0"/>
              <a:cs typeface="Arial" panose="020B0604020202020204" pitchFamily="34" charset="0"/>
            </a:endParaRPr>
          </a:p>
          <a:p>
            <a:pPr marL="457200" indent="-457200">
              <a:buFont typeface="+mj-lt"/>
              <a:buAutoNum type="arabicPeriod"/>
              <a:defRPr/>
            </a:pPr>
            <a:r>
              <a:rPr lang="nl-NL" altLang="nl-NL" sz="2400" b="0" dirty="0" smtClean="0">
                <a:latin typeface="Arial" panose="020B0604020202020204" pitchFamily="34" charset="0"/>
                <a:cs typeface="Arial" panose="020B0604020202020204" pitchFamily="34" charset="0"/>
              </a:rPr>
              <a:t>Een argumentatiestructuur opstellen </a:t>
            </a:r>
          </a:p>
          <a:p>
            <a:pPr marL="457200" indent="-457200">
              <a:buFont typeface="+mj-lt"/>
              <a:buAutoNum type="arabicPeriod"/>
              <a:defRPr/>
            </a:pPr>
            <a:endParaRPr lang="nl-NL" altLang="nl-NL" sz="2400" b="0" dirty="0" smtClean="0">
              <a:latin typeface="Arial" panose="020B0604020202020204" pitchFamily="34" charset="0"/>
              <a:cs typeface="Arial" panose="020B0604020202020204" pitchFamily="34" charset="0"/>
            </a:endParaRPr>
          </a:p>
          <a:p>
            <a:pPr marL="457200" indent="-457200">
              <a:buFont typeface="+mj-lt"/>
              <a:buAutoNum type="arabicPeriod"/>
              <a:defRPr/>
            </a:pPr>
            <a:r>
              <a:rPr lang="nl-NL" altLang="nl-NL" sz="2400" b="0" dirty="0" smtClean="0">
                <a:latin typeface="Arial" panose="020B0604020202020204" pitchFamily="34" charset="0"/>
                <a:cs typeface="Arial" panose="020B0604020202020204" pitchFamily="34" charset="0"/>
              </a:rPr>
              <a:t>Hulpmiddelen gebruiken als leidraad </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nodeType="clickEffect">
                                  <p:stCondLst>
                                    <p:cond delay="0"/>
                                  </p:stCondLst>
                                  <p:childTnLst>
                                    <p:set>
                                      <p:cBhvr>
                                        <p:cTn id="6" dur="1" fill="hold">
                                          <p:stCondLst>
                                            <p:cond delay="0"/>
                                          </p:stCondLst>
                                        </p:cTn>
                                        <p:tgtEl>
                                          <p:spTgt spid="12291">
                                            <p:txEl>
                                              <p:pRg st="2" end="2"/>
                                            </p:txEl>
                                          </p:spTgt>
                                        </p:tgtEl>
                                        <p:attrNameLst>
                                          <p:attrName>style.visibility</p:attrName>
                                        </p:attrNameLst>
                                      </p:cBhvr>
                                      <p:to>
                                        <p:strVal val="visible"/>
                                      </p:to>
                                    </p:set>
                                    <p:anim calcmode="lin" valueType="num">
                                      <p:cBhvr additive="base">
                                        <p:cTn id="7" dur="500" fill="hold"/>
                                        <p:tgtEl>
                                          <p:spTgt spid="12291">
                                            <p:txEl>
                                              <p:pRg st="2" end="2"/>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2291">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nodeType="clickEffect">
                                  <p:stCondLst>
                                    <p:cond delay="0"/>
                                  </p:stCondLst>
                                  <p:childTnLst>
                                    <p:set>
                                      <p:cBhvr>
                                        <p:cTn id="12" dur="1" fill="hold">
                                          <p:stCondLst>
                                            <p:cond delay="0"/>
                                          </p:stCondLst>
                                        </p:cTn>
                                        <p:tgtEl>
                                          <p:spTgt spid="12291">
                                            <p:txEl>
                                              <p:pRg st="4" end="4"/>
                                            </p:txEl>
                                          </p:spTgt>
                                        </p:tgtEl>
                                        <p:attrNameLst>
                                          <p:attrName>style.visibility</p:attrName>
                                        </p:attrNameLst>
                                      </p:cBhvr>
                                      <p:to>
                                        <p:strVal val="visible"/>
                                      </p:to>
                                    </p:set>
                                    <p:anim calcmode="lin" valueType="num">
                                      <p:cBhvr additive="base">
                                        <p:cTn id="13" dur="500" fill="hold"/>
                                        <p:tgtEl>
                                          <p:spTgt spid="12291">
                                            <p:txEl>
                                              <p:pRg st="4" end="4"/>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12291">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4" fill="hold" nodeType="clickEffect">
                                  <p:stCondLst>
                                    <p:cond delay="0"/>
                                  </p:stCondLst>
                                  <p:childTnLst>
                                    <p:set>
                                      <p:cBhvr>
                                        <p:cTn id="18" dur="1" fill="hold">
                                          <p:stCondLst>
                                            <p:cond delay="0"/>
                                          </p:stCondLst>
                                        </p:cTn>
                                        <p:tgtEl>
                                          <p:spTgt spid="12291">
                                            <p:txEl>
                                              <p:pRg st="6" end="6"/>
                                            </p:txEl>
                                          </p:spTgt>
                                        </p:tgtEl>
                                        <p:attrNameLst>
                                          <p:attrName>style.visibility</p:attrName>
                                        </p:attrNameLst>
                                      </p:cBhvr>
                                      <p:to>
                                        <p:strVal val="visible"/>
                                      </p:to>
                                    </p:set>
                                    <p:anim calcmode="lin" valueType="num">
                                      <p:cBhvr additive="base">
                                        <p:cTn id="19" dur="500" fill="hold"/>
                                        <p:tgtEl>
                                          <p:spTgt spid="12291">
                                            <p:txEl>
                                              <p:pRg st="6" end="6"/>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12291">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el 1"/>
          <p:cNvSpPr>
            <a:spLocks noGrp="1"/>
          </p:cNvSpPr>
          <p:nvPr>
            <p:ph type="title"/>
          </p:nvPr>
        </p:nvSpPr>
        <p:spPr>
          <a:xfrm>
            <a:off x="0" y="-76166"/>
            <a:ext cx="9145016" cy="1106488"/>
          </a:xfrm>
        </p:spPr>
        <p:txBody>
          <a:bodyPr/>
          <a:lstStyle/>
          <a:p>
            <a:r>
              <a:rPr lang="nl-NL" altLang="nl-NL" sz="3600" dirty="0" smtClean="0">
                <a:solidFill>
                  <a:srgbClr val="280049"/>
                </a:solidFill>
                <a:latin typeface="Arial" panose="020B0604020202020204" pitchFamily="34" charset="0"/>
                <a:cs typeface="Arial" panose="020B0604020202020204" pitchFamily="34" charset="0"/>
              </a:rPr>
              <a:t>Het publiek aansporen tot actie! </a:t>
            </a:r>
          </a:p>
        </p:txBody>
      </p:sp>
      <p:sp>
        <p:nvSpPr>
          <p:cNvPr id="15363" name="Tijdelijke aanduiding voor inhoud 2"/>
          <p:cNvSpPr>
            <a:spLocks noGrp="1"/>
          </p:cNvSpPr>
          <p:nvPr>
            <p:ph idx="1"/>
          </p:nvPr>
        </p:nvSpPr>
        <p:spPr/>
        <p:txBody>
          <a:bodyPr/>
          <a:lstStyle/>
          <a:p>
            <a:pPr>
              <a:defRPr/>
            </a:pPr>
            <a:endParaRPr lang="nl-NL" altLang="nl-NL" dirty="0" smtClean="0">
              <a:latin typeface="Arial" panose="020B0604020202020204" pitchFamily="34" charset="0"/>
              <a:cs typeface="Arial" panose="020B0604020202020204" pitchFamily="34" charset="0"/>
            </a:endParaRPr>
          </a:p>
          <a:p>
            <a:pPr>
              <a:defRPr/>
            </a:pPr>
            <a:endParaRPr lang="nl-NL" altLang="nl-NL" sz="2400" b="0" dirty="0" smtClean="0">
              <a:latin typeface="Arial" panose="020B0604020202020204" pitchFamily="34" charset="0"/>
              <a:cs typeface="Arial" panose="020B0604020202020204" pitchFamily="34" charset="0"/>
            </a:endParaRPr>
          </a:p>
          <a:p>
            <a:pPr marL="457200" indent="-457200">
              <a:buFont typeface="+mj-lt"/>
              <a:buAutoNum type="arabicPeriod"/>
              <a:defRPr/>
            </a:pPr>
            <a:r>
              <a:rPr lang="nl-NL" altLang="nl-NL" sz="2400" b="0" dirty="0" smtClean="0">
                <a:latin typeface="Arial" panose="020B0604020202020204" pitchFamily="34" charset="0"/>
                <a:cs typeface="Arial" panose="020B0604020202020204" pitchFamily="34" charset="0"/>
              </a:rPr>
              <a:t>Concrete adviezen geven </a:t>
            </a:r>
          </a:p>
          <a:p>
            <a:pPr marL="457200" indent="-457200">
              <a:buFont typeface="+mj-lt"/>
              <a:buAutoNum type="arabicPeriod"/>
              <a:defRPr/>
            </a:pPr>
            <a:endParaRPr lang="nl-NL" altLang="nl-NL" sz="2400" b="0" dirty="0" smtClean="0">
              <a:latin typeface="Arial" panose="020B0604020202020204" pitchFamily="34" charset="0"/>
              <a:cs typeface="Arial" panose="020B0604020202020204" pitchFamily="34" charset="0"/>
            </a:endParaRPr>
          </a:p>
          <a:p>
            <a:pPr marL="457200" indent="-457200">
              <a:buFont typeface="+mj-lt"/>
              <a:buAutoNum type="arabicPeriod"/>
              <a:defRPr/>
            </a:pPr>
            <a:r>
              <a:rPr lang="nl-NL" altLang="nl-NL" sz="2400" b="0" dirty="0" smtClean="0">
                <a:latin typeface="Arial" panose="020B0604020202020204" pitchFamily="34" charset="0"/>
                <a:cs typeface="Arial" panose="020B0604020202020204" pitchFamily="34" charset="0"/>
              </a:rPr>
              <a:t>Emotie in het verhaal verwerken </a:t>
            </a:r>
          </a:p>
          <a:p>
            <a:pPr marL="457200" indent="-457200">
              <a:buFont typeface="+mj-lt"/>
              <a:buAutoNum type="arabicPeriod"/>
              <a:defRPr/>
            </a:pPr>
            <a:endParaRPr lang="nl-NL" altLang="nl-NL" sz="2400" b="0" dirty="0" smtClean="0">
              <a:latin typeface="Arial" panose="020B0604020202020204" pitchFamily="34" charset="0"/>
              <a:cs typeface="Arial" panose="020B0604020202020204" pitchFamily="34" charset="0"/>
            </a:endParaRPr>
          </a:p>
          <a:p>
            <a:pPr marL="457200" indent="-457200">
              <a:buFont typeface="+mj-lt"/>
              <a:buAutoNum type="arabicPeriod"/>
              <a:defRPr/>
            </a:pPr>
            <a:r>
              <a:rPr lang="nl-NL" altLang="nl-NL" sz="2400" b="0" dirty="0" smtClean="0">
                <a:latin typeface="Arial" panose="020B0604020202020204" pitchFamily="34" charset="0"/>
                <a:cs typeface="Arial" panose="020B0604020202020204" pitchFamily="34" charset="0"/>
              </a:rPr>
              <a:t>Het publiek aan het werk zetten </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5363">
                                            <p:txEl>
                                              <p:pRg st="2" end="2"/>
                                            </p:txEl>
                                          </p:spTgt>
                                        </p:tgtEl>
                                        <p:attrNameLst>
                                          <p:attrName>style.visibility</p:attrName>
                                        </p:attrNameLst>
                                      </p:cBhvr>
                                      <p:to>
                                        <p:strVal val="visible"/>
                                      </p:to>
                                    </p:set>
                                    <p:anim calcmode="lin" valueType="num">
                                      <p:cBhvr additive="base">
                                        <p:cTn id="7" dur="500" fill="hold"/>
                                        <p:tgtEl>
                                          <p:spTgt spid="15363">
                                            <p:txEl>
                                              <p:pRg st="2" end="2"/>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536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5363">
                                            <p:txEl>
                                              <p:pRg st="4" end="4"/>
                                            </p:txEl>
                                          </p:spTgt>
                                        </p:tgtEl>
                                        <p:attrNameLst>
                                          <p:attrName>style.visibility</p:attrName>
                                        </p:attrNameLst>
                                      </p:cBhvr>
                                      <p:to>
                                        <p:strVal val="visible"/>
                                      </p:to>
                                    </p:set>
                                    <p:anim calcmode="lin" valueType="num">
                                      <p:cBhvr additive="base">
                                        <p:cTn id="13" dur="500" fill="hold"/>
                                        <p:tgtEl>
                                          <p:spTgt spid="15363">
                                            <p:txEl>
                                              <p:pRg st="4" end="4"/>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1536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15363">
                                            <p:txEl>
                                              <p:pRg st="6" end="6"/>
                                            </p:txEl>
                                          </p:spTgt>
                                        </p:tgtEl>
                                        <p:attrNameLst>
                                          <p:attrName>style.visibility</p:attrName>
                                        </p:attrNameLst>
                                      </p:cBhvr>
                                      <p:to>
                                        <p:strVal val="visible"/>
                                      </p:to>
                                    </p:set>
                                    <p:anim calcmode="lin" valueType="num">
                                      <p:cBhvr additive="base">
                                        <p:cTn id="19" dur="500" fill="hold"/>
                                        <p:tgtEl>
                                          <p:spTgt spid="15363">
                                            <p:txEl>
                                              <p:pRg st="6" end="6"/>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15363">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363" grpId="0" build="p"/>
    </p:bldLst>
  </p:timing>
</p:sld>
</file>

<file path=ppt/tags/tag1.xml><?xml version="1.0" encoding="utf-8"?>
<p:tagLst xmlns:a="http://schemas.openxmlformats.org/drawingml/2006/main" xmlns:r="http://schemas.openxmlformats.org/officeDocument/2006/relationships" xmlns:p="http://schemas.openxmlformats.org/presentationml/2006/main">
  <p:tag name="TIMING" val="|1.4"/>
</p:tagLst>
</file>

<file path=ppt/tags/tag2.xml><?xml version="1.0" encoding="utf-8"?>
<p:tagLst xmlns:a="http://schemas.openxmlformats.org/drawingml/2006/main" xmlns:r="http://schemas.openxmlformats.org/officeDocument/2006/relationships" xmlns:p="http://schemas.openxmlformats.org/presentationml/2006/main">
  <p:tag name="TIMING" val="|1.4"/>
</p:tagLst>
</file>

<file path=ppt/tags/tag3.xml><?xml version="1.0" encoding="utf-8"?>
<p:tagLst xmlns:a="http://schemas.openxmlformats.org/drawingml/2006/main" xmlns:r="http://schemas.openxmlformats.org/officeDocument/2006/relationships" xmlns:p="http://schemas.openxmlformats.org/presentationml/2006/main">
  <p:tag name="TIMING" val="|1.4"/>
</p:tagLst>
</file>

<file path=ppt/theme/theme1.xml><?xml version="1.0" encoding="utf-8"?>
<a:theme xmlns:a="http://schemas.openxmlformats.org/drawingml/2006/main" name="1_Algemene sheets Fontys Nederlands">
  <a:themeElements>
    <a:clrScheme name="">
      <a:dk1>
        <a:srgbClr val="280049"/>
      </a:dk1>
      <a:lt1>
        <a:srgbClr val="FFFFFF"/>
      </a:lt1>
      <a:dk2>
        <a:srgbClr val="280049"/>
      </a:dk2>
      <a:lt2>
        <a:srgbClr val="919191"/>
      </a:lt2>
      <a:accent1>
        <a:srgbClr val="FF9900"/>
      </a:accent1>
      <a:accent2>
        <a:srgbClr val="99CC00"/>
      </a:accent2>
      <a:accent3>
        <a:srgbClr val="FFFFFF"/>
      </a:accent3>
      <a:accent4>
        <a:srgbClr val="21003D"/>
      </a:accent4>
      <a:accent5>
        <a:srgbClr val="FFCAAA"/>
      </a:accent5>
      <a:accent6>
        <a:srgbClr val="8AB900"/>
      </a:accent6>
      <a:hlink>
        <a:srgbClr val="451D63"/>
      </a:hlink>
      <a:folHlink>
        <a:srgbClr val="CECECE"/>
      </a:folHlink>
    </a:clrScheme>
    <a:fontScheme name="1_Algemene sheets Fontys Nederlands">
      <a:majorFont>
        <a:latin typeface="Fontys Frutiger"/>
        <a:ea typeface=""/>
        <a:cs typeface=""/>
      </a:majorFont>
      <a:minorFont>
        <a:latin typeface="Fontys Frutiger"/>
        <a:ea typeface=""/>
        <a:cs typeface=""/>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nl-NL" sz="2400" b="0" i="0" u="none" strike="noStrike" cap="none" normalizeH="0" baseline="0" smtClean="0">
            <a:ln>
              <a:noFill/>
            </a:ln>
            <a:solidFill>
              <a:schemeClr val="tx1"/>
            </a:solidFill>
            <a:effectLst/>
            <a:latin typeface="Fontys Frutiger" pitchFamily="2" charset="0"/>
            <a:ea typeface="ＭＳ Ｐゴシック" pitchFamily="34" charset="-128"/>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nl-NL" sz="2400" b="0" i="0" u="none" strike="noStrike" cap="none" normalizeH="0" baseline="0" smtClean="0">
            <a:ln>
              <a:noFill/>
            </a:ln>
            <a:solidFill>
              <a:schemeClr val="tx1"/>
            </a:solidFill>
            <a:effectLst/>
            <a:latin typeface="Fontys Frutiger" pitchFamily="2" charset="0"/>
            <a:ea typeface="ＭＳ Ｐゴシック" pitchFamily="34" charset="-128"/>
          </a:defRPr>
        </a:defPPr>
      </a:lstStyle>
    </a:lnDef>
  </a:objectDefaults>
  <a:extraClrSchemeLst>
    <a:extraClrScheme>
      <a:clrScheme name="1_Algemene sheets Fontys Nederlands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1_Algemene sheets Fontys Nederlands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1_Algemene sheets Fontys Nederlands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1_Algemene sheets Fontys Nederlands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1_Algemene sheets Fontys Nederlands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1_Algemene sheets Fontys Nederlands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1_Algemene sheets Fontys Nederlands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Algemene sheets Fontys PP">
  <a:themeElements>
    <a:clrScheme name="">
      <a:dk1>
        <a:srgbClr val="280049"/>
      </a:dk1>
      <a:lt1>
        <a:srgbClr val="FFFFFF"/>
      </a:lt1>
      <a:dk2>
        <a:srgbClr val="280049"/>
      </a:dk2>
      <a:lt2>
        <a:srgbClr val="919191"/>
      </a:lt2>
      <a:accent1>
        <a:srgbClr val="FF9900"/>
      </a:accent1>
      <a:accent2>
        <a:srgbClr val="99CC00"/>
      </a:accent2>
      <a:accent3>
        <a:srgbClr val="FFFFFF"/>
      </a:accent3>
      <a:accent4>
        <a:srgbClr val="21003D"/>
      </a:accent4>
      <a:accent5>
        <a:srgbClr val="FFCAAA"/>
      </a:accent5>
      <a:accent6>
        <a:srgbClr val="8AB900"/>
      </a:accent6>
      <a:hlink>
        <a:srgbClr val="451D63"/>
      </a:hlink>
      <a:folHlink>
        <a:srgbClr val="CECECE"/>
      </a:folHlink>
    </a:clrScheme>
    <a:fontScheme name="Algemene sheets Fontys PP">
      <a:majorFont>
        <a:latin typeface="Arial"/>
        <a:ea typeface=""/>
        <a:cs typeface=""/>
      </a:majorFont>
      <a:minorFont>
        <a:latin typeface="Arial"/>
        <a:ea typeface=""/>
        <a:cs typeface=""/>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nl-NL" sz="24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nl-NL" sz="2400" b="0" i="0" u="none" strike="noStrike" cap="none" normalizeH="0" baseline="0" smtClean="0">
            <a:ln>
              <a:noFill/>
            </a:ln>
            <a:solidFill>
              <a:schemeClr val="tx1"/>
            </a:solidFill>
            <a:effectLst/>
            <a:latin typeface="Arial" charset="0"/>
          </a:defRPr>
        </a:defPPr>
      </a:lstStyle>
    </a:lnDef>
  </a:objectDefaults>
  <a:extraClrSchemeLst>
    <a:extraClrScheme>
      <a:clrScheme name="Algemene sheets Fontys PP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Algemene sheets Fontys PP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Algemene sheets Fontys PP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Algemene sheets Fontys PP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Algemene sheets Fontys PP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Algemene sheets Fontys PP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Algemene sheets Fontys PP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thema">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thema">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LongProperties xmlns="http://schemas.microsoft.com/office/2006/metadata/longProperti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4.xml><?xml version="1.0" encoding="utf-8"?>
<ct:contentTypeSchema xmlns:ct="http://schemas.microsoft.com/office/2006/metadata/contentType" xmlns:ma="http://schemas.microsoft.com/office/2006/metadata/properties/metaAttributes" ct:_="" ma:_="" ma:contentTypeName="Document" ma:contentTypeID="0x01010005BBD81C3BDBB544992D8B8A759149CF" ma:contentTypeVersion="13" ma:contentTypeDescription="Een nieuw document maken." ma:contentTypeScope="" ma:versionID="4fe3b506b0882348828d0f68dce9b87a">
  <xsd:schema xmlns:xsd="http://www.w3.org/2001/XMLSchema" xmlns:xs="http://www.w3.org/2001/XMLSchema" xmlns:p="http://schemas.microsoft.com/office/2006/metadata/properties" xmlns:ns3="e0410a76-c415-4be9-a7c3-76a384207a50" xmlns:ns4="2246986d-1cd1-4e3e-8115-a6c884550c42" targetNamespace="http://schemas.microsoft.com/office/2006/metadata/properties" ma:root="true" ma:fieldsID="fb712985b6ded7fc74a95dafc77e8940" ns3:_="" ns4:_="">
    <xsd:import namespace="e0410a76-c415-4be9-a7c3-76a384207a50"/>
    <xsd:import namespace="2246986d-1cd1-4e3e-8115-a6c884550c42"/>
    <xsd:element name="properties">
      <xsd:complexType>
        <xsd:sequence>
          <xsd:element name="documentManagement">
            <xsd:complexType>
              <xsd:all>
                <xsd:element ref="ns3:MediaServiceMetadata" minOccurs="0"/>
                <xsd:element ref="ns3:MediaServiceFastMetadata" minOccurs="0"/>
                <xsd:element ref="ns3:MediaServiceDateTaken" minOccurs="0"/>
                <xsd:element ref="ns3:MediaServiceAutoTags" minOccurs="0"/>
                <xsd:element ref="ns3:MediaLengthInSeconds" minOccurs="0"/>
                <xsd:element ref="ns3:MediaServiceOCR" minOccurs="0"/>
                <xsd:element ref="ns3:MediaServiceGenerationTime" minOccurs="0"/>
                <xsd:element ref="ns3:MediaServiceEventHashCode" minOccurs="0"/>
                <xsd:element ref="ns4:SharedWithUsers" minOccurs="0"/>
                <xsd:element ref="ns4:SharedWithDetails" minOccurs="0"/>
                <xsd:element ref="ns4:SharingHintHash" minOccurs="0"/>
                <xsd:element ref="ns3:MediaServiceAutoKeyPoints" minOccurs="0"/>
                <xsd:element ref="ns3: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0410a76-c415-4be9-a7c3-76a384207a50"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Tags" ma:internalName="MediaServiceAutoTags" ma:readOnly="true">
      <xsd:simpleType>
        <xsd:restriction base="dms:Text"/>
      </xsd:simpleType>
    </xsd:element>
    <xsd:element name="MediaLengthInSeconds" ma:index="12" nillable="true" ma:displayName="MediaLengthInSeconds" ma:hidden="true" ma:internalName="MediaLengthInSeconds" ma:readOnly="true">
      <xsd:simpleType>
        <xsd:restriction base="dms:Unknown"/>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AutoKeyPoints" ma:index="19" nillable="true" ma:displayName="MediaServiceAutoKeyPoints" ma:hidden="true" ma:internalName="MediaServiceAutoKeyPoints" ma:readOnly="true">
      <xsd:simpleType>
        <xsd:restriction base="dms:Note"/>
      </xsd:simpleType>
    </xsd:element>
    <xsd:element name="MediaServiceKeyPoints" ma:index="20"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2246986d-1cd1-4e3e-8115-a6c884550c42" elementFormDefault="qualified">
    <xsd:import namespace="http://schemas.microsoft.com/office/2006/documentManagement/types"/>
    <xsd:import namespace="http://schemas.microsoft.com/office/infopath/2007/PartnerControls"/>
    <xsd:element name="SharedWithUsers" ma:index="16" nillable="true" ma:displayName="Gedeeld met"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7" nillable="true" ma:displayName="Gedeeld met details" ma:internalName="SharedWithDetails" ma:readOnly="true">
      <xsd:simpleType>
        <xsd:restriction base="dms:Note">
          <xsd:maxLength value="255"/>
        </xsd:restriction>
      </xsd:simpleType>
    </xsd:element>
    <xsd:element name="SharingHintHash" ma:index="18" nillable="true" ma:displayName="Hint-hash delen"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oudstype"/>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CC7EA5FB-F547-4DB2-A477-770CE8FE7569}">
  <ds:schemaRefs>
    <ds:schemaRef ds:uri="http://schemas.microsoft.com/sharepoint/v3/contenttype/forms"/>
  </ds:schemaRefs>
</ds:datastoreItem>
</file>

<file path=customXml/itemProps2.xml><?xml version="1.0" encoding="utf-8"?>
<ds:datastoreItem xmlns:ds="http://schemas.openxmlformats.org/officeDocument/2006/customXml" ds:itemID="{4A01F3BF-3A4F-4C8B-832C-CD6BC54DA9E2}">
  <ds:schemaRefs>
    <ds:schemaRef ds:uri="http://schemas.microsoft.com/office/2006/metadata/longProperties"/>
  </ds:schemaRefs>
</ds:datastoreItem>
</file>

<file path=customXml/itemProps3.xml><?xml version="1.0" encoding="utf-8"?>
<ds:datastoreItem xmlns:ds="http://schemas.openxmlformats.org/officeDocument/2006/customXml" ds:itemID="{F7B233F5-AE32-4FA9-A9AD-BC22F2DC7598}">
  <ds:schemaRefs>
    <ds:schemaRef ds:uri="http://purl.org/dc/terms/"/>
    <ds:schemaRef ds:uri="http://schemas.openxmlformats.org/package/2006/metadata/core-properties"/>
    <ds:schemaRef ds:uri="e0410a76-c415-4be9-a7c3-76a384207a50"/>
    <ds:schemaRef ds:uri="http://schemas.microsoft.com/office/2006/documentManagement/types"/>
    <ds:schemaRef ds:uri="2246986d-1cd1-4e3e-8115-a6c884550c42"/>
    <ds:schemaRef ds:uri="http://purl.org/dc/elements/1.1/"/>
    <ds:schemaRef ds:uri="http://schemas.microsoft.com/office/2006/metadata/properties"/>
    <ds:schemaRef ds:uri="http://schemas.microsoft.com/office/infopath/2007/PartnerControls"/>
    <ds:schemaRef ds:uri="http://www.w3.org/XML/1998/namespace"/>
    <ds:schemaRef ds:uri="http://purl.org/dc/dcmitype/"/>
  </ds:schemaRefs>
</ds:datastoreItem>
</file>

<file path=customXml/itemProps4.xml><?xml version="1.0" encoding="utf-8"?>
<ds:datastoreItem xmlns:ds="http://schemas.openxmlformats.org/officeDocument/2006/customXml" ds:itemID="{5C842538-C81C-4D07-8DED-9BEF0CDE984D}">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e0410a76-c415-4be9-a7c3-76a384207a50"/>
    <ds:schemaRef ds:uri="2246986d-1cd1-4e3e-8115-a6c884550c42"/>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Fontys Decanen Servicecentrum ppt</Template>
  <TotalTime>0</TotalTime>
  <Words>2285</Words>
  <Application>Microsoft Office PowerPoint</Application>
  <PresentationFormat>Diavoorstelling (4:3)</PresentationFormat>
  <Paragraphs>154</Paragraphs>
  <Slides>13</Slides>
  <Notes>13</Notes>
  <HiddenSlides>0</HiddenSlides>
  <MMClips>1</MMClips>
  <ScaleCrop>false</ScaleCrop>
  <HeadingPairs>
    <vt:vector size="6" baseType="variant">
      <vt:variant>
        <vt:lpstr>Gebruikte lettertypen</vt:lpstr>
      </vt:variant>
      <vt:variant>
        <vt:i4>5</vt:i4>
      </vt:variant>
      <vt:variant>
        <vt:lpstr>Thema</vt:lpstr>
      </vt:variant>
      <vt:variant>
        <vt:i4>2</vt:i4>
      </vt:variant>
      <vt:variant>
        <vt:lpstr>Diatitels</vt:lpstr>
      </vt:variant>
      <vt:variant>
        <vt:i4>13</vt:i4>
      </vt:variant>
    </vt:vector>
  </HeadingPairs>
  <TitlesOfParts>
    <vt:vector size="20" baseType="lpstr">
      <vt:lpstr>ＭＳ Ｐゴシック</vt:lpstr>
      <vt:lpstr>Arial</vt:lpstr>
      <vt:lpstr>Arial</vt:lpstr>
      <vt:lpstr>Calibri</vt:lpstr>
      <vt:lpstr>Fontys Frutiger</vt:lpstr>
      <vt:lpstr>1_Algemene sheets Fontys Nederlands</vt:lpstr>
      <vt:lpstr>Algemene sheets Fontys PP</vt:lpstr>
      <vt:lpstr>PowerPoint-presentatie</vt:lpstr>
      <vt:lpstr>PowerPoint-presentatie</vt:lpstr>
      <vt:lpstr>PowerPoint-presentatie</vt:lpstr>
      <vt:lpstr>Opbouw </vt:lpstr>
      <vt:lpstr>Kernboodschap</vt:lpstr>
      <vt:lpstr>I have nothing</vt:lpstr>
      <vt:lpstr>PowerPoint-presentatie</vt:lpstr>
      <vt:lpstr>Een duidelijk doel bepalen</vt:lpstr>
      <vt:lpstr>Het publiek aansporen tot actie! </vt:lpstr>
      <vt:lpstr>Presentatieopdracht</vt:lpstr>
      <vt:lpstr>Beoordeling</vt:lpstr>
      <vt:lpstr>PowerPoint-presentatie</vt:lpstr>
      <vt:lpstr>PowerPoint-presentatie</vt:lpstr>
    </vt:vector>
  </TitlesOfParts>
  <Company>Fontys Hogescholen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Studieloopbaan begeleiding</dc:title>
  <dc:creator>ICT-Services</dc:creator>
  <cp:lastModifiedBy>Karthaus,Juul J.</cp:lastModifiedBy>
  <cp:revision>166</cp:revision>
  <dcterms:created xsi:type="dcterms:W3CDTF">2009-08-31T05:54:29Z</dcterms:created>
  <dcterms:modified xsi:type="dcterms:W3CDTF">2022-04-22T10:37:19Z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
    <vt:lpwstr>Document</vt:lpwstr>
  </property>
  <property fmtid="{D5CDD505-2E9C-101B-9397-08002B2CF9AE}" pid="3" name="LeerlijncodeTP">
    <vt:lpwstr>335;#TP1VPV|9f7c27df-1547-434a-98d2-52a849543b3e</vt:lpwstr>
  </property>
  <property fmtid="{D5CDD505-2E9C-101B-9397-08002B2CF9AE}" pid="4" name="_dlc_DocId">
    <vt:lpwstr>4ZZFN67C4HJ3-503277780-85</vt:lpwstr>
  </property>
  <property fmtid="{D5CDD505-2E9C-101B-9397-08002B2CF9AE}" pid="5" name="_dlc_DocIdItemGuid">
    <vt:lpwstr>9149d1b4-71a9-4f7c-bd0e-2b317ccb99e0</vt:lpwstr>
  </property>
  <property fmtid="{D5CDD505-2E9C-101B-9397-08002B2CF9AE}" pid="6" name="_dlc_DocIdUrl">
    <vt:lpwstr>https://connect.fontys.nl/instituten/fhhrmenp/tp/tp1vpv/_layouts/15/DocIdRedir.aspx?ID=4ZZFN67C4HJ3-503277780-85, 4ZZFN67C4HJ3-503277780-85</vt:lpwstr>
  </property>
  <property fmtid="{D5CDD505-2E9C-101B-9397-08002B2CF9AE}" pid="7" name="_docset_NoMedatataSyncRequired">
    <vt:lpwstr>False</vt:lpwstr>
  </property>
  <property fmtid="{D5CDD505-2E9C-101B-9397-08002B2CF9AE}" pid="8" name="ContentTypeId">
    <vt:lpwstr>0x01010005BBD81C3BDBB544992D8B8A759149CF</vt:lpwstr>
  </property>
</Properties>
</file>