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0"/>
  </p:notesMasterIdLst>
  <p:sldIdLst>
    <p:sldId id="286" r:id="rId5"/>
    <p:sldId id="303" r:id="rId6"/>
    <p:sldId id="287" r:id="rId7"/>
    <p:sldId id="296" r:id="rId8"/>
    <p:sldId id="304" r:id="rId9"/>
    <p:sldId id="290" r:id="rId10"/>
    <p:sldId id="291" r:id="rId11"/>
    <p:sldId id="292" r:id="rId12"/>
    <p:sldId id="293" r:id="rId13"/>
    <p:sldId id="305" r:id="rId14"/>
    <p:sldId id="297" r:id="rId15"/>
    <p:sldId id="298" r:id="rId16"/>
    <p:sldId id="299" r:id="rId17"/>
    <p:sldId id="300" r:id="rId18"/>
    <p:sldId id="295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1FBCCC-4B50-475F-9D85-B62E1012A784}" v="32" dt="2021-01-26T12:37:09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87" autoAdjust="0"/>
  </p:normalViewPr>
  <p:slideViewPr>
    <p:cSldViewPr>
      <p:cViewPr varScale="1">
        <p:scale>
          <a:sx n="115" d="100"/>
          <a:sy n="115" d="100"/>
        </p:scale>
        <p:origin x="148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1FE26-C2EB-4243-976D-0C777663236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CD8AD-05A9-46D2-BEC0-CB8A94EBD7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836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13-4-2021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package" Target="../embeddings/Microsoft_Word_Document7.docx"/><Relationship Id="rId5" Type="http://schemas.openxmlformats.org/officeDocument/2006/relationships/image" Target="../media/image5.png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package" Target="../embeddings/Microsoft_Word_Document9.docx"/><Relationship Id="rId7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Document10.docx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Word_Document4.docx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6172200" cy="504056"/>
          </a:xfrm>
        </p:spPr>
        <p:txBody>
          <a:bodyPr>
            <a:normAutofit fontScale="90000"/>
          </a:bodyPr>
          <a:lstStyle/>
          <a:p>
            <a:r>
              <a:rPr lang="nl-NL" dirty="0"/>
              <a:t>K3 les 1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628800"/>
            <a:ext cx="672649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53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Cosinus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129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Cosinus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5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Document" r:id="rId6" imgW="5765800" imgH="533400" progId="Word.Document.12">
                  <p:embed/>
                </p:oleObj>
              </mc:Choice>
              <mc:Fallback>
                <p:oleObj name="Document" r:id="rId6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85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Cos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259632" y="6011996"/>
            <a:ext cx="2102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CAS= C </a:t>
            </a:r>
          </a:p>
        </p:txBody>
      </p:sp>
    </p:spTree>
    <p:extLst>
      <p:ext uri="{BB962C8B-B14F-4D97-AF65-F5344CB8AC3E}">
        <p14:creationId xmlns:p14="http://schemas.microsoft.com/office/powerpoint/2010/main" val="2685458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Cosinus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74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</a:t>
            </a:r>
            <a:r>
              <a:rPr lang="nl-NL" sz="2400" dirty="0" err="1"/>
              <a:t>Cos</a:t>
            </a:r>
            <a:r>
              <a:rPr lang="nl-NL" sz="2400" dirty="0"/>
              <a:t>= Cos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03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CAS= C 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4139952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39952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636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798197" cy="864096"/>
          </a:xfrm>
        </p:spPr>
        <p:txBody>
          <a:bodyPr/>
          <a:lstStyle/>
          <a:p>
            <a:r>
              <a:rPr lang="nl-NL" dirty="0"/>
              <a:t>Cosinus berekenen op RM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2781300" cy="4572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932040" y="5157192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SHIFT</a:t>
            </a:r>
          </a:p>
          <a:p>
            <a:pPr marL="342900" indent="-342900">
              <a:buAutoNum type="arabicPeriod"/>
            </a:pPr>
            <a:r>
              <a:rPr lang="nl-NL" dirty="0" err="1"/>
              <a:t>Cos</a:t>
            </a:r>
            <a:r>
              <a:rPr lang="nl-NL"/>
              <a:t> </a:t>
            </a:r>
            <a:r>
              <a:rPr lang="nl-NL" dirty="0"/>
              <a:t>(</a:t>
            </a:r>
            <a:r>
              <a:rPr lang="nl-NL"/>
              <a:t>dus Cos</a:t>
            </a:r>
            <a:r>
              <a:rPr lang="nl-NL" baseline="30000"/>
              <a:t>-</a:t>
            </a:r>
            <a:r>
              <a:rPr lang="nl-NL" baseline="30000" dirty="0"/>
              <a:t>1</a:t>
            </a:r>
            <a:r>
              <a:rPr lang="nl-NL" dirty="0"/>
              <a:t>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995936" y="6093296"/>
            <a:ext cx="498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antwoord krijg je de bijbehorende hoek</a:t>
            </a:r>
          </a:p>
        </p:txBody>
      </p:sp>
    </p:spTree>
    <p:extLst>
      <p:ext uri="{BB962C8B-B14F-4D97-AF65-F5344CB8AC3E}">
        <p14:creationId xmlns:p14="http://schemas.microsoft.com/office/powerpoint/2010/main" val="2541523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302253" cy="864096"/>
          </a:xfrm>
        </p:spPr>
        <p:txBody>
          <a:bodyPr/>
          <a:lstStyle/>
          <a:p>
            <a:r>
              <a:rPr lang="nl-NL" dirty="0"/>
              <a:t>Berekenen van Cosinus 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83568" y="4715852"/>
            <a:ext cx="72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 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3851920" y="1844824"/>
            <a:ext cx="439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Cosinus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572000" y="6093296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CAS!!!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1920" y="2420888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aanliggende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Wat is de schuine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Deel aanliggend door schuin!</a:t>
            </a:r>
          </a:p>
          <a:p>
            <a:pPr marL="342900" indent="-342900">
              <a:buAutoNum type="arabicPeriod"/>
            </a:pPr>
            <a:r>
              <a:rPr lang="nl-NL" dirty="0"/>
              <a:t>Vul uitkomt in op je RM</a:t>
            </a:r>
          </a:p>
          <a:p>
            <a:pPr marL="342900" indent="-342900">
              <a:buAutoNum type="arabicPeriod"/>
            </a:pPr>
            <a:r>
              <a:rPr lang="nl-NL" dirty="0"/>
              <a:t>Geef antwoord in graden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275856" y="4509120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</p:spTree>
    <p:extLst>
      <p:ext uri="{BB962C8B-B14F-4D97-AF65-F5344CB8AC3E}">
        <p14:creationId xmlns:p14="http://schemas.microsoft.com/office/powerpoint/2010/main" val="1375548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Samenvattend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5536" y="2492896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2492896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187624" y="2483604"/>
            <a:ext cx="2042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Cosinus: </a:t>
            </a:r>
            <a:r>
              <a:rPr lang="nl-NL" b="1" dirty="0">
                <a:solidFill>
                  <a:srgbClr val="FF0000"/>
                </a:solidFill>
              </a:rPr>
              <a:t>CAS</a:t>
            </a:r>
            <a:r>
              <a:rPr lang="nl-NL" dirty="0"/>
              <a:t>= C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187624" y="1916832"/>
            <a:ext cx="176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Sinus: </a:t>
            </a:r>
            <a:r>
              <a:rPr lang="nl-NL" b="1" dirty="0">
                <a:solidFill>
                  <a:srgbClr val="FF0000"/>
                </a:solidFill>
              </a:rPr>
              <a:t>SOS</a:t>
            </a:r>
            <a:r>
              <a:rPr lang="nl-NL" dirty="0"/>
              <a:t>= S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7504" y="1916832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Document" r:id="rId5" imgW="5765800" imgH="469900" progId="Word.Document.12">
                  <p:embed/>
                </p:oleObj>
              </mc:Choice>
              <mc:Fallback>
                <p:oleObj name="Document" r:id="rId5" imgW="5765800" imgH="46990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504" y="1916832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90376" y="3068960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Document" r:id="rId7" imgW="5765800" imgH="469900" progId="Word.Document.12">
                  <p:embed/>
                </p:oleObj>
              </mc:Choice>
              <mc:Fallback>
                <p:oleObj name="Document" r:id="rId7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0376" y="3068960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kstvak 8"/>
          <p:cNvSpPr txBox="1"/>
          <p:nvPr/>
        </p:nvSpPr>
        <p:spPr>
          <a:xfrm>
            <a:off x="1187624" y="3068960"/>
            <a:ext cx="211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Tangens: </a:t>
            </a:r>
            <a:r>
              <a:rPr lang="nl-NL" b="1" dirty="0">
                <a:solidFill>
                  <a:srgbClr val="FF0000"/>
                </a:solidFill>
              </a:rPr>
              <a:t>TOA</a:t>
            </a:r>
            <a:r>
              <a:rPr lang="nl-NL" dirty="0"/>
              <a:t>= T </a:t>
            </a:r>
          </a:p>
        </p:txBody>
      </p:sp>
    </p:spTree>
    <p:extLst>
      <p:ext uri="{BB962C8B-B14F-4D97-AF65-F5344CB8AC3E}">
        <p14:creationId xmlns:p14="http://schemas.microsoft.com/office/powerpoint/2010/main" val="176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Tangens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90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Tangens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5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903347"/>
              </p:ext>
            </p:extLst>
          </p:nvPr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Document" r:id="rId6" imgW="5765800" imgH="533400" progId="Word.Document.12">
                  <p:embed/>
                </p:oleObj>
              </mc:Choice>
              <mc:Fallback>
                <p:oleObj name="Document" r:id="rId6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42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Tan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331640" y="6021288"/>
            <a:ext cx="202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</a:t>
            </a:r>
            <a:r>
              <a:rPr lang="nl-NL" dirty="0" err="1"/>
              <a:t>Toa</a:t>
            </a:r>
            <a:r>
              <a:rPr lang="nl-NL" dirty="0"/>
              <a:t>= T </a:t>
            </a:r>
          </a:p>
        </p:txBody>
      </p:sp>
    </p:spTree>
    <p:extLst>
      <p:ext uri="{BB962C8B-B14F-4D97-AF65-F5344CB8AC3E}">
        <p14:creationId xmlns:p14="http://schemas.microsoft.com/office/powerpoint/2010/main" val="226353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</a:t>
            </a:r>
            <a:r>
              <a:rPr lang="nl-NL" dirty="0" err="1"/>
              <a:t>Tangebs</a:t>
            </a:r>
            <a:endParaRPr lang="nl-NL" dirty="0"/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922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Tan= Tan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106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TOA= T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458295"/>
              </p:ext>
            </p:extLst>
          </p:nvPr>
        </p:nvGraphicFramePr>
        <p:xfrm>
          <a:off x="4233199" y="6068856"/>
          <a:ext cx="56959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Document" r:id="rId3" imgW="5759988" imgH="469817" progId="Word.Document.12">
                  <p:embed/>
                </p:oleObj>
              </mc:Choice>
              <mc:Fallback>
                <p:oleObj name="Document" r:id="rId3" imgW="5759988" imgH="469817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33199" y="6068856"/>
                        <a:ext cx="5695950" cy="46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909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9A679-413E-4480-B336-C9D59078D8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Sinus Hoek berekenen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37FE6D-CBED-4D8D-92BE-35B22DE930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39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67544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86229" cy="648072"/>
          </a:xfrm>
        </p:spPr>
        <p:txBody>
          <a:bodyPr/>
          <a:lstStyle/>
          <a:p>
            <a:r>
              <a:rPr lang="nl-NL" dirty="0"/>
              <a:t>Sinus van een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5"/>
          <a:srcRect b="7394"/>
          <a:stretch/>
        </p:blipFill>
        <p:spPr>
          <a:xfrm>
            <a:off x="827584" y="1916832"/>
            <a:ext cx="5196512" cy="316835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-29654" y="5157192"/>
          <a:ext cx="856209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Document" r:id="rId6" imgW="5765800" imgH="533400" progId="Word.Document.12">
                  <p:embed/>
                </p:oleObj>
              </mc:Choice>
              <mc:Fallback>
                <p:oleObj name="Document" r:id="rId6" imgW="5765800" imgH="533400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29654" y="5157192"/>
                        <a:ext cx="856209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475656" y="5229200"/>
            <a:ext cx="115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Sin</a:t>
            </a:r>
            <a:r>
              <a:rPr lang="nl-NL" i="1" dirty="0" err="1"/>
              <a:t>∠D</a:t>
            </a:r>
            <a:r>
              <a:rPr lang="nl-NL" i="1" dirty="0"/>
              <a:t>= 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331640" y="6021288"/>
            <a:ext cx="2073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Onthoud: SOS= S </a:t>
            </a:r>
          </a:p>
        </p:txBody>
      </p:sp>
    </p:spTree>
    <p:extLst>
      <p:ext uri="{BB962C8B-B14F-4D97-AF65-F5344CB8AC3E}">
        <p14:creationId xmlns:p14="http://schemas.microsoft.com/office/powerpoint/2010/main" val="13765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helling met Sinus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3284984"/>
            <a:ext cx="4320480" cy="2376264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068960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799630" y="4336815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5576" y="1700808"/>
            <a:ext cx="483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helling/hoek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211960" y="299695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voer je dit in je rekenmachine in?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5508104" y="4005064"/>
            <a:ext cx="2668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SHIFT </a:t>
            </a:r>
            <a:r>
              <a:rPr lang="nl-NL" sz="2400" dirty="0" err="1"/>
              <a:t>Sin</a:t>
            </a:r>
            <a:r>
              <a:rPr lang="nl-NL" sz="2400" dirty="0"/>
              <a:t>= Sin</a:t>
            </a:r>
            <a:r>
              <a:rPr lang="nl-NL" sz="2400" baseline="30000" dirty="0"/>
              <a:t>-1</a:t>
            </a:r>
            <a:r>
              <a:rPr lang="nl-NL" sz="2400" dirty="0"/>
              <a:t>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3347864" y="3861048"/>
            <a:ext cx="52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5m</a:t>
            </a:r>
          </a:p>
        </p:txBody>
      </p:sp>
      <p:sp>
        <p:nvSpPr>
          <p:cNvPr id="16" name="Rechthoek 15"/>
          <p:cNvSpPr/>
          <p:nvPr/>
        </p:nvSpPr>
        <p:spPr>
          <a:xfrm>
            <a:off x="6015858" y="6021288"/>
            <a:ext cx="1004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SOS= S 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139952" y="6021288"/>
          <a:ext cx="57658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Document" r:id="rId3" imgW="5765800" imgH="469900" progId="Word.Document.12">
                  <p:embed/>
                </p:oleObj>
              </mc:Choice>
              <mc:Fallback>
                <p:oleObj name="Document" r:id="rId3" imgW="5765800" imgH="469900" progId="Word.Document.12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39952" y="6021288"/>
                        <a:ext cx="57658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008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9" grpId="0"/>
      <p:bldP spid="10" grpId="0"/>
      <p:bldP spid="3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798197" cy="864096"/>
          </a:xfrm>
        </p:spPr>
        <p:txBody>
          <a:bodyPr/>
          <a:lstStyle/>
          <a:p>
            <a:r>
              <a:rPr lang="nl-NL" dirty="0"/>
              <a:t>Sinus berekenen op RM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2781300" cy="457200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932040" y="5157192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SHIFT</a:t>
            </a:r>
          </a:p>
          <a:p>
            <a:pPr marL="342900" indent="-342900">
              <a:buAutoNum type="arabicPeriod"/>
            </a:pPr>
            <a:r>
              <a:rPr lang="nl-NL" dirty="0" err="1"/>
              <a:t>Sin</a:t>
            </a:r>
            <a:r>
              <a:rPr lang="nl-NL" dirty="0"/>
              <a:t> (dus Sin</a:t>
            </a:r>
            <a:r>
              <a:rPr lang="nl-NL" baseline="30000" dirty="0"/>
              <a:t>-1</a:t>
            </a:r>
            <a:r>
              <a:rPr lang="nl-NL" dirty="0"/>
              <a:t>)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995936" y="6093296"/>
            <a:ext cx="498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antwoord krijg je de bijbehorende hoek</a:t>
            </a:r>
          </a:p>
        </p:txBody>
      </p:sp>
    </p:spTree>
    <p:extLst>
      <p:ext uri="{BB962C8B-B14F-4D97-AF65-F5344CB8AC3E}">
        <p14:creationId xmlns:p14="http://schemas.microsoft.com/office/powerpoint/2010/main" val="1322660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302253" cy="864096"/>
          </a:xfrm>
        </p:spPr>
        <p:txBody>
          <a:bodyPr/>
          <a:lstStyle/>
          <a:p>
            <a:r>
              <a:rPr lang="nl-NL" dirty="0"/>
              <a:t>Berekenen van Sinus </a:t>
            </a:r>
          </a:p>
        </p:txBody>
      </p:sp>
      <p:sp>
        <p:nvSpPr>
          <p:cNvPr id="4" name="Rechthoekige driehoek 3"/>
          <p:cNvSpPr/>
          <p:nvPr/>
        </p:nvSpPr>
        <p:spPr>
          <a:xfrm>
            <a:off x="1331640" y="4221088"/>
            <a:ext cx="4320480" cy="144016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899592" y="551723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796136" y="5517232"/>
            <a:ext cx="317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3861048"/>
            <a:ext cx="372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683568" y="4715852"/>
            <a:ext cx="72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12 m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3076222" y="5832593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16m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3851920" y="1844824"/>
            <a:ext cx="4125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Hoe bereken je nu de Sinus van </a:t>
            </a:r>
            <a:r>
              <a:rPr lang="nl-NL" i="1" dirty="0"/>
              <a:t>∠</a:t>
            </a:r>
            <a:r>
              <a:rPr lang="nl-NL" dirty="0"/>
              <a:t>B? 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572000" y="6093296"/>
            <a:ext cx="1124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u="sng" dirty="0"/>
              <a:t>SOS!!!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1920" y="2420888"/>
            <a:ext cx="51845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Wat is de overstaande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Wat is de schuine zijde? Hoe lang is deze?</a:t>
            </a:r>
          </a:p>
          <a:p>
            <a:pPr marL="342900" indent="-342900">
              <a:buAutoNum type="arabicPeriod"/>
            </a:pPr>
            <a:r>
              <a:rPr lang="nl-NL" dirty="0"/>
              <a:t>Deel overstaand door schuin!</a:t>
            </a:r>
          </a:p>
          <a:p>
            <a:pPr marL="342900" indent="-342900">
              <a:buAutoNum type="arabicPeriod"/>
            </a:pPr>
            <a:r>
              <a:rPr lang="nl-NL" dirty="0"/>
              <a:t>Vul uitkomt in op je RM</a:t>
            </a:r>
          </a:p>
          <a:p>
            <a:pPr marL="342900" indent="-342900">
              <a:buAutoNum type="arabicPeriod"/>
            </a:pPr>
            <a:r>
              <a:rPr lang="nl-NL" dirty="0"/>
              <a:t>Geef antwoord in graden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275856" y="4509120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20m</a:t>
            </a:r>
          </a:p>
        </p:txBody>
      </p:sp>
    </p:spTree>
    <p:extLst>
      <p:ext uri="{BB962C8B-B14F-4D97-AF65-F5344CB8AC3E}">
        <p14:creationId xmlns:p14="http://schemas.microsoft.com/office/powerpoint/2010/main" val="34046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C01994631379489957D5CF4EA630F4" ma:contentTypeVersion="10" ma:contentTypeDescription="Een nieuw document maken." ma:contentTypeScope="" ma:versionID="6f1c74bbe35bd377f0caabaeebee80d5">
  <xsd:schema xmlns:xsd="http://www.w3.org/2001/XMLSchema" xmlns:xs="http://www.w3.org/2001/XMLSchema" xmlns:p="http://schemas.microsoft.com/office/2006/metadata/properties" xmlns:ns3="9850d420-2ffd-4324-b3f9-9141217f64ed" xmlns:ns4="2c2cb585-57a7-48c0-ae96-4113c54800d9" targetNamespace="http://schemas.microsoft.com/office/2006/metadata/properties" ma:root="true" ma:fieldsID="335a9e4199daa30f49c3acc0fba6d508" ns3:_="" ns4:_="">
    <xsd:import namespace="9850d420-2ffd-4324-b3f9-9141217f64ed"/>
    <xsd:import namespace="2c2cb585-57a7-48c0-ae96-4113c54800d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0d420-2ffd-4324-b3f9-9141217f64e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2cb585-57a7-48c0-ae96-4113c54800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4BA39B-9F83-449C-A652-87E37622D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50d420-2ffd-4324-b3f9-9141217f64ed"/>
    <ds:schemaRef ds:uri="2c2cb585-57a7-48c0-ae96-4113c54800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DB79AA-8130-4E73-AF5A-0DBFAD2C54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2F4841-C969-4F2A-8552-B743C73CAB68}">
  <ds:schemaRefs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2c2cb585-57a7-48c0-ae96-4113c54800d9"/>
    <ds:schemaRef ds:uri="http://www.w3.org/XML/1998/namespace"/>
    <ds:schemaRef ds:uri="9850d420-2ffd-4324-b3f9-9141217f64ed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441</TotalTime>
  <Words>336</Words>
  <Application>Microsoft Office PowerPoint</Application>
  <PresentationFormat>Diavoorstelling (4:3)</PresentationFormat>
  <Paragraphs>86</Paragraphs>
  <Slides>15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Calibri</vt:lpstr>
      <vt:lpstr>Century Schoolbook</vt:lpstr>
      <vt:lpstr>Wingdings</vt:lpstr>
      <vt:lpstr>Wingdings 2</vt:lpstr>
      <vt:lpstr>Oriel</vt:lpstr>
      <vt:lpstr>Document</vt:lpstr>
      <vt:lpstr>K3 les 1</vt:lpstr>
      <vt:lpstr>Tangens Hoek berekenen</vt:lpstr>
      <vt:lpstr>Tangens van een driehoek</vt:lpstr>
      <vt:lpstr>Berekenen van helling met Tangebs</vt:lpstr>
      <vt:lpstr>Sinus Hoek berekenen</vt:lpstr>
      <vt:lpstr>Sinus van een driehoek</vt:lpstr>
      <vt:lpstr>Berekenen van helling met Sinus</vt:lpstr>
      <vt:lpstr>Sinus berekenen op RM</vt:lpstr>
      <vt:lpstr>Berekenen van Sinus </vt:lpstr>
      <vt:lpstr>Cosinus Hoek berekenen</vt:lpstr>
      <vt:lpstr>Cosinus van een driehoek</vt:lpstr>
      <vt:lpstr>Berekenen van helling met Cosinus</vt:lpstr>
      <vt:lpstr>Cosinus berekenen op RM</vt:lpstr>
      <vt:lpstr>Berekenen van Cosinus </vt:lpstr>
      <vt:lpstr>Samenvattend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Hal,  P. van</cp:lastModifiedBy>
  <cp:revision>54</cp:revision>
  <dcterms:created xsi:type="dcterms:W3CDTF">2015-02-25T10:58:09Z</dcterms:created>
  <dcterms:modified xsi:type="dcterms:W3CDTF">2021-04-13T11:32:20Z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0x01010084C01994631379489957D5CF4EA630F4</vt:lpwstr>
  </property>
</Properties>
</file>