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752" r:id="rId1"/>
  </p:sldMasterIdLst>
  <p:sldIdLst>
    <p:sldId id="256" r:id="rId2"/>
    <p:sldId id="257" r:id="rId3"/>
    <p:sldId id="258" r:id="rId4"/>
    <p:sldId id="259" r:id="rId5"/>
    <p:sldId id="260" r:id="rId6"/>
    <p:sldId id="261" r:id="rId7"/>
    <p:sldId id="262" r:id="rId8"/>
    <p:sldId id="263" r:id="rId9"/>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8BB02AE5-0B9B-412E-B658-F16CBE958789}" v="318" dt="2021-02-08T17:40:35.874"/>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9984" autoAdjust="0"/>
    <p:restoredTop sz="94660"/>
  </p:normalViewPr>
  <p:slideViewPr>
    <p:cSldViewPr snapToGrid="0">
      <p:cViewPr varScale="1">
        <p:scale>
          <a:sx n="71" d="100"/>
          <a:sy n="71" d="100"/>
        </p:scale>
        <p:origin x="66" y="72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5" Type="http://schemas.microsoft.com/office/2015/10/relationships/revisionInfo" Target="revisionInfo.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Loran Ibrahim" userId="S::librahim1@st.noorderpoort.nl::d1fc4cbf-b22b-4d6b-b59d-0bc46f06ef18" providerId="AD" clId="Web-{8BB02AE5-0B9B-412E-B658-F16CBE958789}"/>
    <pc:docChg chg="addSld modSld addMainMaster delMainMaster">
      <pc:chgData name="Loran Ibrahim" userId="S::librahim1@st.noorderpoort.nl::d1fc4cbf-b22b-4d6b-b59d-0bc46f06ef18" providerId="AD" clId="Web-{8BB02AE5-0B9B-412E-B658-F16CBE958789}" dt="2021-02-08T17:40:36.015" v="179"/>
      <pc:docMkLst>
        <pc:docMk/>
      </pc:docMkLst>
      <pc:sldChg chg="addSp modSp mod setBg modClrScheme chgLayout">
        <pc:chgData name="Loran Ibrahim" userId="S::librahim1@st.noorderpoort.nl::d1fc4cbf-b22b-4d6b-b59d-0bc46f06ef18" providerId="AD" clId="Web-{8BB02AE5-0B9B-412E-B658-F16CBE958789}" dt="2021-02-08T17:16:33.872" v="25" actId="20577"/>
        <pc:sldMkLst>
          <pc:docMk/>
          <pc:sldMk cId="1823541577" sldId="256"/>
        </pc:sldMkLst>
        <pc:spChg chg="mod">
          <ac:chgData name="Loran Ibrahim" userId="S::librahim1@st.noorderpoort.nl::d1fc4cbf-b22b-4d6b-b59d-0bc46f06ef18" providerId="AD" clId="Web-{8BB02AE5-0B9B-412E-B658-F16CBE958789}" dt="2021-02-08T17:16:27.762" v="23"/>
          <ac:spMkLst>
            <pc:docMk/>
            <pc:sldMk cId="1823541577" sldId="256"/>
            <ac:spMk id="2" creationId="{00000000-0000-0000-0000-000000000000}"/>
          </ac:spMkLst>
        </pc:spChg>
        <pc:spChg chg="mod">
          <ac:chgData name="Loran Ibrahim" userId="S::librahim1@st.noorderpoort.nl::d1fc4cbf-b22b-4d6b-b59d-0bc46f06ef18" providerId="AD" clId="Web-{8BB02AE5-0B9B-412E-B658-F16CBE958789}" dt="2021-02-08T17:16:33.872" v="25" actId="20577"/>
          <ac:spMkLst>
            <pc:docMk/>
            <pc:sldMk cId="1823541577" sldId="256"/>
            <ac:spMk id="3" creationId="{00000000-0000-0000-0000-000000000000}"/>
          </ac:spMkLst>
        </pc:spChg>
        <pc:spChg chg="add">
          <ac:chgData name="Loran Ibrahim" userId="S::librahim1@st.noorderpoort.nl::d1fc4cbf-b22b-4d6b-b59d-0bc46f06ef18" providerId="AD" clId="Web-{8BB02AE5-0B9B-412E-B658-F16CBE958789}" dt="2021-02-08T17:16:27.762" v="23"/>
          <ac:spMkLst>
            <pc:docMk/>
            <pc:sldMk cId="1823541577" sldId="256"/>
            <ac:spMk id="9" creationId="{BF9FFE17-DE95-4821-ACC1-B90C95449294}"/>
          </ac:spMkLst>
        </pc:spChg>
        <pc:spChg chg="add">
          <ac:chgData name="Loran Ibrahim" userId="S::librahim1@st.noorderpoort.nl::d1fc4cbf-b22b-4d6b-b59d-0bc46f06ef18" providerId="AD" clId="Web-{8BB02AE5-0B9B-412E-B658-F16CBE958789}" dt="2021-02-08T17:16:27.762" v="23"/>
          <ac:spMkLst>
            <pc:docMk/>
            <pc:sldMk cId="1823541577" sldId="256"/>
            <ac:spMk id="11" creationId="{03CF76AF-FF72-4430-A772-05840329020B}"/>
          </ac:spMkLst>
        </pc:spChg>
        <pc:spChg chg="add">
          <ac:chgData name="Loran Ibrahim" userId="S::librahim1@st.noorderpoort.nl::d1fc4cbf-b22b-4d6b-b59d-0bc46f06ef18" providerId="AD" clId="Web-{8BB02AE5-0B9B-412E-B658-F16CBE958789}" dt="2021-02-08T17:16:27.762" v="23"/>
          <ac:spMkLst>
            <pc:docMk/>
            <pc:sldMk cId="1823541577" sldId="256"/>
            <ac:spMk id="13" creationId="{0B1C8180-2FDD-4202-8C45-4057CB1AB26F}"/>
          </ac:spMkLst>
        </pc:spChg>
        <pc:picChg chg="add">
          <ac:chgData name="Loran Ibrahim" userId="S::librahim1@st.noorderpoort.nl::d1fc4cbf-b22b-4d6b-b59d-0bc46f06ef18" providerId="AD" clId="Web-{8BB02AE5-0B9B-412E-B658-F16CBE958789}" dt="2021-02-08T17:16:27.762" v="23"/>
          <ac:picMkLst>
            <pc:docMk/>
            <pc:sldMk cId="1823541577" sldId="256"/>
            <ac:picMk id="4" creationId="{4A1BF699-9273-4E46-8376-638990629BC7}"/>
          </ac:picMkLst>
        </pc:picChg>
        <pc:cxnChg chg="add">
          <ac:chgData name="Loran Ibrahim" userId="S::librahim1@st.noorderpoort.nl::d1fc4cbf-b22b-4d6b-b59d-0bc46f06ef18" providerId="AD" clId="Web-{8BB02AE5-0B9B-412E-B658-F16CBE958789}" dt="2021-02-08T17:16:27.762" v="23"/>
          <ac:cxnSpMkLst>
            <pc:docMk/>
            <pc:sldMk cId="1823541577" sldId="256"/>
            <ac:cxnSpMk id="15" creationId="{D6E86CC6-13EA-4A88-86AD-CF27BF52CC95}"/>
          </ac:cxnSpMkLst>
        </pc:cxnChg>
        <pc:cxnChg chg="add">
          <ac:chgData name="Loran Ibrahim" userId="S::librahim1@st.noorderpoort.nl::d1fc4cbf-b22b-4d6b-b59d-0bc46f06ef18" providerId="AD" clId="Web-{8BB02AE5-0B9B-412E-B658-F16CBE958789}" dt="2021-02-08T17:16:27.762" v="23"/>
          <ac:cxnSpMkLst>
            <pc:docMk/>
            <pc:sldMk cId="1823541577" sldId="256"/>
            <ac:cxnSpMk id="17" creationId="{3F80B441-4F7D-4B40-8A13-FED03A1F3A16}"/>
          </ac:cxnSpMkLst>
        </pc:cxnChg>
        <pc:cxnChg chg="add">
          <ac:chgData name="Loran Ibrahim" userId="S::librahim1@st.noorderpoort.nl::d1fc4cbf-b22b-4d6b-b59d-0bc46f06ef18" providerId="AD" clId="Web-{8BB02AE5-0B9B-412E-B658-F16CBE958789}" dt="2021-02-08T17:16:27.762" v="23"/>
          <ac:cxnSpMkLst>
            <pc:docMk/>
            <pc:sldMk cId="1823541577" sldId="256"/>
            <ac:cxnSpMk id="19" creationId="{70C7FD1A-44B1-4E4C-B0C9-A8103DCCDCC2}"/>
          </ac:cxnSpMkLst>
        </pc:cxnChg>
      </pc:sldChg>
      <pc:sldChg chg="addSp modSp new mod setBg setClrOvrMap">
        <pc:chgData name="Loran Ibrahim" userId="S::librahim1@st.noorderpoort.nl::d1fc4cbf-b22b-4d6b-b59d-0bc46f06ef18" providerId="AD" clId="Web-{8BB02AE5-0B9B-412E-B658-F16CBE958789}" dt="2021-02-08T17:24:36.524" v="56" actId="20577"/>
        <pc:sldMkLst>
          <pc:docMk/>
          <pc:sldMk cId="3120149997" sldId="257"/>
        </pc:sldMkLst>
        <pc:spChg chg="mod">
          <ac:chgData name="Loran Ibrahim" userId="S::librahim1@st.noorderpoort.nl::d1fc4cbf-b22b-4d6b-b59d-0bc46f06ef18" providerId="AD" clId="Web-{8BB02AE5-0B9B-412E-B658-F16CBE958789}" dt="2021-02-08T17:23:27.788" v="48"/>
          <ac:spMkLst>
            <pc:docMk/>
            <pc:sldMk cId="3120149997" sldId="257"/>
            <ac:spMk id="2" creationId="{E988EF24-4214-4C6B-946F-2DAD75052E77}"/>
          </ac:spMkLst>
        </pc:spChg>
        <pc:spChg chg="mod">
          <ac:chgData name="Loran Ibrahim" userId="S::librahim1@st.noorderpoort.nl::d1fc4cbf-b22b-4d6b-b59d-0bc46f06ef18" providerId="AD" clId="Web-{8BB02AE5-0B9B-412E-B658-F16CBE958789}" dt="2021-02-08T17:24:36.524" v="56" actId="20577"/>
          <ac:spMkLst>
            <pc:docMk/>
            <pc:sldMk cId="3120149997" sldId="257"/>
            <ac:spMk id="3" creationId="{5AFD4BD3-16E1-4646-9739-A22E1F61B109}"/>
          </ac:spMkLst>
        </pc:spChg>
        <pc:spChg chg="add">
          <ac:chgData name="Loran Ibrahim" userId="S::librahim1@st.noorderpoort.nl::d1fc4cbf-b22b-4d6b-b59d-0bc46f06ef18" providerId="AD" clId="Web-{8BB02AE5-0B9B-412E-B658-F16CBE958789}" dt="2021-02-08T17:23:27.788" v="48"/>
          <ac:spMkLst>
            <pc:docMk/>
            <pc:sldMk cId="3120149997" sldId="257"/>
            <ac:spMk id="9" creationId="{E192707B-B929-41A7-9B41-E959A1C689E4}"/>
          </ac:spMkLst>
        </pc:spChg>
        <pc:spChg chg="add">
          <ac:chgData name="Loran Ibrahim" userId="S::librahim1@st.noorderpoort.nl::d1fc4cbf-b22b-4d6b-b59d-0bc46f06ef18" providerId="AD" clId="Web-{8BB02AE5-0B9B-412E-B658-F16CBE958789}" dt="2021-02-08T17:23:27.788" v="48"/>
          <ac:spMkLst>
            <pc:docMk/>
            <pc:sldMk cId="3120149997" sldId="257"/>
            <ac:spMk id="11" creationId="{8FB4235C-4505-46C7-AD8F-8769A1972FC1}"/>
          </ac:spMkLst>
        </pc:spChg>
        <pc:picChg chg="add mod ord">
          <ac:chgData name="Loran Ibrahim" userId="S::librahim1@st.noorderpoort.nl::d1fc4cbf-b22b-4d6b-b59d-0bc46f06ef18" providerId="AD" clId="Web-{8BB02AE5-0B9B-412E-B658-F16CBE958789}" dt="2021-02-08T17:23:27.788" v="48"/>
          <ac:picMkLst>
            <pc:docMk/>
            <pc:sldMk cId="3120149997" sldId="257"/>
            <ac:picMk id="4" creationId="{57AF383D-44E4-40E5-B270-ED5DF7C84AE6}"/>
          </ac:picMkLst>
        </pc:picChg>
      </pc:sldChg>
      <pc:sldChg chg="addSp modSp new mod setBg">
        <pc:chgData name="Loran Ibrahim" userId="S::librahim1@st.noorderpoort.nl::d1fc4cbf-b22b-4d6b-b59d-0bc46f06ef18" providerId="AD" clId="Web-{8BB02AE5-0B9B-412E-B658-F16CBE958789}" dt="2021-02-08T17:27:53.075" v="71" actId="20577"/>
        <pc:sldMkLst>
          <pc:docMk/>
          <pc:sldMk cId="3969115149" sldId="258"/>
        </pc:sldMkLst>
        <pc:spChg chg="mod">
          <ac:chgData name="Loran Ibrahim" userId="S::librahim1@st.noorderpoort.nl::d1fc4cbf-b22b-4d6b-b59d-0bc46f06ef18" providerId="AD" clId="Web-{8BB02AE5-0B9B-412E-B658-F16CBE958789}" dt="2021-02-08T17:27:21.465" v="67"/>
          <ac:spMkLst>
            <pc:docMk/>
            <pc:sldMk cId="3969115149" sldId="258"/>
            <ac:spMk id="2" creationId="{61C4433E-A349-4F8D-AEFE-C76758878B88}"/>
          </ac:spMkLst>
        </pc:spChg>
        <pc:spChg chg="mod ord">
          <ac:chgData name="Loran Ibrahim" userId="S::librahim1@st.noorderpoort.nl::d1fc4cbf-b22b-4d6b-b59d-0bc46f06ef18" providerId="AD" clId="Web-{8BB02AE5-0B9B-412E-B658-F16CBE958789}" dt="2021-02-08T17:27:53.075" v="71" actId="20577"/>
          <ac:spMkLst>
            <pc:docMk/>
            <pc:sldMk cId="3969115149" sldId="258"/>
            <ac:spMk id="3" creationId="{73601183-EAC4-4DCF-9D8C-36DF144E9D0D}"/>
          </ac:spMkLst>
        </pc:spChg>
        <pc:spChg chg="add">
          <ac:chgData name="Loran Ibrahim" userId="S::librahim1@st.noorderpoort.nl::d1fc4cbf-b22b-4d6b-b59d-0bc46f06ef18" providerId="AD" clId="Web-{8BB02AE5-0B9B-412E-B658-F16CBE958789}" dt="2021-02-08T17:27:21.465" v="67"/>
          <ac:spMkLst>
            <pc:docMk/>
            <pc:sldMk cId="3969115149" sldId="258"/>
            <ac:spMk id="9" creationId="{0BBB6B01-5B73-410C-B70E-8CF2FA470D11}"/>
          </ac:spMkLst>
        </pc:spChg>
        <pc:spChg chg="add">
          <ac:chgData name="Loran Ibrahim" userId="S::librahim1@st.noorderpoort.nl::d1fc4cbf-b22b-4d6b-b59d-0bc46f06ef18" providerId="AD" clId="Web-{8BB02AE5-0B9B-412E-B658-F16CBE958789}" dt="2021-02-08T17:27:21.465" v="67"/>
          <ac:spMkLst>
            <pc:docMk/>
            <pc:sldMk cId="3969115149" sldId="258"/>
            <ac:spMk id="11" creationId="{8712F587-12D0-435C-8E3F-F44C36EE71B8}"/>
          </ac:spMkLst>
        </pc:spChg>
        <pc:picChg chg="add mod">
          <ac:chgData name="Loran Ibrahim" userId="S::librahim1@st.noorderpoort.nl::d1fc4cbf-b22b-4d6b-b59d-0bc46f06ef18" providerId="AD" clId="Web-{8BB02AE5-0B9B-412E-B658-F16CBE958789}" dt="2021-02-08T17:27:21.465" v="67"/>
          <ac:picMkLst>
            <pc:docMk/>
            <pc:sldMk cId="3969115149" sldId="258"/>
            <ac:picMk id="4" creationId="{692F00B9-A58B-4744-9393-24CDAD266220}"/>
          </ac:picMkLst>
        </pc:picChg>
      </pc:sldChg>
      <pc:sldChg chg="addSp modSp new mod setBg setClrOvrMap">
        <pc:chgData name="Loran Ibrahim" userId="S::librahim1@st.noorderpoort.nl::d1fc4cbf-b22b-4d6b-b59d-0bc46f06ef18" providerId="AD" clId="Web-{8BB02AE5-0B9B-412E-B658-F16CBE958789}" dt="2021-02-08T17:30:09.047" v="86"/>
        <pc:sldMkLst>
          <pc:docMk/>
          <pc:sldMk cId="997685254" sldId="259"/>
        </pc:sldMkLst>
        <pc:spChg chg="mod">
          <ac:chgData name="Loran Ibrahim" userId="S::librahim1@st.noorderpoort.nl::d1fc4cbf-b22b-4d6b-b59d-0bc46f06ef18" providerId="AD" clId="Web-{8BB02AE5-0B9B-412E-B658-F16CBE958789}" dt="2021-02-08T17:30:09.047" v="86"/>
          <ac:spMkLst>
            <pc:docMk/>
            <pc:sldMk cId="997685254" sldId="259"/>
            <ac:spMk id="2" creationId="{1F13DC90-2195-431C-8995-EE7458871361}"/>
          </ac:spMkLst>
        </pc:spChg>
        <pc:spChg chg="mod">
          <ac:chgData name="Loran Ibrahim" userId="S::librahim1@st.noorderpoort.nl::d1fc4cbf-b22b-4d6b-b59d-0bc46f06ef18" providerId="AD" clId="Web-{8BB02AE5-0B9B-412E-B658-F16CBE958789}" dt="2021-02-08T17:30:09.047" v="86"/>
          <ac:spMkLst>
            <pc:docMk/>
            <pc:sldMk cId="997685254" sldId="259"/>
            <ac:spMk id="3" creationId="{A989BA8B-6F06-4440-94DA-2A7D98678877}"/>
          </ac:spMkLst>
        </pc:spChg>
        <pc:spChg chg="add">
          <ac:chgData name="Loran Ibrahim" userId="S::librahim1@st.noorderpoort.nl::d1fc4cbf-b22b-4d6b-b59d-0bc46f06ef18" providerId="AD" clId="Web-{8BB02AE5-0B9B-412E-B658-F16CBE958789}" dt="2021-02-08T17:30:09.047" v="86"/>
          <ac:spMkLst>
            <pc:docMk/>
            <pc:sldMk cId="997685254" sldId="259"/>
            <ac:spMk id="9" creationId="{2DC4AA0A-D9C3-4A0B-990D-1BCB0022A696}"/>
          </ac:spMkLst>
        </pc:spChg>
        <pc:spChg chg="add">
          <ac:chgData name="Loran Ibrahim" userId="S::librahim1@st.noorderpoort.nl::d1fc4cbf-b22b-4d6b-b59d-0bc46f06ef18" providerId="AD" clId="Web-{8BB02AE5-0B9B-412E-B658-F16CBE958789}" dt="2021-02-08T17:30:09.047" v="86"/>
          <ac:spMkLst>
            <pc:docMk/>
            <pc:sldMk cId="997685254" sldId="259"/>
            <ac:spMk id="11" creationId="{370878C7-7719-40BD-AA97-751A85670594}"/>
          </ac:spMkLst>
        </pc:spChg>
        <pc:spChg chg="add">
          <ac:chgData name="Loran Ibrahim" userId="S::librahim1@st.noorderpoort.nl::d1fc4cbf-b22b-4d6b-b59d-0bc46f06ef18" providerId="AD" clId="Web-{8BB02AE5-0B9B-412E-B658-F16CBE958789}" dt="2021-02-08T17:30:09.047" v="86"/>
          <ac:spMkLst>
            <pc:docMk/>
            <pc:sldMk cId="997685254" sldId="259"/>
            <ac:spMk id="13" creationId="{1D9D3865-C494-4C4A-8495-8245E905469D}"/>
          </ac:spMkLst>
        </pc:spChg>
        <pc:picChg chg="add mod ord">
          <ac:chgData name="Loran Ibrahim" userId="S::librahim1@st.noorderpoort.nl::d1fc4cbf-b22b-4d6b-b59d-0bc46f06ef18" providerId="AD" clId="Web-{8BB02AE5-0B9B-412E-B658-F16CBE958789}" dt="2021-02-08T17:30:09.047" v="86"/>
          <ac:picMkLst>
            <pc:docMk/>
            <pc:sldMk cId="997685254" sldId="259"/>
            <ac:picMk id="4" creationId="{D7B44172-39BC-496B-9D07-632096EB4D5B}"/>
          </ac:picMkLst>
        </pc:picChg>
        <pc:cxnChg chg="add">
          <ac:chgData name="Loran Ibrahim" userId="S::librahim1@st.noorderpoort.nl::d1fc4cbf-b22b-4d6b-b59d-0bc46f06ef18" providerId="AD" clId="Web-{8BB02AE5-0B9B-412E-B658-F16CBE958789}" dt="2021-02-08T17:30:09.047" v="86"/>
          <ac:cxnSpMkLst>
            <pc:docMk/>
            <pc:sldMk cId="997685254" sldId="259"/>
            <ac:cxnSpMk id="15" creationId="{B78EE79F-FCAA-4CF9-9746-730B51FC4CB3}"/>
          </ac:cxnSpMkLst>
        </pc:cxnChg>
      </pc:sldChg>
      <pc:sldChg chg="addSp delSp modSp new mod setBg setClrOvrMap">
        <pc:chgData name="Loran Ibrahim" userId="S::librahim1@st.noorderpoort.nl::d1fc4cbf-b22b-4d6b-b59d-0bc46f06ef18" providerId="AD" clId="Web-{8BB02AE5-0B9B-412E-B658-F16CBE958789}" dt="2021-02-08T17:34:11.944" v="100"/>
        <pc:sldMkLst>
          <pc:docMk/>
          <pc:sldMk cId="1479293688" sldId="260"/>
        </pc:sldMkLst>
        <pc:spChg chg="mod">
          <ac:chgData name="Loran Ibrahim" userId="S::librahim1@st.noorderpoort.nl::d1fc4cbf-b22b-4d6b-b59d-0bc46f06ef18" providerId="AD" clId="Web-{8BB02AE5-0B9B-412E-B658-F16CBE958789}" dt="2021-02-08T17:34:11.944" v="100"/>
          <ac:spMkLst>
            <pc:docMk/>
            <pc:sldMk cId="1479293688" sldId="260"/>
            <ac:spMk id="2" creationId="{95ABC561-0B5F-40DE-8845-DEFCCB0647B9}"/>
          </ac:spMkLst>
        </pc:spChg>
        <pc:spChg chg="mod">
          <ac:chgData name="Loran Ibrahim" userId="S::librahim1@st.noorderpoort.nl::d1fc4cbf-b22b-4d6b-b59d-0bc46f06ef18" providerId="AD" clId="Web-{8BB02AE5-0B9B-412E-B658-F16CBE958789}" dt="2021-02-08T17:34:11.944" v="100"/>
          <ac:spMkLst>
            <pc:docMk/>
            <pc:sldMk cId="1479293688" sldId="260"/>
            <ac:spMk id="3" creationId="{BB54366D-D6B5-4E71-B9B1-96C369FAC623}"/>
          </ac:spMkLst>
        </pc:spChg>
        <pc:spChg chg="add">
          <ac:chgData name="Loran Ibrahim" userId="S::librahim1@st.noorderpoort.nl::d1fc4cbf-b22b-4d6b-b59d-0bc46f06ef18" providerId="AD" clId="Web-{8BB02AE5-0B9B-412E-B658-F16CBE958789}" dt="2021-02-08T17:34:11.944" v="100"/>
          <ac:spMkLst>
            <pc:docMk/>
            <pc:sldMk cId="1479293688" sldId="260"/>
            <ac:spMk id="6" creationId="{EB949D8D-8E17-4DBF-BEA8-13C57BF63803}"/>
          </ac:spMkLst>
        </pc:spChg>
        <pc:spChg chg="add">
          <ac:chgData name="Loran Ibrahim" userId="S::librahim1@st.noorderpoort.nl::d1fc4cbf-b22b-4d6b-b59d-0bc46f06ef18" providerId="AD" clId="Web-{8BB02AE5-0B9B-412E-B658-F16CBE958789}" dt="2021-02-08T17:34:11.944" v="100"/>
          <ac:spMkLst>
            <pc:docMk/>
            <pc:sldMk cId="1479293688" sldId="260"/>
            <ac:spMk id="7" creationId="{4BC6FC45-D4D9-4025-91DA-272D318D372B}"/>
          </ac:spMkLst>
        </pc:spChg>
        <pc:spChg chg="add">
          <ac:chgData name="Loran Ibrahim" userId="S::librahim1@st.noorderpoort.nl::d1fc4cbf-b22b-4d6b-b59d-0bc46f06ef18" providerId="AD" clId="Web-{8BB02AE5-0B9B-412E-B658-F16CBE958789}" dt="2021-02-08T17:34:11.944" v="100"/>
          <ac:spMkLst>
            <pc:docMk/>
            <pc:sldMk cId="1479293688" sldId="260"/>
            <ac:spMk id="8" creationId="{EA284212-C175-4C82-B112-A5208F70CB53}"/>
          </ac:spMkLst>
        </pc:spChg>
        <pc:spChg chg="add del">
          <ac:chgData name="Loran Ibrahim" userId="S::librahim1@st.noorderpoort.nl::d1fc4cbf-b22b-4d6b-b59d-0bc46f06ef18" providerId="AD" clId="Web-{8BB02AE5-0B9B-412E-B658-F16CBE958789}" dt="2021-02-08T17:34:11.928" v="99"/>
          <ac:spMkLst>
            <pc:docMk/>
            <pc:sldMk cId="1479293688" sldId="260"/>
            <ac:spMk id="9" creationId="{EB949D8D-8E17-4DBF-BEA8-13C57BF63803}"/>
          </ac:spMkLst>
        </pc:spChg>
        <pc:spChg chg="add del">
          <ac:chgData name="Loran Ibrahim" userId="S::librahim1@st.noorderpoort.nl::d1fc4cbf-b22b-4d6b-b59d-0bc46f06ef18" providerId="AD" clId="Web-{8BB02AE5-0B9B-412E-B658-F16CBE958789}" dt="2021-02-08T17:34:11.928" v="99"/>
          <ac:spMkLst>
            <pc:docMk/>
            <pc:sldMk cId="1479293688" sldId="260"/>
            <ac:spMk id="11" creationId="{4BC6FC45-D4D9-4025-91DA-272D318D372B}"/>
          </ac:spMkLst>
        </pc:spChg>
        <pc:spChg chg="add del">
          <ac:chgData name="Loran Ibrahim" userId="S::librahim1@st.noorderpoort.nl::d1fc4cbf-b22b-4d6b-b59d-0bc46f06ef18" providerId="AD" clId="Web-{8BB02AE5-0B9B-412E-B658-F16CBE958789}" dt="2021-02-08T17:34:11.928" v="99"/>
          <ac:spMkLst>
            <pc:docMk/>
            <pc:sldMk cId="1479293688" sldId="260"/>
            <ac:spMk id="13" creationId="{EA284212-C175-4C82-B112-A5208F70CB53}"/>
          </ac:spMkLst>
        </pc:spChg>
        <pc:spChg chg="add del">
          <ac:chgData name="Loran Ibrahim" userId="S::librahim1@st.noorderpoort.nl::d1fc4cbf-b22b-4d6b-b59d-0bc46f06ef18" providerId="AD" clId="Web-{8BB02AE5-0B9B-412E-B658-F16CBE958789}" dt="2021-02-08T17:34:11.928" v="99"/>
          <ac:spMkLst>
            <pc:docMk/>
            <pc:sldMk cId="1479293688" sldId="260"/>
            <ac:spMk id="15" creationId="{619EC706-8928-4DFD-8084-35D599EB434F}"/>
          </ac:spMkLst>
        </pc:spChg>
        <pc:picChg chg="add mod ord">
          <ac:chgData name="Loran Ibrahim" userId="S::librahim1@st.noorderpoort.nl::d1fc4cbf-b22b-4d6b-b59d-0bc46f06ef18" providerId="AD" clId="Web-{8BB02AE5-0B9B-412E-B658-F16CBE958789}" dt="2021-02-08T17:34:11.944" v="100"/>
          <ac:picMkLst>
            <pc:docMk/>
            <pc:sldMk cId="1479293688" sldId="260"/>
            <ac:picMk id="4" creationId="{3FC40554-D0CB-4BAA-A3D7-B9B22BA537E8}"/>
          </ac:picMkLst>
        </pc:picChg>
      </pc:sldChg>
      <pc:sldChg chg="addSp delSp modSp new mod setBg setClrOvrMap">
        <pc:chgData name="Loran Ibrahim" userId="S::librahim1@st.noorderpoort.nl::d1fc4cbf-b22b-4d6b-b59d-0bc46f06ef18" providerId="AD" clId="Web-{8BB02AE5-0B9B-412E-B658-F16CBE958789}" dt="2021-02-08T17:37:58.246" v="140"/>
        <pc:sldMkLst>
          <pc:docMk/>
          <pc:sldMk cId="4073523623" sldId="261"/>
        </pc:sldMkLst>
        <pc:spChg chg="mod">
          <ac:chgData name="Loran Ibrahim" userId="S::librahim1@st.noorderpoort.nl::d1fc4cbf-b22b-4d6b-b59d-0bc46f06ef18" providerId="AD" clId="Web-{8BB02AE5-0B9B-412E-B658-F16CBE958789}" dt="2021-02-08T17:37:58.246" v="140"/>
          <ac:spMkLst>
            <pc:docMk/>
            <pc:sldMk cId="4073523623" sldId="261"/>
            <ac:spMk id="2" creationId="{D0E2E76D-239D-4C7F-96B9-68CB8EA4FF26}"/>
          </ac:spMkLst>
        </pc:spChg>
        <pc:spChg chg="mod">
          <ac:chgData name="Loran Ibrahim" userId="S::librahim1@st.noorderpoort.nl::d1fc4cbf-b22b-4d6b-b59d-0bc46f06ef18" providerId="AD" clId="Web-{8BB02AE5-0B9B-412E-B658-F16CBE958789}" dt="2021-02-08T17:37:58.246" v="140"/>
          <ac:spMkLst>
            <pc:docMk/>
            <pc:sldMk cId="4073523623" sldId="261"/>
            <ac:spMk id="3" creationId="{DADB2146-84B8-4325-BD08-A3DF60962951}"/>
          </ac:spMkLst>
        </pc:spChg>
        <pc:spChg chg="add del">
          <ac:chgData name="Loran Ibrahim" userId="S::librahim1@st.noorderpoort.nl::d1fc4cbf-b22b-4d6b-b59d-0bc46f06ef18" providerId="AD" clId="Web-{8BB02AE5-0B9B-412E-B658-F16CBE958789}" dt="2021-02-08T17:37:58.246" v="140"/>
          <ac:spMkLst>
            <pc:docMk/>
            <pc:sldMk cId="4073523623" sldId="261"/>
            <ac:spMk id="8" creationId="{ED15573D-0E45-4691-B525-471152EC18CD}"/>
          </ac:spMkLst>
        </pc:spChg>
        <pc:spChg chg="add del">
          <ac:chgData name="Loran Ibrahim" userId="S::librahim1@st.noorderpoort.nl::d1fc4cbf-b22b-4d6b-b59d-0bc46f06ef18" providerId="AD" clId="Web-{8BB02AE5-0B9B-412E-B658-F16CBE958789}" dt="2021-02-08T17:37:58.246" v="140"/>
          <ac:spMkLst>
            <pc:docMk/>
            <pc:sldMk cId="4073523623" sldId="261"/>
            <ac:spMk id="10" creationId="{9E448559-19A4-4252-8C27-54C1DA906F8A}"/>
          </ac:spMkLst>
        </pc:spChg>
        <pc:spChg chg="add del">
          <ac:chgData name="Loran Ibrahim" userId="S::librahim1@st.noorderpoort.nl::d1fc4cbf-b22b-4d6b-b59d-0bc46f06ef18" providerId="AD" clId="Web-{8BB02AE5-0B9B-412E-B658-F16CBE958789}" dt="2021-02-08T17:37:58.246" v="140"/>
          <ac:spMkLst>
            <pc:docMk/>
            <pc:sldMk cId="4073523623" sldId="261"/>
            <ac:spMk id="12" creationId="{1B19C35E-4E30-4F1D-9FC2-F2FA6191E453}"/>
          </ac:spMkLst>
        </pc:spChg>
        <pc:spChg chg="add">
          <ac:chgData name="Loran Ibrahim" userId="S::librahim1@st.noorderpoort.nl::d1fc4cbf-b22b-4d6b-b59d-0bc46f06ef18" providerId="AD" clId="Web-{8BB02AE5-0B9B-412E-B658-F16CBE958789}" dt="2021-02-08T17:37:58.246" v="140"/>
          <ac:spMkLst>
            <pc:docMk/>
            <pc:sldMk cId="4073523623" sldId="261"/>
            <ac:spMk id="17" creationId="{EB949D8D-8E17-4DBF-BEA8-13C57BF63803}"/>
          </ac:spMkLst>
        </pc:spChg>
        <pc:spChg chg="add">
          <ac:chgData name="Loran Ibrahim" userId="S::librahim1@st.noorderpoort.nl::d1fc4cbf-b22b-4d6b-b59d-0bc46f06ef18" providerId="AD" clId="Web-{8BB02AE5-0B9B-412E-B658-F16CBE958789}" dt="2021-02-08T17:37:58.246" v="140"/>
          <ac:spMkLst>
            <pc:docMk/>
            <pc:sldMk cId="4073523623" sldId="261"/>
            <ac:spMk id="19" creationId="{4BC6FC45-D4D9-4025-91DA-272D318D372B}"/>
          </ac:spMkLst>
        </pc:spChg>
        <pc:spChg chg="add">
          <ac:chgData name="Loran Ibrahim" userId="S::librahim1@st.noorderpoort.nl::d1fc4cbf-b22b-4d6b-b59d-0bc46f06ef18" providerId="AD" clId="Web-{8BB02AE5-0B9B-412E-B658-F16CBE958789}" dt="2021-02-08T17:37:58.246" v="140"/>
          <ac:spMkLst>
            <pc:docMk/>
            <pc:sldMk cId="4073523623" sldId="261"/>
            <ac:spMk id="21" creationId="{EA284212-C175-4C82-B112-A5208F70CB53}"/>
          </ac:spMkLst>
        </pc:spChg>
        <pc:picChg chg="add mod ord">
          <ac:chgData name="Loran Ibrahim" userId="S::librahim1@st.noorderpoort.nl::d1fc4cbf-b22b-4d6b-b59d-0bc46f06ef18" providerId="AD" clId="Web-{8BB02AE5-0B9B-412E-B658-F16CBE958789}" dt="2021-02-08T17:37:58.246" v="140"/>
          <ac:picMkLst>
            <pc:docMk/>
            <pc:sldMk cId="4073523623" sldId="261"/>
            <ac:picMk id="4" creationId="{A59DC1BF-8962-47E0-B33C-FBF81AE6A47C}"/>
          </ac:picMkLst>
        </pc:picChg>
      </pc:sldChg>
      <pc:sldChg chg="addSp modSp new mod setBg setClrOvrMap">
        <pc:chgData name="Loran Ibrahim" userId="S::librahim1@st.noorderpoort.nl::d1fc4cbf-b22b-4d6b-b59d-0bc46f06ef18" providerId="AD" clId="Web-{8BB02AE5-0B9B-412E-B658-F16CBE958789}" dt="2021-02-08T17:39:28.779" v="165"/>
        <pc:sldMkLst>
          <pc:docMk/>
          <pc:sldMk cId="3098930806" sldId="262"/>
        </pc:sldMkLst>
        <pc:spChg chg="mod">
          <ac:chgData name="Loran Ibrahim" userId="S::librahim1@st.noorderpoort.nl::d1fc4cbf-b22b-4d6b-b59d-0bc46f06ef18" providerId="AD" clId="Web-{8BB02AE5-0B9B-412E-B658-F16CBE958789}" dt="2021-02-08T17:39:28.779" v="165"/>
          <ac:spMkLst>
            <pc:docMk/>
            <pc:sldMk cId="3098930806" sldId="262"/>
            <ac:spMk id="2" creationId="{5992DC5F-21DC-442B-BA05-A55566A124E1}"/>
          </ac:spMkLst>
        </pc:spChg>
        <pc:spChg chg="mod">
          <ac:chgData name="Loran Ibrahim" userId="S::librahim1@st.noorderpoort.nl::d1fc4cbf-b22b-4d6b-b59d-0bc46f06ef18" providerId="AD" clId="Web-{8BB02AE5-0B9B-412E-B658-F16CBE958789}" dt="2021-02-08T17:39:28.779" v="165"/>
          <ac:spMkLst>
            <pc:docMk/>
            <pc:sldMk cId="3098930806" sldId="262"/>
            <ac:spMk id="3" creationId="{076511EA-9706-49EF-9B3C-C8813BB77E17}"/>
          </ac:spMkLst>
        </pc:spChg>
        <pc:spChg chg="add">
          <ac:chgData name="Loran Ibrahim" userId="S::librahim1@st.noorderpoort.nl::d1fc4cbf-b22b-4d6b-b59d-0bc46f06ef18" providerId="AD" clId="Web-{8BB02AE5-0B9B-412E-B658-F16CBE958789}" dt="2021-02-08T17:39:28.779" v="165"/>
          <ac:spMkLst>
            <pc:docMk/>
            <pc:sldMk cId="3098930806" sldId="262"/>
            <ac:spMk id="8" creationId="{ED15573D-0E45-4691-B525-471152EC18CD}"/>
          </ac:spMkLst>
        </pc:spChg>
        <pc:spChg chg="add">
          <ac:chgData name="Loran Ibrahim" userId="S::librahim1@st.noorderpoort.nl::d1fc4cbf-b22b-4d6b-b59d-0bc46f06ef18" providerId="AD" clId="Web-{8BB02AE5-0B9B-412E-B658-F16CBE958789}" dt="2021-02-08T17:39:28.779" v="165"/>
          <ac:spMkLst>
            <pc:docMk/>
            <pc:sldMk cId="3098930806" sldId="262"/>
            <ac:spMk id="10" creationId="{9E448559-19A4-4252-8C27-54C1DA906F8A}"/>
          </ac:spMkLst>
        </pc:spChg>
        <pc:spChg chg="add">
          <ac:chgData name="Loran Ibrahim" userId="S::librahim1@st.noorderpoort.nl::d1fc4cbf-b22b-4d6b-b59d-0bc46f06ef18" providerId="AD" clId="Web-{8BB02AE5-0B9B-412E-B658-F16CBE958789}" dt="2021-02-08T17:39:28.779" v="165"/>
          <ac:spMkLst>
            <pc:docMk/>
            <pc:sldMk cId="3098930806" sldId="262"/>
            <ac:spMk id="12" creationId="{1B19C35E-4E30-4F1D-9FC2-F2FA6191E453}"/>
          </ac:spMkLst>
        </pc:spChg>
      </pc:sldChg>
      <pc:sldChg chg="addSp delSp modSp new mod setBg setClrOvrMap">
        <pc:chgData name="Loran Ibrahim" userId="S::librahim1@st.noorderpoort.nl::d1fc4cbf-b22b-4d6b-b59d-0bc46f06ef18" providerId="AD" clId="Web-{8BB02AE5-0B9B-412E-B658-F16CBE958789}" dt="2021-02-08T17:40:36.015" v="179"/>
        <pc:sldMkLst>
          <pc:docMk/>
          <pc:sldMk cId="2139279182" sldId="263"/>
        </pc:sldMkLst>
        <pc:spChg chg="mod">
          <ac:chgData name="Loran Ibrahim" userId="S::librahim1@st.noorderpoort.nl::d1fc4cbf-b22b-4d6b-b59d-0bc46f06ef18" providerId="AD" clId="Web-{8BB02AE5-0B9B-412E-B658-F16CBE958789}" dt="2021-02-08T17:40:36.015" v="179"/>
          <ac:spMkLst>
            <pc:docMk/>
            <pc:sldMk cId="2139279182" sldId="263"/>
            <ac:spMk id="2" creationId="{958D7641-ACAA-4EA2-B8D4-4EEEF15FC29F}"/>
          </ac:spMkLst>
        </pc:spChg>
        <pc:spChg chg="add del">
          <ac:chgData name="Loran Ibrahim" userId="S::librahim1@st.noorderpoort.nl::d1fc4cbf-b22b-4d6b-b59d-0bc46f06ef18" providerId="AD" clId="Web-{8BB02AE5-0B9B-412E-B658-F16CBE958789}" dt="2021-02-08T17:40:36.015" v="179"/>
          <ac:spMkLst>
            <pc:docMk/>
            <pc:sldMk cId="2139279182" sldId="263"/>
            <ac:spMk id="8" creationId="{904DB13E-F722-4ED6-BB00-556651E95281}"/>
          </ac:spMkLst>
        </pc:spChg>
        <pc:spChg chg="add del">
          <ac:chgData name="Loran Ibrahim" userId="S::librahim1@st.noorderpoort.nl::d1fc4cbf-b22b-4d6b-b59d-0bc46f06ef18" providerId="AD" clId="Web-{8BB02AE5-0B9B-412E-B658-F16CBE958789}" dt="2021-02-08T17:40:36.015" v="179"/>
          <ac:spMkLst>
            <pc:docMk/>
            <pc:sldMk cId="2139279182" sldId="263"/>
            <ac:spMk id="10" creationId="{1419E3D9-C5FB-41A9-B6D2-DFB210BB6211}"/>
          </ac:spMkLst>
        </pc:spChg>
        <pc:spChg chg="add del">
          <ac:chgData name="Loran Ibrahim" userId="S::librahim1@st.noorderpoort.nl::d1fc4cbf-b22b-4d6b-b59d-0bc46f06ef18" providerId="AD" clId="Web-{8BB02AE5-0B9B-412E-B658-F16CBE958789}" dt="2021-02-08T17:40:36.015" v="179"/>
          <ac:spMkLst>
            <pc:docMk/>
            <pc:sldMk cId="2139279182" sldId="263"/>
            <ac:spMk id="12" creationId="{367909BF-1DF7-4ACE-8F58-6CF719BB27E5}"/>
          </ac:spMkLst>
        </pc:spChg>
        <pc:spChg chg="add del">
          <ac:chgData name="Loran Ibrahim" userId="S::librahim1@st.noorderpoort.nl::d1fc4cbf-b22b-4d6b-b59d-0bc46f06ef18" providerId="AD" clId="Web-{8BB02AE5-0B9B-412E-B658-F16CBE958789}" dt="2021-02-08T17:40:36.015" v="179"/>
          <ac:spMkLst>
            <pc:docMk/>
            <pc:sldMk cId="2139279182" sldId="263"/>
            <ac:spMk id="14" creationId="{89E8BEDB-0BBC-4F21-9CFB-8530D664C343}"/>
          </ac:spMkLst>
        </pc:spChg>
        <pc:spChg chg="add del">
          <ac:chgData name="Loran Ibrahim" userId="S::librahim1@st.noorderpoort.nl::d1fc4cbf-b22b-4d6b-b59d-0bc46f06ef18" providerId="AD" clId="Web-{8BB02AE5-0B9B-412E-B658-F16CBE958789}" dt="2021-02-08T17:40:36.015" v="179"/>
          <ac:spMkLst>
            <pc:docMk/>
            <pc:sldMk cId="2139279182" sldId="263"/>
            <ac:spMk id="21" creationId="{420551B3-B4DA-48EE-988C-4FAEAEB5CE98}"/>
          </ac:spMkLst>
        </pc:spChg>
        <pc:spChg chg="add del">
          <ac:chgData name="Loran Ibrahim" userId="S::librahim1@st.noorderpoort.nl::d1fc4cbf-b22b-4d6b-b59d-0bc46f06ef18" providerId="AD" clId="Web-{8BB02AE5-0B9B-412E-B658-F16CBE958789}" dt="2021-02-08T17:40:36.015" v="179"/>
          <ac:spMkLst>
            <pc:docMk/>
            <pc:sldMk cId="2139279182" sldId="263"/>
            <ac:spMk id="23" creationId="{0B121716-8B64-478F-ABDB-17030AD1B711}"/>
          </ac:spMkLst>
        </pc:spChg>
        <pc:spChg chg="add">
          <ac:chgData name="Loran Ibrahim" userId="S::librahim1@st.noorderpoort.nl::d1fc4cbf-b22b-4d6b-b59d-0bc46f06ef18" providerId="AD" clId="Web-{8BB02AE5-0B9B-412E-B658-F16CBE958789}" dt="2021-02-08T17:40:36.015" v="179"/>
          <ac:spMkLst>
            <pc:docMk/>
            <pc:sldMk cId="2139279182" sldId="263"/>
            <ac:spMk id="28" creationId="{904DB13E-F722-4ED6-BB00-556651E95281}"/>
          </ac:spMkLst>
        </pc:spChg>
        <pc:spChg chg="add">
          <ac:chgData name="Loran Ibrahim" userId="S::librahim1@st.noorderpoort.nl::d1fc4cbf-b22b-4d6b-b59d-0bc46f06ef18" providerId="AD" clId="Web-{8BB02AE5-0B9B-412E-B658-F16CBE958789}" dt="2021-02-08T17:40:36.015" v="179"/>
          <ac:spMkLst>
            <pc:docMk/>
            <pc:sldMk cId="2139279182" sldId="263"/>
            <ac:spMk id="30" creationId="{1419E3D9-C5FB-41A9-B6D2-DFB210BB6211}"/>
          </ac:spMkLst>
        </pc:spChg>
        <pc:spChg chg="add">
          <ac:chgData name="Loran Ibrahim" userId="S::librahim1@st.noorderpoort.nl::d1fc4cbf-b22b-4d6b-b59d-0bc46f06ef18" providerId="AD" clId="Web-{8BB02AE5-0B9B-412E-B658-F16CBE958789}" dt="2021-02-08T17:40:36.015" v="179"/>
          <ac:spMkLst>
            <pc:docMk/>
            <pc:sldMk cId="2139279182" sldId="263"/>
            <ac:spMk id="32" creationId="{367909BF-1DF7-4ACE-8F58-6CF719BB27E5}"/>
          </ac:spMkLst>
        </pc:spChg>
        <pc:spChg chg="add">
          <ac:chgData name="Loran Ibrahim" userId="S::librahim1@st.noorderpoort.nl::d1fc4cbf-b22b-4d6b-b59d-0bc46f06ef18" providerId="AD" clId="Web-{8BB02AE5-0B9B-412E-B658-F16CBE958789}" dt="2021-02-08T17:40:36.015" v="179"/>
          <ac:spMkLst>
            <pc:docMk/>
            <pc:sldMk cId="2139279182" sldId="263"/>
            <ac:spMk id="34" creationId="{89E8BEDB-0BBC-4F21-9CFB-8530D664C343}"/>
          </ac:spMkLst>
        </pc:spChg>
        <pc:spChg chg="add">
          <ac:chgData name="Loran Ibrahim" userId="S::librahim1@st.noorderpoort.nl::d1fc4cbf-b22b-4d6b-b59d-0bc46f06ef18" providerId="AD" clId="Web-{8BB02AE5-0B9B-412E-B658-F16CBE958789}" dt="2021-02-08T17:40:36.015" v="179"/>
          <ac:spMkLst>
            <pc:docMk/>
            <pc:sldMk cId="2139279182" sldId="263"/>
            <ac:spMk id="41" creationId="{420551B3-B4DA-48EE-988C-4FAEAEB5CE98}"/>
          </ac:spMkLst>
        </pc:spChg>
        <pc:spChg chg="add">
          <ac:chgData name="Loran Ibrahim" userId="S::librahim1@st.noorderpoort.nl::d1fc4cbf-b22b-4d6b-b59d-0bc46f06ef18" providerId="AD" clId="Web-{8BB02AE5-0B9B-412E-B658-F16CBE958789}" dt="2021-02-08T17:40:36.015" v="179"/>
          <ac:spMkLst>
            <pc:docMk/>
            <pc:sldMk cId="2139279182" sldId="263"/>
            <ac:spMk id="43" creationId="{6F40FBDA-CEB1-40F0-9AB9-BD9C402D70FE}"/>
          </ac:spMkLst>
        </pc:spChg>
        <pc:spChg chg="add">
          <ac:chgData name="Loran Ibrahim" userId="S::librahim1@st.noorderpoort.nl::d1fc4cbf-b22b-4d6b-b59d-0bc46f06ef18" providerId="AD" clId="Web-{8BB02AE5-0B9B-412E-B658-F16CBE958789}" dt="2021-02-08T17:40:36.015" v="179"/>
          <ac:spMkLst>
            <pc:docMk/>
            <pc:sldMk cId="2139279182" sldId="263"/>
            <ac:spMk id="45" creationId="{0344D4FE-ABEF-4230-9E4E-AD5782FC78AC}"/>
          </ac:spMkLst>
        </pc:spChg>
        <pc:spChg chg="add">
          <ac:chgData name="Loran Ibrahim" userId="S::librahim1@st.noorderpoort.nl::d1fc4cbf-b22b-4d6b-b59d-0bc46f06ef18" providerId="AD" clId="Web-{8BB02AE5-0B9B-412E-B658-F16CBE958789}" dt="2021-02-08T17:40:36.015" v="179"/>
          <ac:spMkLst>
            <pc:docMk/>
            <pc:sldMk cId="2139279182" sldId="263"/>
            <ac:spMk id="47" creationId="{9325F979-D3F9-4926-81B7-7ACCB31A501B}"/>
          </ac:spMkLst>
        </pc:spChg>
        <pc:grpChg chg="add del">
          <ac:chgData name="Loran Ibrahim" userId="S::librahim1@st.noorderpoort.nl::d1fc4cbf-b22b-4d6b-b59d-0bc46f06ef18" providerId="AD" clId="Web-{8BB02AE5-0B9B-412E-B658-F16CBE958789}" dt="2021-02-08T17:40:36.015" v="179"/>
          <ac:grpSpMkLst>
            <pc:docMk/>
            <pc:sldMk cId="2139279182" sldId="263"/>
            <ac:grpSpMk id="16" creationId="{E26428D7-C6F3-473D-A360-A3F5C3E8728C}"/>
          </ac:grpSpMkLst>
        </pc:grpChg>
        <pc:grpChg chg="add">
          <ac:chgData name="Loran Ibrahim" userId="S::librahim1@st.noorderpoort.nl::d1fc4cbf-b22b-4d6b-b59d-0bc46f06ef18" providerId="AD" clId="Web-{8BB02AE5-0B9B-412E-B658-F16CBE958789}" dt="2021-02-08T17:40:36.015" v="179"/>
          <ac:grpSpMkLst>
            <pc:docMk/>
            <pc:sldMk cId="2139279182" sldId="263"/>
            <ac:grpSpMk id="36" creationId="{E26428D7-C6F3-473D-A360-A3F5C3E8728C}"/>
          </ac:grpSpMkLst>
        </pc:grpChg>
        <pc:picChg chg="add mod">
          <ac:chgData name="Loran Ibrahim" userId="S::librahim1@st.noorderpoort.nl::d1fc4cbf-b22b-4d6b-b59d-0bc46f06ef18" providerId="AD" clId="Web-{8BB02AE5-0B9B-412E-B658-F16CBE958789}" dt="2021-02-08T17:40:36.015" v="179"/>
          <ac:picMkLst>
            <pc:docMk/>
            <pc:sldMk cId="2139279182" sldId="263"/>
            <ac:picMk id="4" creationId="{8851C1D6-9614-4ADA-BD79-115ACA91A8F6}"/>
          </ac:picMkLst>
        </pc:picChg>
      </pc:sldChg>
      <pc:sldMasterChg chg="del delSldLayout">
        <pc:chgData name="Loran Ibrahim" userId="S::librahim1@st.noorderpoort.nl::d1fc4cbf-b22b-4d6b-b59d-0bc46f06ef18" providerId="AD" clId="Web-{8BB02AE5-0B9B-412E-B658-F16CBE958789}" dt="2021-02-08T17:16:27.762" v="23"/>
        <pc:sldMasterMkLst>
          <pc:docMk/>
          <pc:sldMasterMk cId="0" sldId="2147483648"/>
        </pc:sldMasterMkLst>
        <pc:sldLayoutChg chg="del">
          <pc:chgData name="Loran Ibrahim" userId="S::librahim1@st.noorderpoort.nl::d1fc4cbf-b22b-4d6b-b59d-0bc46f06ef18" providerId="AD" clId="Web-{8BB02AE5-0B9B-412E-B658-F16CBE958789}" dt="2021-02-08T17:16:27.762" v="23"/>
          <pc:sldLayoutMkLst>
            <pc:docMk/>
            <pc:sldMasterMk cId="0" sldId="2147483648"/>
            <pc:sldLayoutMk cId="0" sldId="2147483649"/>
          </pc:sldLayoutMkLst>
        </pc:sldLayoutChg>
        <pc:sldLayoutChg chg="del">
          <pc:chgData name="Loran Ibrahim" userId="S::librahim1@st.noorderpoort.nl::d1fc4cbf-b22b-4d6b-b59d-0bc46f06ef18" providerId="AD" clId="Web-{8BB02AE5-0B9B-412E-B658-F16CBE958789}" dt="2021-02-08T17:16:27.762" v="23"/>
          <pc:sldLayoutMkLst>
            <pc:docMk/>
            <pc:sldMasterMk cId="0" sldId="2147483648"/>
            <pc:sldLayoutMk cId="0" sldId="2147483650"/>
          </pc:sldLayoutMkLst>
        </pc:sldLayoutChg>
        <pc:sldLayoutChg chg="del">
          <pc:chgData name="Loran Ibrahim" userId="S::librahim1@st.noorderpoort.nl::d1fc4cbf-b22b-4d6b-b59d-0bc46f06ef18" providerId="AD" clId="Web-{8BB02AE5-0B9B-412E-B658-F16CBE958789}" dt="2021-02-08T17:16:27.762" v="23"/>
          <pc:sldLayoutMkLst>
            <pc:docMk/>
            <pc:sldMasterMk cId="0" sldId="2147483648"/>
            <pc:sldLayoutMk cId="0" sldId="2147483652"/>
          </pc:sldLayoutMkLst>
        </pc:sldLayoutChg>
        <pc:sldLayoutChg chg="del">
          <pc:chgData name="Loran Ibrahim" userId="S::librahim1@st.noorderpoort.nl::d1fc4cbf-b22b-4d6b-b59d-0bc46f06ef18" providerId="AD" clId="Web-{8BB02AE5-0B9B-412E-B658-F16CBE958789}" dt="2021-02-08T17:16:27.762" v="23"/>
          <pc:sldLayoutMkLst>
            <pc:docMk/>
            <pc:sldMasterMk cId="0" sldId="2147483648"/>
            <pc:sldLayoutMk cId="0" sldId="2147483653"/>
          </pc:sldLayoutMkLst>
        </pc:sldLayoutChg>
        <pc:sldLayoutChg chg="del">
          <pc:chgData name="Loran Ibrahim" userId="S::librahim1@st.noorderpoort.nl::d1fc4cbf-b22b-4d6b-b59d-0bc46f06ef18" providerId="AD" clId="Web-{8BB02AE5-0B9B-412E-B658-F16CBE958789}" dt="2021-02-08T17:16:27.762" v="23"/>
          <pc:sldLayoutMkLst>
            <pc:docMk/>
            <pc:sldMasterMk cId="0" sldId="2147483648"/>
            <pc:sldLayoutMk cId="0" sldId="2147483654"/>
          </pc:sldLayoutMkLst>
        </pc:sldLayoutChg>
        <pc:sldLayoutChg chg="del">
          <pc:chgData name="Loran Ibrahim" userId="S::librahim1@st.noorderpoort.nl::d1fc4cbf-b22b-4d6b-b59d-0bc46f06ef18" providerId="AD" clId="Web-{8BB02AE5-0B9B-412E-B658-F16CBE958789}" dt="2021-02-08T17:16:27.762" v="23"/>
          <pc:sldLayoutMkLst>
            <pc:docMk/>
            <pc:sldMasterMk cId="0" sldId="2147483648"/>
            <pc:sldLayoutMk cId="0" sldId="2147483655"/>
          </pc:sldLayoutMkLst>
        </pc:sldLayoutChg>
        <pc:sldLayoutChg chg="del">
          <pc:chgData name="Loran Ibrahim" userId="S::librahim1@st.noorderpoort.nl::d1fc4cbf-b22b-4d6b-b59d-0bc46f06ef18" providerId="AD" clId="Web-{8BB02AE5-0B9B-412E-B658-F16CBE958789}" dt="2021-02-08T17:16:27.762" v="23"/>
          <pc:sldLayoutMkLst>
            <pc:docMk/>
            <pc:sldMasterMk cId="0" sldId="2147483648"/>
            <pc:sldLayoutMk cId="0" sldId="2147483656"/>
          </pc:sldLayoutMkLst>
        </pc:sldLayoutChg>
        <pc:sldLayoutChg chg="del">
          <pc:chgData name="Loran Ibrahim" userId="S::librahim1@st.noorderpoort.nl::d1fc4cbf-b22b-4d6b-b59d-0bc46f06ef18" providerId="AD" clId="Web-{8BB02AE5-0B9B-412E-B658-F16CBE958789}" dt="2021-02-08T17:16:27.762" v="23"/>
          <pc:sldLayoutMkLst>
            <pc:docMk/>
            <pc:sldMasterMk cId="0" sldId="2147483648"/>
            <pc:sldLayoutMk cId="0" sldId="2147483658"/>
          </pc:sldLayoutMkLst>
        </pc:sldLayoutChg>
        <pc:sldLayoutChg chg="del">
          <pc:chgData name="Loran Ibrahim" userId="S::librahim1@st.noorderpoort.nl::d1fc4cbf-b22b-4d6b-b59d-0bc46f06ef18" providerId="AD" clId="Web-{8BB02AE5-0B9B-412E-B658-F16CBE958789}" dt="2021-02-08T17:16:27.762" v="23"/>
          <pc:sldLayoutMkLst>
            <pc:docMk/>
            <pc:sldMasterMk cId="0" sldId="2147483648"/>
            <pc:sldLayoutMk cId="0" sldId="2147483659"/>
          </pc:sldLayoutMkLst>
        </pc:sldLayoutChg>
        <pc:sldLayoutChg chg="del">
          <pc:chgData name="Loran Ibrahim" userId="S::librahim1@st.noorderpoort.nl::d1fc4cbf-b22b-4d6b-b59d-0bc46f06ef18" providerId="AD" clId="Web-{8BB02AE5-0B9B-412E-B658-F16CBE958789}" dt="2021-02-08T17:16:27.762" v="23"/>
          <pc:sldLayoutMkLst>
            <pc:docMk/>
            <pc:sldMasterMk cId="0" sldId="2147483648"/>
            <pc:sldLayoutMk cId="0" sldId="2147483661"/>
          </pc:sldLayoutMkLst>
        </pc:sldLayoutChg>
        <pc:sldLayoutChg chg="del">
          <pc:chgData name="Loran Ibrahim" userId="S::librahim1@st.noorderpoort.nl::d1fc4cbf-b22b-4d6b-b59d-0bc46f06ef18" providerId="AD" clId="Web-{8BB02AE5-0B9B-412E-B658-F16CBE958789}" dt="2021-02-08T17:16:27.762" v="23"/>
          <pc:sldLayoutMkLst>
            <pc:docMk/>
            <pc:sldMasterMk cId="0" sldId="2147483648"/>
            <pc:sldLayoutMk cId="0" sldId="2147483662"/>
          </pc:sldLayoutMkLst>
        </pc:sldLayoutChg>
        <pc:sldLayoutChg chg="del">
          <pc:chgData name="Loran Ibrahim" userId="S::librahim1@st.noorderpoort.nl::d1fc4cbf-b22b-4d6b-b59d-0bc46f06ef18" providerId="AD" clId="Web-{8BB02AE5-0B9B-412E-B658-F16CBE958789}" dt="2021-02-08T17:16:27.762" v="23"/>
          <pc:sldLayoutMkLst>
            <pc:docMk/>
            <pc:sldMasterMk cId="0" sldId="2147483648"/>
            <pc:sldLayoutMk cId="0" sldId="2147483667"/>
          </pc:sldLayoutMkLst>
        </pc:sldLayoutChg>
        <pc:sldLayoutChg chg="del">
          <pc:chgData name="Loran Ibrahim" userId="S::librahim1@st.noorderpoort.nl::d1fc4cbf-b22b-4d6b-b59d-0bc46f06ef18" providerId="AD" clId="Web-{8BB02AE5-0B9B-412E-B658-F16CBE958789}" dt="2021-02-08T17:16:27.762" v="23"/>
          <pc:sldLayoutMkLst>
            <pc:docMk/>
            <pc:sldMasterMk cId="0" sldId="2147483648"/>
            <pc:sldLayoutMk cId="0" sldId="2147483668"/>
          </pc:sldLayoutMkLst>
        </pc:sldLayoutChg>
        <pc:sldLayoutChg chg="del">
          <pc:chgData name="Loran Ibrahim" userId="S::librahim1@st.noorderpoort.nl::d1fc4cbf-b22b-4d6b-b59d-0bc46f06ef18" providerId="AD" clId="Web-{8BB02AE5-0B9B-412E-B658-F16CBE958789}" dt="2021-02-08T17:16:27.762" v="23"/>
          <pc:sldLayoutMkLst>
            <pc:docMk/>
            <pc:sldMasterMk cId="0" sldId="2147483648"/>
            <pc:sldLayoutMk cId="0" sldId="2147483669"/>
          </pc:sldLayoutMkLst>
        </pc:sldLayoutChg>
        <pc:sldLayoutChg chg="del">
          <pc:chgData name="Loran Ibrahim" userId="S::librahim1@st.noorderpoort.nl::d1fc4cbf-b22b-4d6b-b59d-0bc46f06ef18" providerId="AD" clId="Web-{8BB02AE5-0B9B-412E-B658-F16CBE958789}" dt="2021-02-08T17:16:27.762" v="23"/>
          <pc:sldLayoutMkLst>
            <pc:docMk/>
            <pc:sldMasterMk cId="0" sldId="2147483648"/>
            <pc:sldLayoutMk cId="0" sldId="2147483670"/>
          </pc:sldLayoutMkLst>
        </pc:sldLayoutChg>
        <pc:sldLayoutChg chg="del">
          <pc:chgData name="Loran Ibrahim" userId="S::librahim1@st.noorderpoort.nl::d1fc4cbf-b22b-4d6b-b59d-0bc46f06ef18" providerId="AD" clId="Web-{8BB02AE5-0B9B-412E-B658-F16CBE958789}" dt="2021-02-08T17:16:27.762" v="23"/>
          <pc:sldLayoutMkLst>
            <pc:docMk/>
            <pc:sldMasterMk cId="0" sldId="2147483648"/>
            <pc:sldLayoutMk cId="0" sldId="2147483672"/>
          </pc:sldLayoutMkLst>
        </pc:sldLayoutChg>
        <pc:sldLayoutChg chg="del">
          <pc:chgData name="Loran Ibrahim" userId="S::librahim1@st.noorderpoort.nl::d1fc4cbf-b22b-4d6b-b59d-0bc46f06ef18" providerId="AD" clId="Web-{8BB02AE5-0B9B-412E-B658-F16CBE958789}" dt="2021-02-08T17:16:27.762" v="23"/>
          <pc:sldLayoutMkLst>
            <pc:docMk/>
            <pc:sldMasterMk cId="0" sldId="2147483648"/>
            <pc:sldLayoutMk cId="0" sldId="2147483673"/>
          </pc:sldLayoutMkLst>
        </pc:sldLayoutChg>
      </pc:sldMasterChg>
      <pc:sldMasterChg chg="add addSldLayout">
        <pc:chgData name="Loran Ibrahim" userId="S::librahim1@st.noorderpoort.nl::d1fc4cbf-b22b-4d6b-b59d-0bc46f06ef18" providerId="AD" clId="Web-{8BB02AE5-0B9B-412E-B658-F16CBE958789}" dt="2021-02-08T17:16:27.762" v="23"/>
        <pc:sldMasterMkLst>
          <pc:docMk/>
          <pc:sldMasterMk cId="268855327" sldId="2147483752"/>
        </pc:sldMasterMkLst>
        <pc:sldLayoutChg chg="add">
          <pc:chgData name="Loran Ibrahim" userId="S::librahim1@st.noorderpoort.nl::d1fc4cbf-b22b-4d6b-b59d-0bc46f06ef18" providerId="AD" clId="Web-{8BB02AE5-0B9B-412E-B658-F16CBE958789}" dt="2021-02-08T17:16:27.762" v="23"/>
          <pc:sldLayoutMkLst>
            <pc:docMk/>
            <pc:sldMasterMk cId="268855327" sldId="2147483752"/>
            <pc:sldLayoutMk cId="2961834629" sldId="2147483741"/>
          </pc:sldLayoutMkLst>
        </pc:sldLayoutChg>
        <pc:sldLayoutChg chg="add">
          <pc:chgData name="Loran Ibrahim" userId="S::librahim1@st.noorderpoort.nl::d1fc4cbf-b22b-4d6b-b59d-0bc46f06ef18" providerId="AD" clId="Web-{8BB02AE5-0B9B-412E-B658-F16CBE958789}" dt="2021-02-08T17:16:27.762" v="23"/>
          <pc:sldLayoutMkLst>
            <pc:docMk/>
            <pc:sldMasterMk cId="268855327" sldId="2147483752"/>
            <pc:sldLayoutMk cId="779065453" sldId="2147483742"/>
          </pc:sldLayoutMkLst>
        </pc:sldLayoutChg>
        <pc:sldLayoutChg chg="add">
          <pc:chgData name="Loran Ibrahim" userId="S::librahim1@st.noorderpoort.nl::d1fc4cbf-b22b-4d6b-b59d-0bc46f06ef18" providerId="AD" clId="Web-{8BB02AE5-0B9B-412E-B658-F16CBE958789}" dt="2021-02-08T17:16:27.762" v="23"/>
          <pc:sldLayoutMkLst>
            <pc:docMk/>
            <pc:sldMasterMk cId="268855327" sldId="2147483752"/>
            <pc:sldLayoutMk cId="1326424392" sldId="2147483743"/>
          </pc:sldLayoutMkLst>
        </pc:sldLayoutChg>
        <pc:sldLayoutChg chg="add">
          <pc:chgData name="Loran Ibrahim" userId="S::librahim1@st.noorderpoort.nl::d1fc4cbf-b22b-4d6b-b59d-0bc46f06ef18" providerId="AD" clId="Web-{8BB02AE5-0B9B-412E-B658-F16CBE958789}" dt="2021-02-08T17:16:27.762" v="23"/>
          <pc:sldLayoutMkLst>
            <pc:docMk/>
            <pc:sldMasterMk cId="268855327" sldId="2147483752"/>
            <pc:sldLayoutMk cId="2955152759" sldId="2147483744"/>
          </pc:sldLayoutMkLst>
        </pc:sldLayoutChg>
        <pc:sldLayoutChg chg="add">
          <pc:chgData name="Loran Ibrahim" userId="S::librahim1@st.noorderpoort.nl::d1fc4cbf-b22b-4d6b-b59d-0bc46f06ef18" providerId="AD" clId="Web-{8BB02AE5-0B9B-412E-B658-F16CBE958789}" dt="2021-02-08T17:16:27.762" v="23"/>
          <pc:sldLayoutMkLst>
            <pc:docMk/>
            <pc:sldMasterMk cId="268855327" sldId="2147483752"/>
            <pc:sldLayoutMk cId="1465166017" sldId="2147483745"/>
          </pc:sldLayoutMkLst>
        </pc:sldLayoutChg>
        <pc:sldLayoutChg chg="add">
          <pc:chgData name="Loran Ibrahim" userId="S::librahim1@st.noorderpoort.nl::d1fc4cbf-b22b-4d6b-b59d-0bc46f06ef18" providerId="AD" clId="Web-{8BB02AE5-0B9B-412E-B658-F16CBE958789}" dt="2021-02-08T17:16:27.762" v="23"/>
          <pc:sldLayoutMkLst>
            <pc:docMk/>
            <pc:sldMasterMk cId="268855327" sldId="2147483752"/>
            <pc:sldLayoutMk cId="48783697" sldId="2147483746"/>
          </pc:sldLayoutMkLst>
        </pc:sldLayoutChg>
        <pc:sldLayoutChg chg="add">
          <pc:chgData name="Loran Ibrahim" userId="S::librahim1@st.noorderpoort.nl::d1fc4cbf-b22b-4d6b-b59d-0bc46f06ef18" providerId="AD" clId="Web-{8BB02AE5-0B9B-412E-B658-F16CBE958789}" dt="2021-02-08T17:16:27.762" v="23"/>
          <pc:sldLayoutMkLst>
            <pc:docMk/>
            <pc:sldMasterMk cId="268855327" sldId="2147483752"/>
            <pc:sldLayoutMk cId="2929820493" sldId="2147483747"/>
          </pc:sldLayoutMkLst>
        </pc:sldLayoutChg>
        <pc:sldLayoutChg chg="add">
          <pc:chgData name="Loran Ibrahim" userId="S::librahim1@st.noorderpoort.nl::d1fc4cbf-b22b-4d6b-b59d-0bc46f06ef18" providerId="AD" clId="Web-{8BB02AE5-0B9B-412E-B658-F16CBE958789}" dt="2021-02-08T17:16:27.762" v="23"/>
          <pc:sldLayoutMkLst>
            <pc:docMk/>
            <pc:sldMasterMk cId="268855327" sldId="2147483752"/>
            <pc:sldLayoutMk cId="2248500231" sldId="2147483748"/>
          </pc:sldLayoutMkLst>
        </pc:sldLayoutChg>
        <pc:sldLayoutChg chg="add">
          <pc:chgData name="Loran Ibrahim" userId="S::librahim1@st.noorderpoort.nl::d1fc4cbf-b22b-4d6b-b59d-0bc46f06ef18" providerId="AD" clId="Web-{8BB02AE5-0B9B-412E-B658-F16CBE958789}" dt="2021-02-08T17:16:27.762" v="23"/>
          <pc:sldLayoutMkLst>
            <pc:docMk/>
            <pc:sldMasterMk cId="268855327" sldId="2147483752"/>
            <pc:sldLayoutMk cId="3311292762" sldId="2147483749"/>
          </pc:sldLayoutMkLst>
        </pc:sldLayoutChg>
        <pc:sldLayoutChg chg="add">
          <pc:chgData name="Loran Ibrahim" userId="S::librahim1@st.noorderpoort.nl::d1fc4cbf-b22b-4d6b-b59d-0bc46f06ef18" providerId="AD" clId="Web-{8BB02AE5-0B9B-412E-B658-F16CBE958789}" dt="2021-02-08T17:16:27.762" v="23"/>
          <pc:sldLayoutMkLst>
            <pc:docMk/>
            <pc:sldMasterMk cId="268855327" sldId="2147483752"/>
            <pc:sldLayoutMk cId="1716327480" sldId="2147483750"/>
          </pc:sldLayoutMkLst>
        </pc:sldLayoutChg>
        <pc:sldLayoutChg chg="add">
          <pc:chgData name="Loran Ibrahim" userId="S::librahim1@st.noorderpoort.nl::d1fc4cbf-b22b-4d6b-b59d-0bc46f06ef18" providerId="AD" clId="Web-{8BB02AE5-0B9B-412E-B658-F16CBE958789}" dt="2021-02-08T17:16:27.762" v="23"/>
          <pc:sldLayoutMkLst>
            <pc:docMk/>
            <pc:sldMasterMk cId="268855327" sldId="2147483752"/>
            <pc:sldLayoutMk cId="3725650099" sldId="2147483751"/>
          </pc:sldLayoutMkLst>
        </pc:sldLayoutChg>
      </pc:sldMaster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904DB13E-F722-4ED6-BB00-556651E95281}"/>
              </a:ext>
            </a:extLst>
          </p:cNvPr>
          <p:cNvSpPr/>
          <p:nvPr/>
        </p:nvSpPr>
        <p:spPr>
          <a:xfrm>
            <a:off x="0" y="0"/>
            <a:ext cx="12192000" cy="685800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0" name="Rectangle 9"/>
          <p:cNvSpPr/>
          <p:nvPr/>
        </p:nvSpPr>
        <p:spPr>
          <a:xfrm>
            <a:off x="1307870" y="1267730"/>
            <a:ext cx="9576262" cy="4307950"/>
          </a:xfrm>
          <a:prstGeom prst="rect">
            <a:avLst/>
          </a:prstGeom>
          <a:ln w="6350" cap="flat" cmpd="sng" algn="ctr">
            <a:noFill/>
            <a:prstDash val="solid"/>
          </a:ln>
          <a:effectLst>
            <a:outerShdw blurRad="50800" algn="ctr" rotWithShape="0">
              <a:prstClr val="black">
                <a:alpha val="66000"/>
              </a:prstClr>
            </a:outerShdw>
            <a:softEdge rad="0"/>
          </a:effectLst>
        </p:spPr>
      </p:sp>
      <p:sp>
        <p:nvSpPr>
          <p:cNvPr id="11" name="Rectangle 10"/>
          <p:cNvSpPr/>
          <p:nvPr/>
        </p:nvSpPr>
        <p:spPr>
          <a:xfrm>
            <a:off x="1447801" y="1411615"/>
            <a:ext cx="9296400" cy="4034770"/>
          </a:xfrm>
          <a:prstGeom prst="rect">
            <a:avLst/>
          </a:prstGeom>
          <a:noFill/>
          <a:ln w="6350" cap="sq" cmpd="sng" algn="ctr">
            <a:solidFill>
              <a:schemeClr val="tx1">
                <a:lumMod val="75000"/>
                <a:lumOff val="25000"/>
              </a:schemeClr>
            </a:solidFill>
            <a:prstDash val="solid"/>
            <a:miter lim="800000"/>
          </a:ln>
          <a:effectLst/>
        </p:spPr>
      </p:sp>
      <p:sp>
        <p:nvSpPr>
          <p:cNvPr id="15" name="Rectangle 14"/>
          <p:cNvSpPr/>
          <p:nvPr/>
        </p:nvSpPr>
        <p:spPr>
          <a:xfrm>
            <a:off x="5135880" y="1267730"/>
            <a:ext cx="1920240" cy="7315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nvGrpSpPr>
          <p:cNvPr id="7" name="Group 6">
            <a:extLst>
              <a:ext uri="{FF2B5EF4-FFF2-40B4-BE49-F238E27FC236}">
                <a16:creationId xmlns:a16="http://schemas.microsoft.com/office/drawing/2014/main" id="{E26428D7-C6F3-473D-A360-A3F5C3E8728C}"/>
              </a:ext>
            </a:extLst>
          </p:cNvPr>
          <p:cNvGrpSpPr/>
          <p:nvPr/>
        </p:nvGrpSpPr>
        <p:grpSpPr>
          <a:xfrm>
            <a:off x="5250180" y="1267730"/>
            <a:ext cx="1691640" cy="615934"/>
            <a:chOff x="5250180" y="1267730"/>
            <a:chExt cx="1691640" cy="615934"/>
          </a:xfrm>
        </p:grpSpPr>
        <p:cxnSp>
          <p:nvCxnSpPr>
            <p:cNvPr id="17" name="Straight Connector 16"/>
            <p:cNvCxnSpPr/>
            <p:nvPr/>
          </p:nvCxnSpPr>
          <p:spPr>
            <a:xfrm>
              <a:off x="5250180" y="1267730"/>
              <a:ext cx="0" cy="612648"/>
            </a:xfrm>
            <a:prstGeom prst="line">
              <a:avLst/>
            </a:prstGeom>
            <a:solidFill>
              <a:schemeClr val="tx1">
                <a:lumMod val="85000"/>
                <a:lumOff val="15000"/>
              </a:schemeClr>
            </a:solidFill>
            <a:ln>
              <a:solidFill>
                <a:srgbClr val="FFFFFF"/>
              </a:solidFill>
              <a:miter lim="800000"/>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a:off x="6941820" y="1267730"/>
              <a:ext cx="0" cy="612648"/>
            </a:xfrm>
            <a:prstGeom prst="line">
              <a:avLst/>
            </a:prstGeom>
            <a:solidFill>
              <a:schemeClr val="tx1">
                <a:lumMod val="85000"/>
                <a:lumOff val="15000"/>
              </a:schemeClr>
            </a:solidFill>
            <a:ln>
              <a:solidFill>
                <a:srgbClr val="FFFFFF"/>
              </a:solidFill>
              <a:miter lim="800000"/>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a:off x="5250180" y="1883664"/>
              <a:ext cx="1691640" cy="0"/>
            </a:xfrm>
            <a:prstGeom prst="line">
              <a:avLst/>
            </a:prstGeom>
            <a:solidFill>
              <a:schemeClr val="tx1">
                <a:lumMod val="85000"/>
                <a:lumOff val="15000"/>
              </a:schemeClr>
            </a:solidFill>
            <a:ln>
              <a:solidFill>
                <a:srgbClr val="FFFFFF"/>
              </a:solidFill>
              <a:miter lim="800000"/>
            </a:ln>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ctrTitle"/>
          </p:nvPr>
        </p:nvSpPr>
        <p:spPr>
          <a:xfrm>
            <a:off x="1629103" y="2244830"/>
            <a:ext cx="8933796" cy="2437232"/>
          </a:xfrm>
        </p:spPr>
        <p:txBody>
          <a:bodyPr tIns="45720" bIns="45720" anchor="ctr">
            <a:normAutofit/>
          </a:bodyPr>
          <a:lstStyle>
            <a:lvl1pPr algn="ctr">
              <a:lnSpc>
                <a:spcPct val="83000"/>
              </a:lnSpc>
              <a:defRPr lang="en-US" sz="6800" b="0" kern="1200" cap="all" spc="-100" baseline="0" dirty="0">
                <a:solidFill>
                  <a:schemeClr val="tx1">
                    <a:lumMod val="85000"/>
                    <a:lumOff val="15000"/>
                  </a:schemeClr>
                </a:solidFill>
                <a:effectLst/>
                <a:latin typeface="+mj-lt"/>
                <a:ea typeface="+mn-ea"/>
                <a:cs typeface="+mn-cs"/>
              </a:defRPr>
            </a:lvl1pPr>
          </a:lstStyle>
          <a:p>
            <a:r>
              <a:rPr lang="en-US"/>
              <a:t>Click to edit Master title style</a:t>
            </a:r>
            <a:endParaRPr lang="en-US" dirty="0"/>
          </a:p>
        </p:txBody>
      </p:sp>
      <p:sp>
        <p:nvSpPr>
          <p:cNvPr id="3" name="Subtitle 2"/>
          <p:cNvSpPr>
            <a:spLocks noGrp="1"/>
          </p:cNvSpPr>
          <p:nvPr>
            <p:ph type="subTitle" idx="1"/>
          </p:nvPr>
        </p:nvSpPr>
        <p:spPr>
          <a:xfrm>
            <a:off x="1629101" y="4682062"/>
            <a:ext cx="8936846" cy="457201"/>
          </a:xfrm>
        </p:spPr>
        <p:txBody>
          <a:bodyPr>
            <a:normAutofit/>
          </a:bodyPr>
          <a:lstStyle>
            <a:lvl1pPr marL="0" indent="0" algn="ctr">
              <a:spcBef>
                <a:spcPts val="0"/>
              </a:spcBef>
              <a:buNone/>
              <a:defRPr sz="1800" spc="80" baseline="0">
                <a:solidFill>
                  <a:schemeClr val="tx1">
                    <a:lumMod val="95000"/>
                    <a:lumOff val="5000"/>
                  </a:schemeClr>
                </a:solidFill>
              </a:defRPr>
            </a:lvl1pPr>
            <a:lvl2pPr marL="457200" indent="0" algn="ctr">
              <a:buNone/>
              <a:defRPr sz="1600"/>
            </a:lvl2pPr>
            <a:lvl3pPr marL="914400" indent="0" algn="ctr">
              <a:buNone/>
              <a:defRPr sz="16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20" name="Date Placeholder 19"/>
          <p:cNvSpPr>
            <a:spLocks noGrp="1"/>
          </p:cNvSpPr>
          <p:nvPr>
            <p:ph type="dt" sz="half" idx="10"/>
          </p:nvPr>
        </p:nvSpPr>
        <p:spPr>
          <a:xfrm>
            <a:off x="5318760" y="1341256"/>
            <a:ext cx="1554480" cy="485546"/>
          </a:xfrm>
        </p:spPr>
        <p:txBody>
          <a:bodyPr/>
          <a:lstStyle>
            <a:lvl1pPr algn="ctr">
              <a:defRPr sz="1300" spc="0" baseline="0">
                <a:solidFill>
                  <a:srgbClr val="FFFFFF"/>
                </a:solidFill>
                <a:latin typeface="+mn-lt"/>
              </a:defRPr>
            </a:lvl1pPr>
          </a:lstStyle>
          <a:p>
            <a:fld id="{EA0C0817-A112-4847-8014-A94B7D2A4EA3}" type="datetime1">
              <a:rPr lang="en-US" smtClean="0"/>
              <a:t>2/8/2021</a:t>
            </a:fld>
            <a:endParaRPr lang="en-US" dirty="0"/>
          </a:p>
        </p:txBody>
      </p:sp>
      <p:sp>
        <p:nvSpPr>
          <p:cNvPr id="21" name="Footer Placeholder 20"/>
          <p:cNvSpPr>
            <a:spLocks noGrp="1"/>
          </p:cNvSpPr>
          <p:nvPr>
            <p:ph type="ftr" sz="quarter" idx="11"/>
          </p:nvPr>
        </p:nvSpPr>
        <p:spPr>
          <a:xfrm>
            <a:off x="1629100" y="5177408"/>
            <a:ext cx="5730295" cy="228600"/>
          </a:xfrm>
        </p:spPr>
        <p:txBody>
          <a:bodyPr/>
          <a:lstStyle>
            <a:lvl1pPr algn="l">
              <a:defRPr>
                <a:solidFill>
                  <a:schemeClr val="tx1">
                    <a:lumMod val="85000"/>
                    <a:lumOff val="15000"/>
                  </a:schemeClr>
                </a:solidFill>
              </a:defRPr>
            </a:lvl1pPr>
          </a:lstStyle>
          <a:p>
            <a:endParaRPr lang="en-US" dirty="0"/>
          </a:p>
        </p:txBody>
      </p:sp>
      <p:sp>
        <p:nvSpPr>
          <p:cNvPr id="22" name="Slide Number Placeholder 21"/>
          <p:cNvSpPr>
            <a:spLocks noGrp="1"/>
          </p:cNvSpPr>
          <p:nvPr>
            <p:ph type="sldNum" sz="quarter" idx="12"/>
          </p:nvPr>
        </p:nvSpPr>
        <p:spPr>
          <a:xfrm>
            <a:off x="8606920" y="5177408"/>
            <a:ext cx="1955980" cy="228600"/>
          </a:xfrm>
        </p:spPr>
        <p:txBody>
          <a:bodyPr/>
          <a:lstStyle>
            <a:lvl1pPr>
              <a:defRPr>
                <a:solidFill>
                  <a:schemeClr val="tx1">
                    <a:lumMod val="85000"/>
                    <a:lumOff val="15000"/>
                  </a:schemeClr>
                </a:solidFill>
              </a:defRPr>
            </a:lvl1pPr>
          </a:lstStyle>
          <a:p>
            <a:fld id="{34B7E4EF-A1BD-40F4-AB7B-04F084DD991D}" type="slidenum">
              <a:rPr lang="en-US" smtClean="0"/>
              <a:t>‹nr.›</a:t>
            </a:fld>
            <a:endParaRPr lang="en-US" dirty="0"/>
          </a:p>
        </p:txBody>
      </p:sp>
    </p:spTree>
    <p:extLst>
      <p:ext uri="{BB962C8B-B14F-4D97-AF65-F5344CB8AC3E}">
        <p14:creationId xmlns:p14="http://schemas.microsoft.com/office/powerpoint/2010/main" val="224850023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134F40B7-36AB-4376-BE14-EF7004D79BB9}" type="datetime1">
              <a:rPr lang="en-US" smtClean="0"/>
              <a:t>2/8/2021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4B7E4EF-A1BD-40F4-AB7B-04F084DD991D}" type="slidenum">
              <a:rPr lang="en-US" smtClean="0"/>
              <a:t>‹nr.›</a:t>
            </a:fld>
            <a:endParaRPr lang="en-US"/>
          </a:p>
        </p:txBody>
      </p:sp>
    </p:spTree>
    <p:extLst>
      <p:ext uri="{BB962C8B-B14F-4D97-AF65-F5344CB8AC3E}">
        <p14:creationId xmlns:p14="http://schemas.microsoft.com/office/powerpoint/2010/main" val="146516601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991600" y="762000"/>
            <a:ext cx="2362200" cy="525780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762000"/>
            <a:ext cx="8077200" cy="52578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F87CAB8-DCAE-46A5-AADA-B3FAD11A54E0}" type="datetime1">
              <a:rPr lang="en-US" smtClean="0"/>
              <a:t>2/8/2021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4B7E4EF-A1BD-40F4-AB7B-04F084DD991D}" type="slidenum">
              <a:rPr lang="en-US" smtClean="0"/>
              <a:t>‹nr.›</a:t>
            </a:fld>
            <a:endParaRPr lang="en-US"/>
          </a:p>
        </p:txBody>
      </p:sp>
    </p:spTree>
    <p:extLst>
      <p:ext uri="{BB962C8B-B14F-4D97-AF65-F5344CB8AC3E}">
        <p14:creationId xmlns:p14="http://schemas.microsoft.com/office/powerpoint/2010/main" val="292982049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7332B432-ACDA-4023-A761-2BAB76577B62}" type="datetime1">
              <a:rPr lang="en-US" smtClean="0"/>
              <a:t>2/8/2021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4B7E4EF-A1BD-40F4-AB7B-04F084DD991D}" type="slidenum">
              <a:rPr lang="en-US" smtClean="0"/>
              <a:t>‹nr.›</a:t>
            </a:fld>
            <a:endParaRPr lang="en-US"/>
          </a:p>
        </p:txBody>
      </p:sp>
    </p:spTree>
    <p:extLst>
      <p:ext uri="{BB962C8B-B14F-4D97-AF65-F5344CB8AC3E}">
        <p14:creationId xmlns:p14="http://schemas.microsoft.com/office/powerpoint/2010/main" val="331129276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15" name="Rectangle 14">
            <a:extLst>
              <a:ext uri="{FF2B5EF4-FFF2-40B4-BE49-F238E27FC236}">
                <a16:creationId xmlns:a16="http://schemas.microsoft.com/office/drawing/2014/main" id="{0A4A1889-E37C-4EC3-9E41-9DAD221CF389}"/>
              </a:ext>
            </a:extLst>
          </p:cNvPr>
          <p:cNvSpPr/>
          <p:nvPr/>
        </p:nvSpPr>
        <p:spPr>
          <a:xfrm>
            <a:off x="0" y="0"/>
            <a:ext cx="12192000" cy="685800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23" name="Rectangle 22"/>
          <p:cNvSpPr/>
          <p:nvPr/>
        </p:nvSpPr>
        <p:spPr>
          <a:xfrm>
            <a:off x="1307870" y="1267730"/>
            <a:ext cx="9576262" cy="4307950"/>
          </a:xfrm>
          <a:prstGeom prst="rect">
            <a:avLst/>
          </a:prstGeom>
          <a:ln w="6350" cap="flat" cmpd="sng" algn="ctr">
            <a:noFill/>
            <a:prstDash val="solid"/>
          </a:ln>
          <a:effectLst>
            <a:outerShdw blurRad="50800" algn="ctr" rotWithShape="0">
              <a:prstClr val="black">
                <a:alpha val="66000"/>
              </a:prstClr>
            </a:outerShdw>
            <a:softEdge rad="0"/>
          </a:effectLst>
        </p:spPr>
      </p:sp>
      <p:sp>
        <p:nvSpPr>
          <p:cNvPr id="24" name="Rectangle 23"/>
          <p:cNvSpPr/>
          <p:nvPr/>
        </p:nvSpPr>
        <p:spPr>
          <a:xfrm>
            <a:off x="1447801" y="1411615"/>
            <a:ext cx="9296400" cy="4034770"/>
          </a:xfrm>
          <a:prstGeom prst="rect">
            <a:avLst/>
          </a:prstGeom>
          <a:noFill/>
          <a:ln w="6350" cap="sq" cmpd="sng" algn="ctr">
            <a:solidFill>
              <a:schemeClr val="tx1">
                <a:lumMod val="75000"/>
                <a:lumOff val="25000"/>
              </a:schemeClr>
            </a:solidFill>
            <a:prstDash val="solid"/>
            <a:miter lim="800000"/>
          </a:ln>
          <a:effectLst/>
        </p:spPr>
      </p:sp>
      <p:sp>
        <p:nvSpPr>
          <p:cNvPr id="30" name="Rectangle 29"/>
          <p:cNvSpPr/>
          <p:nvPr/>
        </p:nvSpPr>
        <p:spPr>
          <a:xfrm>
            <a:off x="5135880" y="1267730"/>
            <a:ext cx="1920240" cy="73152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629156" y="2275165"/>
            <a:ext cx="8933688" cy="2406895"/>
          </a:xfrm>
        </p:spPr>
        <p:txBody>
          <a:bodyPr anchor="ctr">
            <a:normAutofit/>
          </a:bodyPr>
          <a:lstStyle>
            <a:lvl1pPr algn="ctr">
              <a:lnSpc>
                <a:spcPct val="83000"/>
              </a:lnSpc>
              <a:defRPr lang="en-US" sz="6800" kern="1200" cap="all" spc="-100" baseline="0" dirty="0">
                <a:solidFill>
                  <a:schemeClr val="tx1">
                    <a:lumMod val="85000"/>
                    <a:lumOff val="15000"/>
                  </a:schemeClr>
                </a:solidFill>
                <a:effectLst/>
                <a:latin typeface="+mj-lt"/>
                <a:ea typeface="+mn-ea"/>
                <a:cs typeface="+mn-cs"/>
              </a:defRPr>
            </a:lvl1pPr>
          </a:lstStyle>
          <a:p>
            <a:r>
              <a:rPr lang="en-US"/>
              <a:t>Click to edit Master title style</a:t>
            </a:r>
            <a:endParaRPr lang="en-US" dirty="0"/>
          </a:p>
        </p:txBody>
      </p:sp>
      <p:grpSp>
        <p:nvGrpSpPr>
          <p:cNvPr id="16" name="Group 15">
            <a:extLst>
              <a:ext uri="{FF2B5EF4-FFF2-40B4-BE49-F238E27FC236}">
                <a16:creationId xmlns:a16="http://schemas.microsoft.com/office/drawing/2014/main" id="{1683EB04-C23E-490C-A1A6-030CF79D23C8}"/>
              </a:ext>
            </a:extLst>
          </p:cNvPr>
          <p:cNvGrpSpPr/>
          <p:nvPr/>
        </p:nvGrpSpPr>
        <p:grpSpPr>
          <a:xfrm>
            <a:off x="5250180" y="1267730"/>
            <a:ext cx="1691640" cy="615934"/>
            <a:chOff x="5250180" y="1267730"/>
            <a:chExt cx="1691640" cy="615934"/>
          </a:xfrm>
        </p:grpSpPr>
        <p:cxnSp>
          <p:nvCxnSpPr>
            <p:cNvPr id="17" name="Straight Connector 16">
              <a:extLst>
                <a:ext uri="{FF2B5EF4-FFF2-40B4-BE49-F238E27FC236}">
                  <a16:creationId xmlns:a16="http://schemas.microsoft.com/office/drawing/2014/main" id="{F8A84C03-E1CA-4A4E-81D6-9BB0C335B7A0}"/>
                </a:ext>
              </a:extLst>
            </p:cNvPr>
            <p:cNvCxnSpPr/>
            <p:nvPr/>
          </p:nvCxnSpPr>
          <p:spPr>
            <a:xfrm>
              <a:off x="5250180" y="1267730"/>
              <a:ext cx="0" cy="612648"/>
            </a:xfrm>
            <a:prstGeom prst="line">
              <a:avLst/>
            </a:prstGeom>
            <a:solidFill>
              <a:schemeClr val="tx1">
                <a:lumMod val="85000"/>
                <a:lumOff val="15000"/>
              </a:schemeClr>
            </a:solidFill>
            <a:ln>
              <a:solidFill>
                <a:srgbClr val="FFFFFF"/>
              </a:solidFill>
              <a:miter lim="800000"/>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4A26FB5A-D5D1-4DAB-AC43-7F51A7F2D197}"/>
                </a:ext>
              </a:extLst>
            </p:cNvPr>
            <p:cNvCxnSpPr/>
            <p:nvPr/>
          </p:nvCxnSpPr>
          <p:spPr>
            <a:xfrm>
              <a:off x="6941820" y="1267730"/>
              <a:ext cx="0" cy="612648"/>
            </a:xfrm>
            <a:prstGeom prst="line">
              <a:avLst/>
            </a:prstGeom>
            <a:solidFill>
              <a:schemeClr val="tx1">
                <a:lumMod val="85000"/>
                <a:lumOff val="15000"/>
              </a:schemeClr>
            </a:solidFill>
            <a:ln>
              <a:solidFill>
                <a:srgbClr val="FFFFFF"/>
              </a:solidFill>
              <a:miter lim="800000"/>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49303F14-E560-4C02-94F4-B4695FE26813}"/>
                </a:ext>
              </a:extLst>
            </p:cNvPr>
            <p:cNvCxnSpPr/>
            <p:nvPr/>
          </p:nvCxnSpPr>
          <p:spPr>
            <a:xfrm>
              <a:off x="5250180" y="1883664"/>
              <a:ext cx="1691640" cy="0"/>
            </a:xfrm>
            <a:prstGeom prst="line">
              <a:avLst/>
            </a:prstGeom>
            <a:solidFill>
              <a:schemeClr val="tx1">
                <a:lumMod val="85000"/>
                <a:lumOff val="15000"/>
              </a:schemeClr>
            </a:solidFill>
            <a:ln>
              <a:solidFill>
                <a:srgbClr val="FFFFFF"/>
              </a:solidFill>
              <a:miter lim="800000"/>
            </a:ln>
          </p:spPr>
          <p:style>
            <a:lnRef idx="1">
              <a:schemeClr val="accent1"/>
            </a:lnRef>
            <a:fillRef idx="0">
              <a:schemeClr val="accent1"/>
            </a:fillRef>
            <a:effectRef idx="0">
              <a:schemeClr val="accent1"/>
            </a:effectRef>
            <a:fontRef idx="minor">
              <a:schemeClr val="tx1"/>
            </a:fontRef>
          </p:style>
        </p:cxnSp>
      </p:grpSp>
      <p:sp>
        <p:nvSpPr>
          <p:cNvPr id="3" name="Text Placeholder 2"/>
          <p:cNvSpPr>
            <a:spLocks noGrp="1"/>
          </p:cNvSpPr>
          <p:nvPr>
            <p:ph type="body" idx="1"/>
          </p:nvPr>
        </p:nvSpPr>
        <p:spPr>
          <a:xfrm>
            <a:off x="1629156" y="4682062"/>
            <a:ext cx="8939784" cy="457200"/>
          </a:xfrm>
        </p:spPr>
        <p:txBody>
          <a:bodyPr anchor="t">
            <a:normAutofit/>
          </a:bodyPr>
          <a:lstStyle>
            <a:lvl1pPr marL="0" indent="0" algn="ctr">
              <a:buNone/>
              <a:tabLst>
                <a:tab pos="2633663" algn="l"/>
              </a:tabLst>
              <a:defRPr sz="1800">
                <a:solidFill>
                  <a:schemeClr val="tx1">
                    <a:lumMod val="95000"/>
                    <a:lumOff val="5000"/>
                  </a:schemeClr>
                </a:solidFill>
                <a:effectLst/>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a:xfrm>
            <a:off x="5318760" y="1344502"/>
            <a:ext cx="1554480" cy="498781"/>
          </a:xfrm>
        </p:spPr>
        <p:txBody>
          <a:bodyPr/>
          <a:lstStyle>
            <a:lvl1pPr algn="ctr">
              <a:defRPr lang="en-US" sz="1300" kern="1200" spc="0" baseline="0">
                <a:solidFill>
                  <a:srgbClr val="FFFFFF"/>
                </a:solidFill>
                <a:latin typeface="+mn-lt"/>
                <a:ea typeface="+mn-ea"/>
                <a:cs typeface="+mn-cs"/>
              </a:defRPr>
            </a:lvl1pPr>
          </a:lstStyle>
          <a:p>
            <a:fld id="{D9C646AA-F36E-4540-911D-FFFC0A0EF24A}" type="datetime1">
              <a:rPr lang="en-US" smtClean="0"/>
              <a:t>2/8/2021</a:t>
            </a:fld>
            <a:endParaRPr lang="en-US" dirty="0"/>
          </a:p>
        </p:txBody>
      </p:sp>
      <p:sp>
        <p:nvSpPr>
          <p:cNvPr id="5" name="Footer Placeholder 4"/>
          <p:cNvSpPr>
            <a:spLocks noGrp="1"/>
          </p:cNvSpPr>
          <p:nvPr>
            <p:ph type="ftr" sz="quarter" idx="11"/>
          </p:nvPr>
        </p:nvSpPr>
        <p:spPr>
          <a:xfrm>
            <a:off x="1629157" y="5177408"/>
            <a:ext cx="5660134" cy="228600"/>
          </a:xfrm>
        </p:spPr>
        <p:txBody>
          <a:bodyPr/>
          <a:lstStyle>
            <a:lvl1pPr algn="l">
              <a:defRPr>
                <a:solidFill>
                  <a:schemeClr val="tx1">
                    <a:lumMod val="85000"/>
                    <a:lumOff val="15000"/>
                  </a:schemeClr>
                </a:solidFill>
              </a:defRPr>
            </a:lvl1pPr>
          </a:lstStyle>
          <a:p>
            <a:endParaRPr lang="en-US" dirty="0"/>
          </a:p>
        </p:txBody>
      </p:sp>
      <p:sp>
        <p:nvSpPr>
          <p:cNvPr id="6" name="Slide Number Placeholder 5"/>
          <p:cNvSpPr>
            <a:spLocks noGrp="1"/>
          </p:cNvSpPr>
          <p:nvPr>
            <p:ph type="sldNum" sz="quarter" idx="12"/>
          </p:nvPr>
        </p:nvSpPr>
        <p:spPr>
          <a:xfrm>
            <a:off x="8604504" y="5177408"/>
            <a:ext cx="1958339" cy="228600"/>
          </a:xfrm>
        </p:spPr>
        <p:txBody>
          <a:bodyPr/>
          <a:lstStyle>
            <a:lvl1pPr>
              <a:defRPr>
                <a:solidFill>
                  <a:schemeClr val="tx1">
                    <a:lumMod val="85000"/>
                    <a:lumOff val="15000"/>
                  </a:schemeClr>
                </a:solidFill>
              </a:defRPr>
            </a:lvl1pPr>
          </a:lstStyle>
          <a:p>
            <a:fld id="{34B7E4EF-A1BD-40F4-AB7B-04F084DD991D}" type="slidenum">
              <a:rPr lang="en-US" smtClean="0"/>
              <a:t>‹nr.›</a:t>
            </a:fld>
            <a:endParaRPr lang="en-US" dirty="0"/>
          </a:p>
        </p:txBody>
      </p:sp>
    </p:spTree>
    <p:extLst>
      <p:ext uri="{BB962C8B-B14F-4D97-AF65-F5344CB8AC3E}">
        <p14:creationId xmlns:p14="http://schemas.microsoft.com/office/powerpoint/2010/main" val="171632748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066800" y="2103120"/>
            <a:ext cx="4663440" cy="374904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461760" y="2103120"/>
            <a:ext cx="4663440" cy="374904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69186D26-FA5F-4637-B602-B7C2DC34CFD4}" type="datetime1">
              <a:rPr lang="en-US" smtClean="0"/>
              <a:t>2/8/2021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4B7E4EF-A1BD-40F4-AB7B-04F084DD991D}" type="slidenum">
              <a:rPr lang="en-US" smtClean="0"/>
              <a:t>‹nr.›</a:t>
            </a:fld>
            <a:endParaRPr lang="en-US"/>
          </a:p>
        </p:txBody>
      </p:sp>
    </p:spTree>
    <p:extLst>
      <p:ext uri="{BB962C8B-B14F-4D97-AF65-F5344CB8AC3E}">
        <p14:creationId xmlns:p14="http://schemas.microsoft.com/office/powerpoint/2010/main" val="372565009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Text Placeholder 2"/>
          <p:cNvSpPr>
            <a:spLocks noGrp="1"/>
          </p:cNvSpPr>
          <p:nvPr>
            <p:ph type="body" idx="1"/>
          </p:nvPr>
        </p:nvSpPr>
        <p:spPr>
          <a:xfrm>
            <a:off x="1069848" y="2074334"/>
            <a:ext cx="4663440" cy="640080"/>
          </a:xfrm>
        </p:spPr>
        <p:txBody>
          <a:bodyPr anchor="ctr">
            <a:normAutofit/>
          </a:bodyPr>
          <a:lstStyle>
            <a:lvl1pPr marL="0" indent="0" algn="l">
              <a:spcBef>
                <a:spcPts val="0"/>
              </a:spcBef>
              <a:buNone/>
              <a:defRPr sz="1900" b="1" i="0">
                <a:solidFill>
                  <a:schemeClr val="tx1"/>
                </a:solidFill>
                <a:latin typeface="+mn-lt"/>
              </a:defRPr>
            </a:lvl1pPr>
            <a:lvl2pPr marL="457200" indent="0">
              <a:buNone/>
              <a:defRPr sz="18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1069848" y="2792472"/>
            <a:ext cx="4663440" cy="3163825"/>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p:cNvSpPr>
            <a:spLocks noGrp="1"/>
          </p:cNvSpPr>
          <p:nvPr>
            <p:ph type="body" sz="quarter" idx="3"/>
          </p:nvPr>
        </p:nvSpPr>
        <p:spPr>
          <a:xfrm>
            <a:off x="6458712" y="2074334"/>
            <a:ext cx="4663440" cy="640080"/>
          </a:xfrm>
        </p:spPr>
        <p:txBody>
          <a:bodyPr anchor="ctr">
            <a:normAutofit/>
          </a:bodyPr>
          <a:lstStyle>
            <a:lvl1pPr marL="0" indent="0" algn="l">
              <a:spcBef>
                <a:spcPts val="0"/>
              </a:spcBef>
              <a:buNone/>
              <a:defRPr sz="1900" b="1">
                <a:solidFill>
                  <a:schemeClr val="tx1"/>
                </a:solidFill>
              </a:defRPr>
            </a:lvl1pPr>
            <a:lvl2pPr marL="457200" indent="0">
              <a:buNone/>
              <a:defRPr sz="18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p:cNvSpPr>
            <a:spLocks noGrp="1"/>
          </p:cNvSpPr>
          <p:nvPr>
            <p:ph sz="quarter" idx="4"/>
          </p:nvPr>
        </p:nvSpPr>
        <p:spPr>
          <a:xfrm>
            <a:off x="6458712" y="2792471"/>
            <a:ext cx="4663440" cy="3164509"/>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Date Placeholder 6"/>
          <p:cNvSpPr>
            <a:spLocks noGrp="1"/>
          </p:cNvSpPr>
          <p:nvPr>
            <p:ph type="dt" sz="half" idx="10"/>
          </p:nvPr>
        </p:nvSpPr>
        <p:spPr/>
        <p:txBody>
          <a:bodyPr/>
          <a:lstStyle/>
          <a:p>
            <a:fld id="{8A7F15D8-96D1-4781-BC50-CA8A088B2FE4}" type="datetime1">
              <a:rPr lang="en-US" smtClean="0"/>
              <a:t>2/8/2021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4B7E4EF-A1BD-40F4-AB7B-04F084DD991D}" type="slidenum">
              <a:rPr lang="en-US" smtClean="0"/>
              <a:t>‹nr.›</a:t>
            </a:fld>
            <a:endParaRPr lang="en-US"/>
          </a:p>
        </p:txBody>
      </p:sp>
    </p:spTree>
    <p:extLst>
      <p:ext uri="{BB962C8B-B14F-4D97-AF65-F5344CB8AC3E}">
        <p14:creationId xmlns:p14="http://schemas.microsoft.com/office/powerpoint/2010/main" val="4878369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F9A96C99-B8F8-4528-BD05-0E16E943DC09}" type="datetime1">
              <a:rPr lang="en-US" smtClean="0"/>
              <a:t>2/8/2021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4B7E4EF-A1BD-40F4-AB7B-04F084DD991D}" type="slidenum">
              <a:rPr lang="en-US" smtClean="0"/>
              <a:t>‹nr.›</a:t>
            </a:fld>
            <a:endParaRPr lang="en-US"/>
          </a:p>
        </p:txBody>
      </p:sp>
    </p:spTree>
    <p:extLst>
      <p:ext uri="{BB962C8B-B14F-4D97-AF65-F5344CB8AC3E}">
        <p14:creationId xmlns:p14="http://schemas.microsoft.com/office/powerpoint/2010/main" val="296183462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3636942-C211-4B28-8DBD-C953E00AF71B}" type="datetime1">
              <a:rPr lang="en-US" smtClean="0"/>
              <a:t>2/8/2021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4B7E4EF-A1BD-40F4-AB7B-04F084DD991D}" type="slidenum">
              <a:rPr lang="en-US" smtClean="0"/>
              <a:t>‹nr.›</a:t>
            </a:fld>
            <a:endParaRPr lang="en-US"/>
          </a:p>
        </p:txBody>
      </p:sp>
    </p:spTree>
    <p:extLst>
      <p:ext uri="{BB962C8B-B14F-4D97-AF65-F5344CB8AC3E}">
        <p14:creationId xmlns:p14="http://schemas.microsoft.com/office/powerpoint/2010/main" val="77906545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D5E1BBF9-8BEF-4353-BA68-30AAF9EBD8D8}"/>
              </a:ext>
            </a:extLst>
          </p:cNvPr>
          <p:cNvSpPr/>
          <p:nvPr/>
        </p:nvSpPr>
        <p:spPr>
          <a:xfrm>
            <a:off x="8119870" y="237744"/>
            <a:ext cx="3826596" cy="6382512"/>
          </a:xfrm>
          <a:prstGeom prst="rect">
            <a:avLst/>
          </a:prstGeom>
          <a:solidFill>
            <a:schemeClr val="bg1">
              <a:lumMod val="8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Rectangle 12">
            <a:extLst>
              <a:ext uri="{FF2B5EF4-FFF2-40B4-BE49-F238E27FC236}">
                <a16:creationId xmlns:a16="http://schemas.microsoft.com/office/drawing/2014/main" id="{5B941C21-2A5D-4912-AB06-1BB0C0EB6AE1}"/>
              </a:ext>
            </a:extLst>
          </p:cNvPr>
          <p:cNvSpPr/>
          <p:nvPr/>
        </p:nvSpPr>
        <p:spPr>
          <a:xfrm>
            <a:off x="8254660" y="374904"/>
            <a:ext cx="3557016" cy="6108192"/>
          </a:xfrm>
          <a:prstGeom prst="rect">
            <a:avLst/>
          </a:prstGeom>
          <a:noFill/>
          <a:ln w="6350" cap="sq">
            <a:solidFill>
              <a:schemeClr val="tx1">
                <a:lumMod val="75000"/>
                <a:lumOff val="25000"/>
              </a:schemeClr>
            </a:solidFill>
            <a:miter lim="800000"/>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458200" y="607392"/>
            <a:ext cx="3161963" cy="1645920"/>
          </a:xfrm>
        </p:spPr>
        <p:txBody>
          <a:bodyPr anchor="b">
            <a:normAutofit/>
          </a:bodyPr>
          <a:lstStyle>
            <a:lvl1pPr algn="l" defTabSz="914400" rtl="0" eaLnBrk="1" latinLnBrk="0" hangingPunct="1">
              <a:lnSpc>
                <a:spcPct val="100000"/>
              </a:lnSpc>
              <a:spcBef>
                <a:spcPct val="0"/>
              </a:spcBef>
              <a:buNone/>
              <a:defRPr lang="en-US" sz="3200" b="0" kern="1200" cap="none" spc="0" baseline="0" dirty="0">
                <a:solidFill>
                  <a:schemeClr val="tx1"/>
                </a:solidFill>
                <a:effectLst/>
                <a:latin typeface="+mj-lt"/>
                <a:ea typeface="+mn-ea"/>
                <a:cs typeface="+mn-cs"/>
              </a:defRPr>
            </a:lvl1pPr>
          </a:lstStyle>
          <a:p>
            <a:r>
              <a:rPr lang="en-US"/>
              <a:t>Click to edit Master title style</a:t>
            </a:r>
            <a:endParaRPr lang="en-US" dirty="0"/>
          </a:p>
        </p:txBody>
      </p:sp>
      <p:sp>
        <p:nvSpPr>
          <p:cNvPr id="3" name="Content Placeholder 2"/>
          <p:cNvSpPr>
            <a:spLocks noGrp="1"/>
          </p:cNvSpPr>
          <p:nvPr>
            <p:ph idx="1"/>
          </p:nvPr>
        </p:nvSpPr>
        <p:spPr>
          <a:xfrm>
            <a:off x="685800" y="609600"/>
            <a:ext cx="6858000" cy="5334000"/>
          </a:xfrm>
        </p:spPr>
        <p:txBody>
          <a:bodyPr/>
          <a:lstStyle>
            <a:lvl1pPr>
              <a:defRPr sz="19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458200" y="2336800"/>
            <a:ext cx="3161963" cy="3606800"/>
          </a:xfrm>
        </p:spPr>
        <p:txBody>
          <a:bodyPr>
            <a:normAutofit/>
          </a:bodyPr>
          <a:lstStyle>
            <a:lvl1pPr marL="0" indent="0">
              <a:lnSpc>
                <a:spcPct val="110000"/>
              </a:lnSpc>
              <a:spcBef>
                <a:spcPts val="800"/>
              </a:spcBef>
              <a:buNone/>
              <a:defRPr sz="1800">
                <a:solidFill>
                  <a:schemeClr val="tx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8" name="Date Placeholder 7"/>
          <p:cNvSpPr>
            <a:spLocks noGrp="1"/>
          </p:cNvSpPr>
          <p:nvPr>
            <p:ph type="dt" sz="half" idx="10"/>
          </p:nvPr>
        </p:nvSpPr>
        <p:spPr>
          <a:xfrm>
            <a:off x="5588000" y="6035040"/>
            <a:ext cx="1955800" cy="365760"/>
          </a:xfrm>
        </p:spPr>
        <p:txBody>
          <a:bodyPr/>
          <a:lstStyle>
            <a:lvl1pPr>
              <a:defRPr>
                <a:solidFill>
                  <a:schemeClr val="tx1">
                    <a:lumMod val="85000"/>
                    <a:lumOff val="15000"/>
                  </a:schemeClr>
                </a:solidFill>
              </a:defRPr>
            </a:lvl1pPr>
          </a:lstStyle>
          <a:p>
            <a:fld id="{7E8D12A6-918A-48BD-8CB9-CA713993B0EA}" type="datetime1">
              <a:rPr lang="en-US" smtClean="0"/>
              <a:t>2/8/2021</a:t>
            </a:fld>
            <a:endParaRPr lang="en-US"/>
          </a:p>
        </p:txBody>
      </p:sp>
      <p:sp>
        <p:nvSpPr>
          <p:cNvPr id="9" name="Footer Placeholder 8"/>
          <p:cNvSpPr>
            <a:spLocks noGrp="1"/>
          </p:cNvSpPr>
          <p:nvPr>
            <p:ph type="ftr" sz="quarter" idx="11"/>
          </p:nvPr>
        </p:nvSpPr>
        <p:spPr>
          <a:xfrm>
            <a:off x="685801" y="6035040"/>
            <a:ext cx="4584700" cy="365760"/>
          </a:xfrm>
        </p:spPr>
        <p:txBody>
          <a:bodyPr/>
          <a:lstStyle>
            <a:lvl1pPr algn="l">
              <a:defRPr/>
            </a:lvl1pPr>
          </a:lstStyle>
          <a:p>
            <a:endParaRPr lang="en-US"/>
          </a:p>
        </p:txBody>
      </p:sp>
      <p:sp>
        <p:nvSpPr>
          <p:cNvPr id="11" name="Slide Number Placeholder 10"/>
          <p:cNvSpPr>
            <a:spLocks noGrp="1"/>
          </p:cNvSpPr>
          <p:nvPr>
            <p:ph type="sldNum" sz="quarter" idx="12"/>
          </p:nvPr>
        </p:nvSpPr>
        <p:spPr>
          <a:xfrm>
            <a:off x="10396728" y="6035040"/>
            <a:ext cx="1223435" cy="365760"/>
          </a:xfrm>
        </p:spPr>
        <p:txBody>
          <a:bodyPr/>
          <a:lstStyle>
            <a:lvl1pPr>
              <a:defRPr>
                <a:solidFill>
                  <a:schemeClr val="tx1">
                    <a:lumMod val="85000"/>
                    <a:lumOff val="15000"/>
                  </a:schemeClr>
                </a:solidFill>
              </a:defRPr>
            </a:lvl1pPr>
          </a:lstStyle>
          <a:p>
            <a:fld id="{34B7E4EF-A1BD-40F4-AB7B-04F084DD991D}" type="slidenum">
              <a:rPr lang="en-US" smtClean="0"/>
              <a:t>‹nr.›</a:t>
            </a:fld>
            <a:endParaRPr lang="en-US"/>
          </a:p>
        </p:txBody>
      </p:sp>
    </p:spTree>
    <p:extLst>
      <p:ext uri="{BB962C8B-B14F-4D97-AF65-F5344CB8AC3E}">
        <p14:creationId xmlns:p14="http://schemas.microsoft.com/office/powerpoint/2010/main" val="132642439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E687CA98-D9C7-497F-A1DA-7D22F8753BCE}"/>
              </a:ext>
            </a:extLst>
          </p:cNvPr>
          <p:cNvSpPr/>
          <p:nvPr/>
        </p:nvSpPr>
        <p:spPr>
          <a:xfrm>
            <a:off x="8119870" y="237744"/>
            <a:ext cx="3826596" cy="6382512"/>
          </a:xfrm>
          <a:prstGeom prst="rect">
            <a:avLst/>
          </a:prstGeom>
          <a:solidFill>
            <a:schemeClr val="bg1">
              <a:lumMod val="8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 name="Picture Placeholder 2"/>
          <p:cNvSpPr>
            <a:spLocks noGrp="1" noChangeAspect="1"/>
          </p:cNvSpPr>
          <p:nvPr>
            <p:ph type="pic" idx="1"/>
          </p:nvPr>
        </p:nvSpPr>
        <p:spPr>
          <a:xfrm>
            <a:off x="228599" y="237744"/>
            <a:ext cx="7696201" cy="6382512"/>
          </a:xfrm>
          <a:solidFill>
            <a:schemeClr val="accent1">
              <a:lumMod val="60000"/>
              <a:lumOff val="40000"/>
            </a:schemeClr>
          </a:solidFill>
          <a:ln>
            <a:noFill/>
          </a:ln>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5" name="Date Placeholder 4"/>
          <p:cNvSpPr>
            <a:spLocks noGrp="1"/>
          </p:cNvSpPr>
          <p:nvPr>
            <p:ph type="dt" sz="half" idx="10"/>
          </p:nvPr>
        </p:nvSpPr>
        <p:spPr>
          <a:xfrm>
            <a:off x="5662337" y="6035040"/>
            <a:ext cx="2071963" cy="365760"/>
          </a:xfrm>
        </p:spPr>
        <p:txBody>
          <a:bodyPr/>
          <a:lstStyle>
            <a:lvl1pPr>
              <a:defRPr b="1">
                <a:solidFill>
                  <a:srgbClr val="FFFFFF"/>
                </a:solidFill>
                <a:effectLst>
                  <a:outerShdw blurRad="19050" dist="6350" dir="2700000" algn="tl" rotWithShape="0">
                    <a:prstClr val="black">
                      <a:alpha val="40000"/>
                    </a:prstClr>
                  </a:outerShdw>
                </a:effectLst>
              </a:defRPr>
            </a:lvl1pPr>
          </a:lstStyle>
          <a:p>
            <a:fld id="{E778CE86-875F-4587-BCF6-FA054AFC0D53}" type="datetime1">
              <a:rPr lang="en-US" smtClean="0"/>
              <a:pPr/>
              <a:t>2/8/2021</a:t>
            </a:fld>
            <a:endParaRPr lang="en-US" dirty="0"/>
          </a:p>
        </p:txBody>
      </p:sp>
      <p:sp>
        <p:nvSpPr>
          <p:cNvPr id="6" name="Footer Placeholder 5"/>
          <p:cNvSpPr>
            <a:spLocks noGrp="1"/>
          </p:cNvSpPr>
          <p:nvPr>
            <p:ph type="ftr" sz="quarter" idx="11"/>
          </p:nvPr>
        </p:nvSpPr>
        <p:spPr>
          <a:xfrm>
            <a:off x="612648" y="6035040"/>
            <a:ext cx="4588002" cy="365760"/>
          </a:xfrm>
        </p:spPr>
        <p:txBody>
          <a:bodyPr/>
          <a:lstStyle>
            <a:lvl1pPr marL="0" algn="r" defTabSz="914400" rtl="0" eaLnBrk="1" latinLnBrk="0" hangingPunct="1">
              <a:defRPr lang="en-US" sz="1000" b="1" kern="1200" dirty="0">
                <a:solidFill>
                  <a:srgbClr val="FFFFFF"/>
                </a:solidFill>
                <a:effectLst>
                  <a:outerShdw blurRad="19050" dist="6350" dir="2700000" algn="tl" rotWithShape="0">
                    <a:prstClr val="black">
                      <a:alpha val="40000"/>
                    </a:prstClr>
                  </a:outerShdw>
                </a:effectLst>
                <a:latin typeface="+mn-lt"/>
                <a:ea typeface="+mn-ea"/>
                <a:cs typeface="+mn-cs"/>
              </a:defRPr>
            </a:lvl1pPr>
          </a:lstStyle>
          <a:p>
            <a:pPr algn="l"/>
            <a:endParaRPr lang="en-US" dirty="0"/>
          </a:p>
        </p:txBody>
      </p:sp>
      <p:sp>
        <p:nvSpPr>
          <p:cNvPr id="7" name="Slide Number Placeholder 6"/>
          <p:cNvSpPr>
            <a:spLocks noGrp="1"/>
          </p:cNvSpPr>
          <p:nvPr>
            <p:ph type="sldNum" sz="quarter" idx="12"/>
          </p:nvPr>
        </p:nvSpPr>
        <p:spPr>
          <a:xfrm>
            <a:off x="10396728" y="6035040"/>
            <a:ext cx="1225296" cy="365760"/>
          </a:xfrm>
        </p:spPr>
        <p:txBody>
          <a:bodyPr/>
          <a:lstStyle/>
          <a:p>
            <a:fld id="{34B7E4EF-A1BD-40F4-AB7B-04F084DD991D}" type="slidenum">
              <a:rPr lang="en-US" smtClean="0"/>
              <a:t>‹nr.›</a:t>
            </a:fld>
            <a:endParaRPr lang="en-US"/>
          </a:p>
        </p:txBody>
      </p:sp>
      <p:sp>
        <p:nvSpPr>
          <p:cNvPr id="12" name="Rectangle 11">
            <a:extLst>
              <a:ext uri="{FF2B5EF4-FFF2-40B4-BE49-F238E27FC236}">
                <a16:creationId xmlns:a16="http://schemas.microsoft.com/office/drawing/2014/main" id="{F8B3D8CC-BB13-41A5-8F34-B8E84A4F9534}"/>
              </a:ext>
            </a:extLst>
          </p:cNvPr>
          <p:cNvSpPr/>
          <p:nvPr/>
        </p:nvSpPr>
        <p:spPr>
          <a:xfrm>
            <a:off x="8254660" y="374904"/>
            <a:ext cx="3557016" cy="6108192"/>
          </a:xfrm>
          <a:prstGeom prst="rect">
            <a:avLst/>
          </a:prstGeom>
          <a:noFill/>
          <a:ln w="6350" cap="sq">
            <a:solidFill>
              <a:schemeClr val="tx1">
                <a:lumMod val="75000"/>
                <a:lumOff val="25000"/>
              </a:schemeClr>
            </a:solidFill>
            <a:miter lim="800000"/>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477250" y="603504"/>
            <a:ext cx="3144774" cy="1645920"/>
          </a:xfrm>
        </p:spPr>
        <p:txBody>
          <a:bodyPr anchor="b">
            <a:noAutofit/>
          </a:bodyPr>
          <a:lstStyle>
            <a:lvl1pPr algn="l">
              <a:lnSpc>
                <a:spcPct val="100000"/>
              </a:lnSpc>
              <a:defRPr sz="3200" b="0">
                <a:solidFill>
                  <a:schemeClr val="tx1"/>
                </a:solidFill>
                <a:latin typeface="+mj-lt"/>
              </a:defRPr>
            </a:lvl1pPr>
          </a:lstStyle>
          <a:p>
            <a:r>
              <a:rPr lang="en-US"/>
              <a:t>Click to edit Master title style</a:t>
            </a:r>
            <a:endParaRPr lang="en-US" dirty="0"/>
          </a:p>
        </p:txBody>
      </p:sp>
      <p:sp>
        <p:nvSpPr>
          <p:cNvPr id="4" name="Text Placeholder 3"/>
          <p:cNvSpPr>
            <a:spLocks noGrp="1"/>
          </p:cNvSpPr>
          <p:nvPr>
            <p:ph type="body" sz="half" idx="2"/>
          </p:nvPr>
        </p:nvSpPr>
        <p:spPr>
          <a:xfrm>
            <a:off x="8477250" y="2386584"/>
            <a:ext cx="3144774" cy="3511296"/>
          </a:xfrm>
        </p:spPr>
        <p:txBody>
          <a:bodyPr>
            <a:normAutofit/>
          </a:bodyPr>
          <a:lstStyle>
            <a:lvl1pPr marL="0" indent="0" algn="l">
              <a:lnSpc>
                <a:spcPct val="110000"/>
              </a:lnSpc>
              <a:spcBef>
                <a:spcPts val="800"/>
              </a:spcBef>
              <a:buNone/>
              <a:defRPr sz="1800">
                <a:solidFill>
                  <a:schemeClr val="tx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295515275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1E94681D-2A4C-4A8D-B9B5-31D440D0328D}"/>
              </a:ext>
            </a:extLst>
          </p:cNvPr>
          <p:cNvSpPr/>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p:nvSpPr>
        <p:spPr>
          <a:xfrm>
            <a:off x="234696" y="237744"/>
            <a:ext cx="11722608" cy="6382512"/>
          </a:xfrm>
          <a:prstGeom prst="rect">
            <a:avLst/>
          </a:prstGeom>
          <a:solidFill>
            <a:schemeClr val="bg1">
              <a:lumMod val="75000"/>
              <a:alpha val="60000"/>
            </a:schemeClr>
          </a:solidFill>
          <a:ln w="6350" cap="flat" cmpd="sng" algn="ctr">
            <a:noFill/>
            <a:prstDash val="solid"/>
          </a:ln>
          <a:effectLst>
            <a:softEdge rad="0"/>
          </a:effectLst>
        </p:spPr>
      </p:sp>
      <p:sp>
        <p:nvSpPr>
          <p:cNvPr id="8" name="Rectangle 7"/>
          <p:cNvSpPr/>
          <p:nvPr/>
        </p:nvSpPr>
        <p:spPr>
          <a:xfrm>
            <a:off x="371856" y="374904"/>
            <a:ext cx="11448288" cy="6108192"/>
          </a:xfrm>
          <a:prstGeom prst="rect">
            <a:avLst/>
          </a:prstGeom>
          <a:noFill/>
          <a:ln w="6350" cap="sq" cmpd="sng" algn="ctr">
            <a:solidFill>
              <a:schemeClr val="tx1">
                <a:lumMod val="85000"/>
                <a:lumOff val="15000"/>
              </a:schemeClr>
            </a:solidFill>
            <a:prstDash val="solid"/>
            <a:miter lim="800000"/>
          </a:ln>
          <a:effectLst/>
        </p:spPr>
      </p:sp>
      <p:sp>
        <p:nvSpPr>
          <p:cNvPr id="2" name="Title Placeholder 1"/>
          <p:cNvSpPr>
            <a:spLocks noGrp="1"/>
          </p:cNvSpPr>
          <p:nvPr>
            <p:ph type="title"/>
          </p:nvPr>
        </p:nvSpPr>
        <p:spPr>
          <a:xfrm>
            <a:off x="1066800" y="642594"/>
            <a:ext cx="10058400" cy="137160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1066800" y="2103120"/>
            <a:ext cx="10058400" cy="3849624"/>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256794" y="6035040"/>
            <a:ext cx="2893045" cy="365760"/>
          </a:xfrm>
          <a:prstGeom prst="rect">
            <a:avLst/>
          </a:prstGeom>
        </p:spPr>
        <p:txBody>
          <a:bodyPr vert="horz" lIns="91440" tIns="45720" rIns="91440" bIns="45720" rtlCol="0" anchor="b"/>
          <a:lstStyle>
            <a:lvl1pPr algn="r">
              <a:defRPr sz="800">
                <a:solidFill>
                  <a:schemeClr val="tx1">
                    <a:lumMod val="75000"/>
                    <a:lumOff val="25000"/>
                  </a:schemeClr>
                </a:solidFill>
              </a:defRPr>
            </a:lvl1pPr>
          </a:lstStyle>
          <a:p>
            <a:fld id="{F6FA2B21-3FCD-4721-B95C-427943F61125}" type="datetime1">
              <a:rPr lang="en-US" smtClean="0"/>
              <a:t>2/8/2021</a:t>
            </a:fld>
            <a:endParaRPr lang="en-US"/>
          </a:p>
        </p:txBody>
      </p:sp>
      <p:sp>
        <p:nvSpPr>
          <p:cNvPr id="5" name="Footer Placeholder 4"/>
          <p:cNvSpPr>
            <a:spLocks noGrp="1"/>
          </p:cNvSpPr>
          <p:nvPr>
            <p:ph type="ftr" sz="quarter" idx="3"/>
          </p:nvPr>
        </p:nvSpPr>
        <p:spPr>
          <a:xfrm>
            <a:off x="1066800" y="6035040"/>
            <a:ext cx="5816600" cy="365760"/>
          </a:xfrm>
          <a:prstGeom prst="rect">
            <a:avLst/>
          </a:prstGeom>
        </p:spPr>
        <p:txBody>
          <a:bodyPr vert="horz" lIns="91440" tIns="45720" rIns="91440" bIns="45720" rtlCol="0" anchor="b"/>
          <a:lstStyle>
            <a:lvl1pPr algn="l">
              <a:defRPr sz="800">
                <a:solidFill>
                  <a:schemeClr val="tx1">
                    <a:lumMod val="85000"/>
                    <a:lumOff val="15000"/>
                  </a:schemeClr>
                </a:solidFill>
              </a:defRPr>
            </a:lvl1pPr>
          </a:lstStyle>
          <a:p>
            <a:endParaRPr lang="en-US" dirty="0"/>
          </a:p>
        </p:txBody>
      </p:sp>
      <p:sp>
        <p:nvSpPr>
          <p:cNvPr id="6" name="Slide Number Placeholder 5"/>
          <p:cNvSpPr>
            <a:spLocks noGrp="1"/>
          </p:cNvSpPr>
          <p:nvPr>
            <p:ph type="sldNum" sz="quarter" idx="4"/>
          </p:nvPr>
        </p:nvSpPr>
        <p:spPr>
          <a:xfrm>
            <a:off x="10287000" y="6035040"/>
            <a:ext cx="838200" cy="365760"/>
          </a:xfrm>
          <a:prstGeom prst="rect">
            <a:avLst/>
          </a:prstGeom>
        </p:spPr>
        <p:txBody>
          <a:bodyPr vert="horz" lIns="91440" tIns="45720" rIns="91440" bIns="45720" rtlCol="0" anchor="b"/>
          <a:lstStyle>
            <a:lvl1pPr algn="r">
              <a:defRPr sz="800">
                <a:solidFill>
                  <a:schemeClr val="tx1">
                    <a:lumMod val="75000"/>
                    <a:lumOff val="25000"/>
                  </a:schemeClr>
                </a:solidFill>
              </a:defRPr>
            </a:lvl1pPr>
          </a:lstStyle>
          <a:p>
            <a:fld id="{34B7E4EF-A1BD-40F4-AB7B-04F084DD991D}" type="slidenum">
              <a:rPr lang="en-US" smtClean="0"/>
              <a:t>‹nr.›</a:t>
            </a:fld>
            <a:endParaRPr lang="en-US"/>
          </a:p>
        </p:txBody>
      </p:sp>
    </p:spTree>
    <p:extLst>
      <p:ext uri="{BB962C8B-B14F-4D97-AF65-F5344CB8AC3E}">
        <p14:creationId xmlns:p14="http://schemas.microsoft.com/office/powerpoint/2010/main" val="268855327"/>
      </p:ext>
    </p:extLst>
  </p:cSld>
  <p:clrMap bg1="lt1" tx1="dk1" bg2="lt2" tx2="dk2" accent1="accent1" accent2="accent2" accent3="accent3" accent4="accent4" accent5="accent5" accent6="accent6" hlink="hlink" folHlink="folHlink"/>
  <p:sldLayoutIdLst>
    <p:sldLayoutId id="2147483748" r:id="rId1"/>
    <p:sldLayoutId id="2147483749" r:id="rId2"/>
    <p:sldLayoutId id="2147483750" r:id="rId3"/>
    <p:sldLayoutId id="2147483751" r:id="rId4"/>
    <p:sldLayoutId id="2147483746" r:id="rId5"/>
    <p:sldLayoutId id="2147483741" r:id="rId6"/>
    <p:sldLayoutId id="2147483742" r:id="rId7"/>
    <p:sldLayoutId id="2147483743" r:id="rId8"/>
    <p:sldLayoutId id="2147483744" r:id="rId9"/>
    <p:sldLayoutId id="2147483745" r:id="rId10"/>
    <p:sldLayoutId id="2147483747" r:id="rId11"/>
  </p:sldLayoutIdLst>
  <p:hf sldNum="0" hdr="0" ftr="0" dt="0"/>
  <p:txStyles>
    <p:titleStyle>
      <a:lvl1pPr algn="l" defTabSz="914400" rtl="0" eaLnBrk="1" latinLnBrk="0" hangingPunct="1">
        <a:lnSpc>
          <a:spcPct val="90000"/>
        </a:lnSpc>
        <a:spcBef>
          <a:spcPct val="0"/>
        </a:spcBef>
        <a:buNone/>
        <a:defRPr lang="en-US" sz="4000" b="1" i="0" kern="1200" cap="none" spc="0" baseline="0" dirty="0">
          <a:solidFill>
            <a:schemeClr val="tx1">
              <a:lumMod val="85000"/>
              <a:lumOff val="15000"/>
            </a:schemeClr>
          </a:solidFill>
          <a:effectLst/>
          <a:latin typeface="+mj-lt"/>
          <a:ea typeface="+mn-ea"/>
          <a:cs typeface="+mn-cs"/>
        </a:defRPr>
      </a:lvl1pPr>
    </p:titleStyle>
    <p:bodyStyle>
      <a:lvl1pPr marL="182880" indent="-182880" algn="l" defTabSz="914400" rtl="0" eaLnBrk="1" latinLnBrk="0" hangingPunct="1">
        <a:lnSpc>
          <a:spcPct val="110000"/>
        </a:lnSpc>
        <a:spcBef>
          <a:spcPts val="900"/>
        </a:spcBef>
        <a:spcAft>
          <a:spcPts val="0"/>
        </a:spcAft>
        <a:buClr>
          <a:schemeClr val="tx1">
            <a:lumMod val="85000"/>
            <a:lumOff val="15000"/>
          </a:schemeClr>
        </a:buClr>
        <a:buFont typeface="Garamond" pitchFamily="18" charset="0"/>
        <a:buChar char="◦"/>
        <a:defRPr sz="1500" kern="1200">
          <a:solidFill>
            <a:schemeClr val="tx1"/>
          </a:solidFill>
          <a:latin typeface="+mn-lt"/>
          <a:ea typeface="+mn-ea"/>
          <a:cs typeface="+mn-cs"/>
        </a:defRPr>
      </a:lvl1pPr>
      <a:lvl2pPr marL="457200" indent="-182880" algn="l" defTabSz="914400" rtl="0" eaLnBrk="1" latinLnBrk="0" hangingPunct="1">
        <a:lnSpc>
          <a:spcPct val="110000"/>
        </a:lnSpc>
        <a:spcBef>
          <a:spcPts val="500"/>
        </a:spcBef>
        <a:buClr>
          <a:schemeClr val="tx1">
            <a:lumMod val="85000"/>
            <a:lumOff val="15000"/>
          </a:schemeClr>
        </a:buClr>
        <a:buFont typeface="Garamond" pitchFamily="18" charset="0"/>
        <a:buChar char="◦"/>
        <a:defRPr sz="1300" kern="1200">
          <a:solidFill>
            <a:schemeClr val="tx1"/>
          </a:solidFill>
          <a:latin typeface="+mn-lt"/>
          <a:ea typeface="+mn-ea"/>
          <a:cs typeface="+mn-cs"/>
        </a:defRPr>
      </a:lvl2pPr>
      <a:lvl3pPr marL="731520" indent="-182880" algn="l" defTabSz="914400" rtl="0" eaLnBrk="1" latinLnBrk="0" hangingPunct="1">
        <a:lnSpc>
          <a:spcPct val="110000"/>
        </a:lnSpc>
        <a:spcBef>
          <a:spcPts val="500"/>
        </a:spcBef>
        <a:buClr>
          <a:schemeClr val="tx1">
            <a:lumMod val="85000"/>
            <a:lumOff val="15000"/>
          </a:schemeClr>
        </a:buClr>
        <a:buFont typeface="Garamond" pitchFamily="18" charset="0"/>
        <a:buChar char="◦"/>
        <a:defRPr sz="1100" kern="1200">
          <a:solidFill>
            <a:schemeClr val="tx1"/>
          </a:solidFill>
          <a:latin typeface="+mn-lt"/>
          <a:ea typeface="+mn-ea"/>
          <a:cs typeface="+mn-cs"/>
        </a:defRPr>
      </a:lvl3pPr>
      <a:lvl4pPr marL="1005840" indent="-182880" algn="l" defTabSz="914400" rtl="0" eaLnBrk="1" latinLnBrk="0" hangingPunct="1">
        <a:lnSpc>
          <a:spcPct val="110000"/>
        </a:lnSpc>
        <a:spcBef>
          <a:spcPts val="500"/>
        </a:spcBef>
        <a:buClr>
          <a:schemeClr val="tx1">
            <a:lumMod val="85000"/>
            <a:lumOff val="15000"/>
          </a:schemeClr>
        </a:buClr>
        <a:buFont typeface="Garamond" pitchFamily="18" charset="0"/>
        <a:buChar char="◦"/>
        <a:defRPr sz="1100" kern="1200">
          <a:solidFill>
            <a:schemeClr val="tx1"/>
          </a:solidFill>
          <a:latin typeface="+mn-lt"/>
          <a:ea typeface="+mn-ea"/>
          <a:cs typeface="+mn-cs"/>
        </a:defRPr>
      </a:lvl4pPr>
      <a:lvl5pPr marL="1280160" indent="-182880" algn="l" defTabSz="914400" rtl="0" eaLnBrk="1" latinLnBrk="0" hangingPunct="1">
        <a:lnSpc>
          <a:spcPct val="110000"/>
        </a:lnSpc>
        <a:spcBef>
          <a:spcPts val="500"/>
        </a:spcBef>
        <a:buClr>
          <a:schemeClr val="tx1">
            <a:lumMod val="85000"/>
            <a:lumOff val="15000"/>
          </a:schemeClr>
        </a:buClr>
        <a:buFont typeface="Garamond" pitchFamily="18" charset="0"/>
        <a:buChar char="◦"/>
        <a:defRPr sz="1100" kern="1200">
          <a:solidFill>
            <a:schemeClr val="tx1"/>
          </a:solidFill>
          <a:latin typeface="+mn-lt"/>
          <a:ea typeface="+mn-ea"/>
          <a:cs typeface="+mn-cs"/>
        </a:defRPr>
      </a:lvl5pPr>
      <a:lvl6pPr marL="16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6pPr>
      <a:lvl7pPr marL="19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7pPr>
      <a:lvl8pPr marL="22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8pPr>
      <a:lvl9pPr marL="25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4A1BF699-9273-4E46-8376-638990629BC7}"/>
              </a:ext>
            </a:extLst>
          </p:cNvPr>
          <p:cNvPicPr>
            <a:picLocks noChangeAspect="1"/>
          </p:cNvPicPr>
          <p:nvPr/>
        </p:nvPicPr>
        <p:blipFill rotWithShape="1">
          <a:blip r:embed="rId2"/>
          <a:srcRect t="17866" r="-2" b="25883"/>
          <a:stretch/>
        </p:blipFill>
        <p:spPr>
          <a:xfrm>
            <a:off x="20" y="-839"/>
            <a:ext cx="12191980" cy="6858000"/>
          </a:xfrm>
          <a:prstGeom prst="rect">
            <a:avLst/>
          </a:prstGeom>
        </p:spPr>
      </p:pic>
      <p:sp useBgFill="1">
        <p:nvSpPr>
          <p:cNvPr id="9" name="Rectangle 8">
            <a:extLst>
              <a:ext uri="{FF2B5EF4-FFF2-40B4-BE49-F238E27FC236}">
                <a16:creationId xmlns:a16="http://schemas.microsoft.com/office/drawing/2014/main" id="{BF9FFE17-DE95-4821-ACC1-B90C9544929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307870" y="1267730"/>
            <a:ext cx="9576262" cy="4307950"/>
          </a:xfrm>
          <a:prstGeom prst="rect">
            <a:avLst/>
          </a:prstGeom>
          <a:ln w="6350" cap="flat" cmpd="sng" algn="ctr">
            <a:noFill/>
            <a:prstDash val="solid"/>
          </a:ln>
          <a:effectLst>
            <a:outerShdw blurRad="50800" algn="ctr" rotWithShape="0">
              <a:prstClr val="black">
                <a:alpha val="66000"/>
              </a:prstClr>
            </a:outerShdw>
            <a:softEdge rad="0"/>
          </a:effectLst>
        </p:spPr>
      </p:sp>
      <p:sp>
        <p:nvSpPr>
          <p:cNvPr id="11" name="Rectangle 10">
            <a:extLst>
              <a:ext uri="{FF2B5EF4-FFF2-40B4-BE49-F238E27FC236}">
                <a16:creationId xmlns:a16="http://schemas.microsoft.com/office/drawing/2014/main" id="{03CF76AF-FF72-4430-A772-05840329020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447801" y="1411615"/>
            <a:ext cx="9296400" cy="4034770"/>
          </a:xfrm>
          <a:prstGeom prst="rect">
            <a:avLst/>
          </a:prstGeom>
          <a:noFill/>
          <a:ln w="6350" cap="sq" cmpd="sng" algn="ctr">
            <a:solidFill>
              <a:schemeClr val="tx1">
                <a:lumMod val="75000"/>
                <a:lumOff val="25000"/>
              </a:schemeClr>
            </a:solidFill>
            <a:prstDash val="solid"/>
            <a:miter lim="800000"/>
          </a:ln>
          <a:effectLst/>
        </p:spPr>
      </p:sp>
      <p:sp>
        <p:nvSpPr>
          <p:cNvPr id="2" name="Title 1"/>
          <p:cNvSpPr>
            <a:spLocks noGrp="1"/>
          </p:cNvSpPr>
          <p:nvPr>
            <p:ph type="ctrTitle"/>
          </p:nvPr>
        </p:nvSpPr>
        <p:spPr>
          <a:xfrm>
            <a:off x="1771132" y="2091263"/>
            <a:ext cx="8649738" cy="2590800"/>
          </a:xfrm>
        </p:spPr>
        <p:txBody>
          <a:bodyPr>
            <a:normAutofit/>
          </a:bodyPr>
          <a:lstStyle/>
          <a:p>
            <a:r>
              <a:rPr lang="en-US" dirty="0"/>
              <a:t>De </a:t>
            </a:r>
            <a:r>
              <a:rPr lang="en-US" dirty="0" err="1"/>
              <a:t>vrolijkheid</a:t>
            </a:r>
          </a:p>
        </p:txBody>
      </p:sp>
      <p:sp>
        <p:nvSpPr>
          <p:cNvPr id="3" name="Subtitle 2"/>
          <p:cNvSpPr>
            <a:spLocks noGrp="1"/>
          </p:cNvSpPr>
          <p:nvPr>
            <p:ph type="subTitle" idx="1"/>
          </p:nvPr>
        </p:nvSpPr>
        <p:spPr>
          <a:xfrm>
            <a:off x="1771130" y="4682062"/>
            <a:ext cx="8652788" cy="457201"/>
          </a:xfrm>
        </p:spPr>
        <p:txBody>
          <a:bodyPr vert="horz" lIns="91440" tIns="45720" rIns="91440" bIns="45720" rtlCol="0" anchor="t">
            <a:normAutofit/>
          </a:bodyPr>
          <a:lstStyle/>
          <a:p>
            <a:pPr>
              <a:spcAft>
                <a:spcPts val="600"/>
              </a:spcAft>
            </a:pPr>
            <a:r>
              <a:rPr lang="en-US" dirty="0"/>
              <a:t>Loran Ibrahem</a:t>
            </a:r>
            <a:endParaRPr lang="en-US" dirty="0" err="1"/>
          </a:p>
        </p:txBody>
      </p:sp>
      <p:sp>
        <p:nvSpPr>
          <p:cNvPr id="13" name="Rectangle 12">
            <a:extLst>
              <a:ext uri="{FF2B5EF4-FFF2-40B4-BE49-F238E27FC236}">
                <a16:creationId xmlns:a16="http://schemas.microsoft.com/office/drawing/2014/main" id="{0B1C8180-2FDD-4202-8C45-4057CB1AB26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135880" y="1267730"/>
            <a:ext cx="1920240" cy="7315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cxnSp>
        <p:nvCxnSpPr>
          <p:cNvPr id="15" name="Straight Connector 14">
            <a:extLst>
              <a:ext uri="{FF2B5EF4-FFF2-40B4-BE49-F238E27FC236}">
                <a16:creationId xmlns:a16="http://schemas.microsoft.com/office/drawing/2014/main" id="{D6E86CC6-13EA-4A88-86AD-CF27BF52CC95}"/>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5250180" y="1267730"/>
            <a:ext cx="0" cy="640080"/>
          </a:xfrm>
          <a:prstGeom prst="line">
            <a:avLst/>
          </a:prstGeom>
          <a:solidFill>
            <a:schemeClr val="tx1">
              <a:lumMod val="85000"/>
              <a:lumOff val="15000"/>
            </a:schemeClr>
          </a:solidFill>
          <a:ln>
            <a:solidFill>
              <a:srgbClr val="FFFFFF"/>
            </a:solidFill>
            <a:miter lim="800000"/>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3F80B441-4F7D-4B40-8A13-FED03A1F3A16}"/>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6941820" y="1267730"/>
            <a:ext cx="0" cy="640080"/>
          </a:xfrm>
          <a:prstGeom prst="line">
            <a:avLst/>
          </a:prstGeom>
          <a:solidFill>
            <a:schemeClr val="tx1">
              <a:lumMod val="85000"/>
              <a:lumOff val="15000"/>
            </a:schemeClr>
          </a:solidFill>
          <a:ln>
            <a:solidFill>
              <a:srgbClr val="FFFFFF"/>
            </a:solidFill>
            <a:miter lim="800000"/>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70C7FD1A-44B1-4E4C-B0C9-A8103DCCDCC2}"/>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5250180" y="1913025"/>
            <a:ext cx="1691640" cy="0"/>
          </a:xfrm>
          <a:prstGeom prst="line">
            <a:avLst/>
          </a:prstGeom>
          <a:solidFill>
            <a:schemeClr val="tx1">
              <a:lumMod val="85000"/>
              <a:lumOff val="15000"/>
            </a:schemeClr>
          </a:solidFill>
          <a:ln>
            <a:solidFill>
              <a:srgbClr val="FFFFFF"/>
            </a:solidFill>
            <a:miter lim="800000"/>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2354157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E192707B-B929-41A7-9B41-E959A1C689E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Afbeelding 4" descr="Afbeelding met lucht, buiten, gras&#10;&#10;Automatisch gegenereerde beschrijving">
            <a:extLst>
              <a:ext uri="{FF2B5EF4-FFF2-40B4-BE49-F238E27FC236}">
                <a16:creationId xmlns:a16="http://schemas.microsoft.com/office/drawing/2014/main" id="{57AF383D-44E4-40E5-B270-ED5DF7C84AE6}"/>
              </a:ext>
            </a:extLst>
          </p:cNvPr>
          <p:cNvPicPr>
            <a:picLocks noChangeAspect="1"/>
          </p:cNvPicPr>
          <p:nvPr/>
        </p:nvPicPr>
        <p:blipFill rotWithShape="1">
          <a:blip r:embed="rId2">
            <a:alphaModFix amt="35000"/>
          </a:blip>
          <a:srcRect t="14558" b="1173"/>
          <a:stretch/>
        </p:blipFill>
        <p:spPr>
          <a:xfrm>
            <a:off x="20" y="10"/>
            <a:ext cx="12191980" cy="6857990"/>
          </a:xfrm>
          <a:prstGeom prst="rect">
            <a:avLst/>
          </a:prstGeom>
        </p:spPr>
      </p:pic>
      <p:sp>
        <p:nvSpPr>
          <p:cNvPr id="2" name="Titel 1">
            <a:extLst>
              <a:ext uri="{FF2B5EF4-FFF2-40B4-BE49-F238E27FC236}">
                <a16:creationId xmlns:a16="http://schemas.microsoft.com/office/drawing/2014/main" id="{E988EF24-4214-4C6B-946F-2DAD75052E77}"/>
              </a:ext>
            </a:extLst>
          </p:cNvPr>
          <p:cNvSpPr>
            <a:spLocks noGrp="1"/>
          </p:cNvSpPr>
          <p:nvPr>
            <p:ph type="title"/>
          </p:nvPr>
        </p:nvSpPr>
        <p:spPr>
          <a:xfrm>
            <a:off x="1066800" y="642594"/>
            <a:ext cx="10058400" cy="1371600"/>
          </a:xfrm>
        </p:spPr>
        <p:txBody>
          <a:bodyPr>
            <a:normAutofit/>
          </a:bodyPr>
          <a:lstStyle/>
          <a:p>
            <a:r>
              <a:rPr lang="nl-NL"/>
              <a:t>Stichting de vrolijkheid</a:t>
            </a:r>
          </a:p>
        </p:txBody>
      </p:sp>
      <p:sp>
        <p:nvSpPr>
          <p:cNvPr id="3" name="Tijdelijke aanduiding voor inhoud 2">
            <a:extLst>
              <a:ext uri="{FF2B5EF4-FFF2-40B4-BE49-F238E27FC236}">
                <a16:creationId xmlns:a16="http://schemas.microsoft.com/office/drawing/2014/main" id="{5AFD4BD3-16E1-4646-9739-A22E1F61B109}"/>
              </a:ext>
            </a:extLst>
          </p:cNvPr>
          <p:cNvSpPr>
            <a:spLocks noGrp="1"/>
          </p:cNvSpPr>
          <p:nvPr>
            <p:ph idx="1"/>
          </p:nvPr>
        </p:nvSpPr>
        <p:spPr>
          <a:xfrm>
            <a:off x="1066800" y="2103120"/>
            <a:ext cx="10058400" cy="3849624"/>
          </a:xfrm>
        </p:spPr>
        <p:txBody>
          <a:bodyPr vert="horz" lIns="91440" tIns="45720" rIns="91440" bIns="45720" rtlCol="0" anchor="t">
            <a:normAutofit/>
          </a:bodyPr>
          <a:lstStyle/>
          <a:p>
            <a:pPr>
              <a:buClr>
                <a:srgbClr val="262626"/>
              </a:buClr>
            </a:pPr>
            <a:r>
              <a:rPr lang="nl-NL" sz="1800" b="1" dirty="0">
                <a:ea typeface="+mn-lt"/>
                <a:cs typeface="+mn-lt"/>
              </a:rPr>
              <a:t>De vrolijkheid is een netwerk van professionele kunstenaars, regelaars, vrijwilligers, kinderen, jongeren en ouders, die samen wekelijks meer dan 100 kunstprojecten op bijna 30 </a:t>
            </a:r>
            <a:r>
              <a:rPr lang="nl-NL" sz="1800" b="1" dirty="0" err="1">
                <a:ea typeface="+mn-lt"/>
                <a:cs typeface="+mn-lt"/>
              </a:rPr>
              <a:t>azc's</a:t>
            </a:r>
            <a:r>
              <a:rPr lang="nl-NL" sz="1800" b="1" dirty="0">
                <a:ea typeface="+mn-lt"/>
                <a:cs typeface="+mn-lt"/>
              </a:rPr>
              <a:t> realiseren. </a:t>
            </a:r>
            <a:endParaRPr lang="nl-NL" sz="1800" b="1" dirty="0"/>
          </a:p>
          <a:p>
            <a:pPr>
              <a:buClr>
                <a:srgbClr val="262626"/>
              </a:buClr>
            </a:pPr>
            <a:r>
              <a:rPr lang="nl-NL" sz="1800" b="1" dirty="0">
                <a:ea typeface="+mn-lt"/>
                <a:cs typeface="+mn-lt"/>
              </a:rPr>
              <a:t>Stichting de vrolijkheid ligt op azc Ter </a:t>
            </a:r>
            <a:r>
              <a:rPr lang="nl-NL" sz="1800" b="1" dirty="0" err="1">
                <a:ea typeface="+mn-lt"/>
                <a:cs typeface="+mn-lt"/>
              </a:rPr>
              <a:t>apel</a:t>
            </a:r>
            <a:r>
              <a:rPr lang="nl-NL" sz="1800" b="1" dirty="0">
                <a:ea typeface="+mn-lt"/>
                <a:cs typeface="+mn-lt"/>
              </a:rPr>
              <a:t>, azc Ter </a:t>
            </a:r>
            <a:r>
              <a:rPr lang="nl-NL" sz="1800" b="1" dirty="0" err="1">
                <a:ea typeface="+mn-lt"/>
                <a:cs typeface="+mn-lt"/>
              </a:rPr>
              <a:t>apel</a:t>
            </a:r>
            <a:r>
              <a:rPr lang="nl-NL" sz="1800" b="1" dirty="0">
                <a:ea typeface="+mn-lt"/>
                <a:cs typeface="+mn-lt"/>
              </a:rPr>
              <a:t> is heel grote locatie je kunt daar makkelijk met de auto of met de bus heen gaan. </a:t>
            </a:r>
            <a:endParaRPr lang="nl-NL" sz="1800" b="1" dirty="0"/>
          </a:p>
          <a:p>
            <a:pPr>
              <a:buClr>
                <a:srgbClr val="262626"/>
              </a:buClr>
            </a:pPr>
            <a:r>
              <a:rPr lang="nl-NL" sz="1800" b="1" dirty="0">
                <a:ea typeface="+mn-lt"/>
                <a:cs typeface="+mn-lt"/>
              </a:rPr>
              <a:t>Azc Ter </a:t>
            </a:r>
            <a:r>
              <a:rPr lang="nl-NL" sz="1800" b="1" dirty="0" err="1">
                <a:ea typeface="+mn-lt"/>
                <a:cs typeface="+mn-lt"/>
              </a:rPr>
              <a:t>apel</a:t>
            </a:r>
            <a:r>
              <a:rPr lang="nl-NL" sz="1800" b="1" dirty="0">
                <a:ea typeface="+mn-lt"/>
                <a:cs typeface="+mn-lt"/>
              </a:rPr>
              <a:t> is een opvangcentrum voor asielzoekers die tijdelijk in Nederland verblijven tot over hun asielaanvraag is beslist. </a:t>
            </a:r>
            <a:endParaRPr lang="nl-NL" sz="1800" b="1" dirty="0"/>
          </a:p>
          <a:p>
            <a:pPr>
              <a:buClr>
                <a:srgbClr val="262626"/>
              </a:buClr>
            </a:pPr>
            <a:endParaRPr lang="nl-NL" sz="1800" b="1" dirty="0"/>
          </a:p>
        </p:txBody>
      </p:sp>
      <p:sp>
        <p:nvSpPr>
          <p:cNvPr id="11" name="Rectangle 10">
            <a:extLst>
              <a:ext uri="{FF2B5EF4-FFF2-40B4-BE49-F238E27FC236}">
                <a16:creationId xmlns:a16="http://schemas.microsoft.com/office/drawing/2014/main" id="{8FB4235C-4505-46C7-AD8F-8769A1972FC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34696" y="237744"/>
            <a:ext cx="11722608" cy="6382512"/>
          </a:xfrm>
          <a:prstGeom prst="rect">
            <a:avLst/>
          </a:prstGeom>
          <a:noFill/>
          <a:ln w="6350" cap="sq" cmpd="sng" algn="ctr">
            <a:solidFill>
              <a:schemeClr val="tx1"/>
            </a:solidFill>
            <a:prstDash val="solid"/>
            <a:miter lim="800000"/>
          </a:ln>
          <a:effectLst>
            <a:softEdge rad="0"/>
          </a:effectLst>
        </p:spPr>
      </p:sp>
    </p:spTree>
    <p:extLst>
      <p:ext uri="{BB962C8B-B14F-4D97-AF65-F5344CB8AC3E}">
        <p14:creationId xmlns:p14="http://schemas.microsoft.com/office/powerpoint/2010/main" val="3120149997"/>
      </p:ext>
    </p:extLst>
  </p:cSld>
  <p:clrMapOvr>
    <a:overrideClrMapping bg1="dk1" tx1="lt1" bg2="dk2" tx2="lt2" accent1="accent1" accent2="accent2" accent3="accent3" accent4="accent4" accent5="accent5" accent6="accent6" hlink="hlink" folHlink="folHlink"/>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1C4433E-A349-4F8D-AEFE-C76758878B88}"/>
              </a:ext>
            </a:extLst>
          </p:cNvPr>
          <p:cNvSpPr>
            <a:spLocks noGrp="1"/>
          </p:cNvSpPr>
          <p:nvPr>
            <p:ph type="title"/>
          </p:nvPr>
        </p:nvSpPr>
        <p:spPr>
          <a:xfrm>
            <a:off x="6579450" y="727627"/>
            <a:ext cx="4957553" cy="1645920"/>
          </a:xfrm>
        </p:spPr>
        <p:txBody>
          <a:bodyPr>
            <a:normAutofit/>
          </a:bodyPr>
          <a:lstStyle/>
          <a:p>
            <a:r>
              <a:rPr lang="nl-NL" b="0">
                <a:ea typeface="+mj-lt"/>
                <a:cs typeface="+mj-lt"/>
              </a:rPr>
              <a:t>Wat is de missie en visie van de instelling?</a:t>
            </a:r>
            <a:endParaRPr lang="nl-NL"/>
          </a:p>
          <a:p>
            <a:endParaRPr lang="nl-NL"/>
          </a:p>
        </p:txBody>
      </p:sp>
      <p:sp>
        <p:nvSpPr>
          <p:cNvPr id="9" name="Rectangle 8">
            <a:extLst>
              <a:ext uri="{FF2B5EF4-FFF2-40B4-BE49-F238E27FC236}">
                <a16:creationId xmlns:a16="http://schemas.microsoft.com/office/drawing/2014/main" id="{0BBB6B01-5B73-410C-B70E-8CF2FA470D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28836" y="721224"/>
            <a:ext cx="5367164" cy="5415552"/>
          </a:xfrm>
          <a:prstGeom prst="rect">
            <a:avLst/>
          </a:prstGeom>
          <a:solidFill>
            <a:srgbClr val="FFFFFF"/>
          </a:solidFill>
          <a:ln w="6350" cap="flat" cmpd="sng" algn="ctr">
            <a:noFill/>
            <a:prstDash val="solid"/>
          </a:ln>
          <a:effectLst>
            <a:softEdge rad="0"/>
          </a:effectLst>
        </p:spPr>
      </p:sp>
      <p:sp>
        <p:nvSpPr>
          <p:cNvPr id="11" name="Rectangle 10">
            <a:extLst>
              <a:ext uri="{FF2B5EF4-FFF2-40B4-BE49-F238E27FC236}">
                <a16:creationId xmlns:a16="http://schemas.microsoft.com/office/drawing/2014/main" id="{8712F587-12D0-435C-8E3F-F44C36EE71B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85217" y="892220"/>
            <a:ext cx="5054517" cy="5097085"/>
          </a:xfrm>
          <a:prstGeom prst="rect">
            <a:avLst/>
          </a:prstGeom>
          <a:noFill/>
          <a:ln w="6350" cap="sq" cmpd="sng" algn="ctr">
            <a:solidFill>
              <a:srgbClr val="404040"/>
            </a:solidFill>
            <a:prstDash val="solid"/>
            <a:miter lim="800000"/>
          </a:ln>
          <a:effectLst/>
        </p:spPr>
      </p:sp>
      <p:pic>
        <p:nvPicPr>
          <p:cNvPr id="4" name="Afbeelding 4" descr="Afbeelding met persoon&#10;&#10;Automatisch gegenereerde beschrijving">
            <a:extLst>
              <a:ext uri="{FF2B5EF4-FFF2-40B4-BE49-F238E27FC236}">
                <a16:creationId xmlns:a16="http://schemas.microsoft.com/office/drawing/2014/main" id="{692F00B9-A58B-4744-9393-24CDAD266220}"/>
              </a:ext>
            </a:extLst>
          </p:cNvPr>
          <p:cNvPicPr>
            <a:picLocks noChangeAspect="1"/>
          </p:cNvPicPr>
          <p:nvPr/>
        </p:nvPicPr>
        <p:blipFill>
          <a:blip r:embed="rId2"/>
          <a:stretch>
            <a:fillRect/>
          </a:stretch>
        </p:blipFill>
        <p:spPr>
          <a:xfrm>
            <a:off x="1205256" y="1861497"/>
            <a:ext cx="4414438" cy="3153170"/>
          </a:xfrm>
          <a:prstGeom prst="rect">
            <a:avLst/>
          </a:prstGeom>
        </p:spPr>
      </p:pic>
      <p:sp>
        <p:nvSpPr>
          <p:cNvPr id="3" name="Tijdelijke aanduiding voor inhoud 2">
            <a:extLst>
              <a:ext uri="{FF2B5EF4-FFF2-40B4-BE49-F238E27FC236}">
                <a16:creationId xmlns:a16="http://schemas.microsoft.com/office/drawing/2014/main" id="{73601183-EAC4-4DCF-9D8C-36DF144E9D0D}"/>
              </a:ext>
            </a:extLst>
          </p:cNvPr>
          <p:cNvSpPr>
            <a:spLocks noGrp="1"/>
          </p:cNvSpPr>
          <p:nvPr>
            <p:ph idx="1"/>
          </p:nvPr>
        </p:nvSpPr>
        <p:spPr>
          <a:xfrm>
            <a:off x="6579450" y="2538919"/>
            <a:ext cx="4957554" cy="3496120"/>
          </a:xfrm>
        </p:spPr>
        <p:txBody>
          <a:bodyPr vert="horz" lIns="91440" tIns="45720" rIns="91440" bIns="45720" rtlCol="0" anchor="t">
            <a:noAutofit/>
          </a:bodyPr>
          <a:lstStyle/>
          <a:p>
            <a:pPr>
              <a:lnSpc>
                <a:spcPct val="100000"/>
              </a:lnSpc>
            </a:pPr>
            <a:r>
              <a:rPr lang="nl-NL" sz="1200" dirty="0">
                <a:ea typeface="+mn-lt"/>
                <a:cs typeface="+mn-lt"/>
              </a:rPr>
              <a:t>Missie? </a:t>
            </a:r>
            <a:endParaRPr lang="nl-NL" sz="1200" dirty="0"/>
          </a:p>
          <a:p>
            <a:pPr marL="0" indent="0">
              <a:lnSpc>
                <a:spcPct val="100000"/>
              </a:lnSpc>
              <a:buClr>
                <a:srgbClr val="262626"/>
              </a:buClr>
              <a:buNone/>
            </a:pPr>
            <a:r>
              <a:rPr lang="nl-NL" sz="1200" dirty="0">
                <a:ea typeface="+mn-lt"/>
                <a:cs typeface="+mn-lt"/>
              </a:rPr>
              <a:t>De vrolijkheid investeert met kunst in de ontwikkeling en empowerment van kinderen, jongeren en hun ouders in asielzoekerscentra.</a:t>
            </a:r>
            <a:endParaRPr lang="nl-NL" sz="1200" dirty="0"/>
          </a:p>
          <a:p>
            <a:pPr marL="0" indent="0">
              <a:lnSpc>
                <a:spcPct val="100000"/>
              </a:lnSpc>
              <a:buNone/>
            </a:pPr>
            <a:endParaRPr lang="nl-NL" sz="1200" dirty="0"/>
          </a:p>
          <a:p>
            <a:pPr>
              <a:lnSpc>
                <a:spcPct val="100000"/>
              </a:lnSpc>
              <a:buClr>
                <a:srgbClr val="262626"/>
              </a:buClr>
            </a:pPr>
            <a:r>
              <a:rPr lang="nl-NL" sz="1200" dirty="0">
                <a:ea typeface="+mn-lt"/>
                <a:cs typeface="+mn-lt"/>
              </a:rPr>
              <a:t>Visie? </a:t>
            </a:r>
            <a:endParaRPr lang="nl-NL" sz="1200" dirty="0"/>
          </a:p>
          <a:p>
            <a:pPr marL="0" indent="0">
              <a:lnSpc>
                <a:spcPct val="100000"/>
              </a:lnSpc>
              <a:buClr>
                <a:srgbClr val="262626"/>
              </a:buClr>
              <a:buNone/>
            </a:pPr>
            <a:r>
              <a:rPr lang="nl-NL" sz="1200" dirty="0">
                <a:ea typeface="+mn-lt"/>
                <a:cs typeface="+mn-lt"/>
              </a:rPr>
              <a:t>De vrolijkheid acht de samenleving verantwoordelijk voor het welkom heten van jonge mensen in de asielopvang en geeft zelf het voorbeeld door met hen in contact te treden, op gelijkwaardige basis samen te werken en nieuwe verbindingen te leggen. Zo dragen we bij aan de inclusie van jonge azc bewoners in de Nederlandse samenleving. De vrolijkheid stelt zich ten doel om op structurele basis samen met kinderen, jongeren en hun ouders die in azc wonen dans, theater, muziek, (nieuwe) media en beeldende kunst te maken om zo ruimte en omstandigheden te scheppen die stimuleren dat veerkracht versterkt wordt en talenten tot bloei komen.</a:t>
            </a:r>
            <a:endParaRPr lang="nl-NL" sz="1200" dirty="0"/>
          </a:p>
          <a:p>
            <a:pPr>
              <a:lnSpc>
                <a:spcPct val="100000"/>
              </a:lnSpc>
              <a:buClr>
                <a:srgbClr val="262626"/>
              </a:buClr>
            </a:pPr>
            <a:endParaRPr lang="nl-NL" sz="1200"/>
          </a:p>
        </p:txBody>
      </p:sp>
    </p:spTree>
    <p:extLst>
      <p:ext uri="{BB962C8B-B14F-4D97-AF65-F5344CB8AC3E}">
        <p14:creationId xmlns:p14="http://schemas.microsoft.com/office/powerpoint/2010/main" val="396911514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2DC4AA0A-D9C3-4A0B-990D-1BCB0022A69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867" y="0"/>
            <a:ext cx="12193867"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4" name="Afbeelding 4">
            <a:extLst>
              <a:ext uri="{FF2B5EF4-FFF2-40B4-BE49-F238E27FC236}">
                <a16:creationId xmlns:a16="http://schemas.microsoft.com/office/drawing/2014/main" id="{D7B44172-39BC-496B-9D07-632096EB4D5B}"/>
              </a:ext>
            </a:extLst>
          </p:cNvPr>
          <p:cNvPicPr>
            <a:picLocks noChangeAspect="1"/>
          </p:cNvPicPr>
          <p:nvPr/>
        </p:nvPicPr>
        <p:blipFill>
          <a:blip r:embed="rId2"/>
          <a:stretch>
            <a:fillRect/>
          </a:stretch>
        </p:blipFill>
        <p:spPr>
          <a:xfrm>
            <a:off x="630501" y="670910"/>
            <a:ext cx="10905302" cy="3171974"/>
          </a:xfrm>
          <a:prstGeom prst="rect">
            <a:avLst/>
          </a:prstGeom>
        </p:spPr>
      </p:pic>
      <p:sp>
        <p:nvSpPr>
          <p:cNvPr id="11" name="Rectangle 10">
            <a:extLst>
              <a:ext uri="{FF2B5EF4-FFF2-40B4-BE49-F238E27FC236}">
                <a16:creationId xmlns:a16="http://schemas.microsoft.com/office/drawing/2014/main" id="{370878C7-7719-40BD-AA97-751A8567059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30501" y="4212709"/>
            <a:ext cx="10905302" cy="1997060"/>
          </a:xfrm>
          <a:prstGeom prst="rect">
            <a:avLst/>
          </a:prstGeom>
          <a:solidFill>
            <a:srgbClr val="21B75F"/>
          </a:solidFill>
          <a:ln w="6350" cap="flat" cmpd="sng" algn="ctr">
            <a:noFill/>
            <a:prstDash val="solid"/>
          </a:ln>
          <a:effectLst>
            <a:outerShdw blurRad="50800" algn="ctr" rotWithShape="0">
              <a:prstClr val="black">
                <a:alpha val="66000"/>
              </a:prstClr>
            </a:outerShdw>
            <a:softEdge rad="0"/>
          </a:effectLst>
        </p:spPr>
      </p:sp>
      <p:sp>
        <p:nvSpPr>
          <p:cNvPr id="13" name="Rectangle 12">
            <a:extLst>
              <a:ext uri="{FF2B5EF4-FFF2-40B4-BE49-F238E27FC236}">
                <a16:creationId xmlns:a16="http://schemas.microsoft.com/office/drawing/2014/main" id="{1D9D3865-C494-4C4A-8495-8245E905469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93348" y="4379135"/>
            <a:ext cx="10579608" cy="1664208"/>
          </a:xfrm>
          <a:prstGeom prst="rect">
            <a:avLst/>
          </a:prstGeom>
          <a:noFill/>
          <a:ln w="6350" cap="sq" cmpd="sng" algn="ctr">
            <a:solidFill>
              <a:schemeClr val="tx1"/>
            </a:solidFill>
            <a:prstDash val="solid"/>
            <a:miter lim="800000"/>
          </a:ln>
          <a:effectLst/>
        </p:spPr>
      </p:sp>
      <p:sp>
        <p:nvSpPr>
          <p:cNvPr id="2" name="Titel 1">
            <a:extLst>
              <a:ext uri="{FF2B5EF4-FFF2-40B4-BE49-F238E27FC236}">
                <a16:creationId xmlns:a16="http://schemas.microsoft.com/office/drawing/2014/main" id="{1F13DC90-2195-431C-8995-EE7458871361}"/>
              </a:ext>
            </a:extLst>
          </p:cNvPr>
          <p:cNvSpPr>
            <a:spLocks noGrp="1"/>
          </p:cNvSpPr>
          <p:nvPr>
            <p:ph type="title"/>
          </p:nvPr>
        </p:nvSpPr>
        <p:spPr>
          <a:xfrm>
            <a:off x="956234" y="4495894"/>
            <a:ext cx="4942542" cy="1371600"/>
          </a:xfrm>
        </p:spPr>
        <p:txBody>
          <a:bodyPr>
            <a:normAutofit/>
          </a:bodyPr>
          <a:lstStyle/>
          <a:p>
            <a:pPr algn="r"/>
            <a:r>
              <a:rPr lang="nl-NL" sz="2800" b="0">
                <a:solidFill>
                  <a:schemeClr val="tx1"/>
                </a:solidFill>
                <a:ea typeface="+mj-lt"/>
                <a:cs typeface="+mj-lt"/>
              </a:rPr>
              <a:t>Benaderingswijze/methodieken:</a:t>
            </a:r>
            <a:endParaRPr lang="nl-NL" sz="2800">
              <a:solidFill>
                <a:schemeClr val="tx1"/>
              </a:solidFill>
            </a:endParaRPr>
          </a:p>
          <a:p>
            <a:pPr algn="r"/>
            <a:endParaRPr lang="nl-NL" sz="2800">
              <a:solidFill>
                <a:schemeClr val="tx1"/>
              </a:solidFill>
            </a:endParaRPr>
          </a:p>
        </p:txBody>
      </p:sp>
      <p:cxnSp>
        <p:nvCxnSpPr>
          <p:cNvPr id="15" name="Straight Connector 14">
            <a:extLst>
              <a:ext uri="{FF2B5EF4-FFF2-40B4-BE49-F238E27FC236}">
                <a16:creationId xmlns:a16="http://schemas.microsoft.com/office/drawing/2014/main" id="{B78EE79F-FCAA-4CF9-9746-730B51FC4CB3}"/>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6096000" y="4634895"/>
            <a:ext cx="0" cy="1152689"/>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3" name="Tijdelijke aanduiding voor inhoud 2">
            <a:extLst>
              <a:ext uri="{FF2B5EF4-FFF2-40B4-BE49-F238E27FC236}">
                <a16:creationId xmlns:a16="http://schemas.microsoft.com/office/drawing/2014/main" id="{A989BA8B-6F06-4440-94DA-2A7D98678877}"/>
              </a:ext>
            </a:extLst>
          </p:cNvPr>
          <p:cNvSpPr>
            <a:spLocks noGrp="1"/>
          </p:cNvSpPr>
          <p:nvPr>
            <p:ph idx="1"/>
          </p:nvPr>
        </p:nvSpPr>
        <p:spPr>
          <a:xfrm>
            <a:off x="6256866" y="4495894"/>
            <a:ext cx="4978899" cy="1444718"/>
          </a:xfrm>
        </p:spPr>
        <p:txBody>
          <a:bodyPr vert="horz" lIns="91440" tIns="45720" rIns="91440" bIns="45720" rtlCol="0" anchor="ctr">
            <a:normAutofit/>
          </a:bodyPr>
          <a:lstStyle/>
          <a:p>
            <a:pPr>
              <a:lnSpc>
                <a:spcPct val="100000"/>
              </a:lnSpc>
            </a:pPr>
            <a:r>
              <a:rPr lang="nl-NL" sz="1100">
                <a:ea typeface="+mn-lt"/>
                <a:cs typeface="+mn-lt"/>
              </a:rPr>
              <a:t>Vrolijkheid </a:t>
            </a:r>
            <a:endParaRPr lang="nl-NL" sz="1100"/>
          </a:p>
          <a:p>
            <a:pPr>
              <a:lnSpc>
                <a:spcPct val="100000"/>
              </a:lnSpc>
              <a:buClr>
                <a:srgbClr val="262626"/>
              </a:buClr>
            </a:pPr>
            <a:r>
              <a:rPr lang="nl-NL" sz="1100">
                <a:ea typeface="+mn-lt"/>
                <a:cs typeface="+mn-lt"/>
              </a:rPr>
              <a:t> Veiligheid </a:t>
            </a:r>
            <a:endParaRPr lang="nl-NL" sz="1100"/>
          </a:p>
          <a:p>
            <a:pPr>
              <a:lnSpc>
                <a:spcPct val="100000"/>
              </a:lnSpc>
              <a:buClr>
                <a:srgbClr val="262626"/>
              </a:buClr>
            </a:pPr>
            <a:r>
              <a:rPr lang="nl-NL" sz="1100">
                <a:ea typeface="+mn-lt"/>
                <a:cs typeface="+mn-lt"/>
              </a:rPr>
              <a:t> Vertrouwen </a:t>
            </a:r>
            <a:endParaRPr lang="nl-NL" sz="1100"/>
          </a:p>
          <a:p>
            <a:pPr>
              <a:lnSpc>
                <a:spcPct val="100000"/>
              </a:lnSpc>
              <a:buClr>
                <a:srgbClr val="262626"/>
              </a:buClr>
            </a:pPr>
            <a:r>
              <a:rPr lang="nl-NL" sz="1100">
                <a:ea typeface="+mn-lt"/>
                <a:cs typeface="+mn-lt"/>
              </a:rPr>
              <a:t> Verhaal </a:t>
            </a:r>
            <a:endParaRPr lang="nl-NL" sz="1100"/>
          </a:p>
          <a:p>
            <a:pPr>
              <a:lnSpc>
                <a:spcPct val="100000"/>
              </a:lnSpc>
              <a:buClr>
                <a:srgbClr val="262626"/>
              </a:buClr>
            </a:pPr>
            <a:r>
              <a:rPr lang="nl-NL" sz="1100">
                <a:ea typeface="+mn-lt"/>
                <a:cs typeface="+mn-lt"/>
              </a:rPr>
              <a:t>Veerkracht</a:t>
            </a:r>
            <a:endParaRPr lang="nl-NL" sz="1100"/>
          </a:p>
          <a:p>
            <a:pPr>
              <a:lnSpc>
                <a:spcPct val="100000"/>
              </a:lnSpc>
              <a:buClr>
                <a:srgbClr val="262626"/>
              </a:buClr>
            </a:pPr>
            <a:endParaRPr lang="nl-NL" sz="1100"/>
          </a:p>
        </p:txBody>
      </p:sp>
    </p:spTree>
    <p:extLst>
      <p:ext uri="{BB962C8B-B14F-4D97-AF65-F5344CB8AC3E}">
        <p14:creationId xmlns:p14="http://schemas.microsoft.com/office/powerpoint/2010/main" val="997685254"/>
      </p:ext>
    </p:extLst>
  </p:cSld>
  <p:clrMapOvr>
    <a:overrideClrMapping bg1="dk1" tx1="lt1" bg2="dk2" tx2="lt2" accent1="accent1" accent2="accent2" accent3="accent3" accent4="accent4" accent5="accent5" accent6="accent6" hlink="hlink" folHlink="folHlink"/>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 name="Rectangle 8">
            <a:extLst>
              <a:ext uri="{FF2B5EF4-FFF2-40B4-BE49-F238E27FC236}">
                <a16:creationId xmlns:a16="http://schemas.microsoft.com/office/drawing/2014/main" id="{EB949D8D-8E17-4DBF-BEA8-13C57BF6380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Afbeelding 4" descr="Afbeelding met persoon, blauw&#10;&#10;Automatisch gegenereerde beschrijving">
            <a:extLst>
              <a:ext uri="{FF2B5EF4-FFF2-40B4-BE49-F238E27FC236}">
                <a16:creationId xmlns:a16="http://schemas.microsoft.com/office/drawing/2014/main" id="{3FC40554-D0CB-4BAA-A3D7-B9B22BA537E8}"/>
              </a:ext>
            </a:extLst>
          </p:cNvPr>
          <p:cNvPicPr>
            <a:picLocks noChangeAspect="1"/>
          </p:cNvPicPr>
          <p:nvPr/>
        </p:nvPicPr>
        <p:blipFill>
          <a:blip r:embed="rId2"/>
          <a:stretch>
            <a:fillRect/>
          </a:stretch>
        </p:blipFill>
        <p:spPr>
          <a:xfrm>
            <a:off x="553637" y="1211994"/>
            <a:ext cx="3322121" cy="4435202"/>
          </a:xfrm>
          <a:prstGeom prst="rect">
            <a:avLst/>
          </a:prstGeom>
        </p:spPr>
      </p:pic>
      <p:sp>
        <p:nvSpPr>
          <p:cNvPr id="7" name="Rectangle 10">
            <a:extLst>
              <a:ext uri="{FF2B5EF4-FFF2-40B4-BE49-F238E27FC236}">
                <a16:creationId xmlns:a16="http://schemas.microsoft.com/office/drawing/2014/main" id="{4BC6FC45-D4D9-4025-91DA-272D318D372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354630" y="237744"/>
            <a:ext cx="7652977" cy="6382512"/>
          </a:xfrm>
          <a:prstGeom prst="rect">
            <a:avLst/>
          </a:prstGeom>
          <a:solidFill>
            <a:schemeClr val="bg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12">
            <a:extLst>
              <a:ext uri="{FF2B5EF4-FFF2-40B4-BE49-F238E27FC236}">
                <a16:creationId xmlns:a16="http://schemas.microsoft.com/office/drawing/2014/main" id="{EA284212-C175-4C82-B112-A5208F70CB5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519222" y="393365"/>
            <a:ext cx="7328969" cy="6059273"/>
          </a:xfrm>
          <a:prstGeom prst="rect">
            <a:avLst/>
          </a:prstGeom>
          <a:noFill/>
          <a:ln w="635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95ABC561-0B5F-40DE-8845-DEFCCB0647B9}"/>
              </a:ext>
            </a:extLst>
          </p:cNvPr>
          <p:cNvSpPr>
            <a:spLocks noGrp="1"/>
          </p:cNvSpPr>
          <p:nvPr>
            <p:ph type="title"/>
          </p:nvPr>
        </p:nvSpPr>
        <p:spPr>
          <a:xfrm>
            <a:off x="5041392" y="642593"/>
            <a:ext cx="6281928" cy="1744183"/>
          </a:xfrm>
        </p:spPr>
        <p:txBody>
          <a:bodyPr>
            <a:normAutofit/>
          </a:bodyPr>
          <a:lstStyle/>
          <a:p>
            <a:r>
              <a:rPr lang="nl-NL" b="0">
                <a:ea typeface="+mj-lt"/>
                <a:cs typeface="+mj-lt"/>
              </a:rPr>
              <a:t>Welke houding wordt er van mij verwacht? </a:t>
            </a:r>
            <a:endParaRPr lang="nl-NL"/>
          </a:p>
          <a:p>
            <a:endParaRPr lang="nl-NL"/>
          </a:p>
        </p:txBody>
      </p:sp>
      <p:sp>
        <p:nvSpPr>
          <p:cNvPr id="3" name="Tijdelijke aanduiding voor inhoud 2">
            <a:extLst>
              <a:ext uri="{FF2B5EF4-FFF2-40B4-BE49-F238E27FC236}">
                <a16:creationId xmlns:a16="http://schemas.microsoft.com/office/drawing/2014/main" id="{BB54366D-D6B5-4E71-B9B1-96C369FAC623}"/>
              </a:ext>
            </a:extLst>
          </p:cNvPr>
          <p:cNvSpPr>
            <a:spLocks noGrp="1"/>
          </p:cNvSpPr>
          <p:nvPr>
            <p:ph idx="1"/>
          </p:nvPr>
        </p:nvSpPr>
        <p:spPr>
          <a:xfrm>
            <a:off x="5041392" y="2386584"/>
            <a:ext cx="6281928" cy="3648456"/>
          </a:xfrm>
        </p:spPr>
        <p:txBody>
          <a:bodyPr vert="horz" lIns="91440" tIns="45720" rIns="91440" bIns="45720" rtlCol="0">
            <a:normAutofit/>
          </a:bodyPr>
          <a:lstStyle/>
          <a:p>
            <a:r>
              <a:rPr lang="nl-NL" dirty="0">
                <a:ea typeface="+mn-lt"/>
                <a:cs typeface="+mn-lt"/>
              </a:rPr>
              <a:t>Zorgen dat de kinderen iets te kiezen hebben, en ruimte maken voor iedereen. </a:t>
            </a:r>
            <a:endParaRPr lang="nl-NL"/>
          </a:p>
          <a:p>
            <a:pPr>
              <a:buClr>
                <a:srgbClr val="262626"/>
              </a:buClr>
            </a:pPr>
            <a:r>
              <a:rPr lang="nl-NL" dirty="0">
                <a:ea typeface="+mn-lt"/>
                <a:cs typeface="+mn-lt"/>
              </a:rPr>
              <a:t>Zorgen dat ik de kleren die ik aan heb vies mag worden.(oude kleren aan doen tijdens stage) </a:t>
            </a:r>
          </a:p>
          <a:p>
            <a:pPr>
              <a:buClr>
                <a:srgbClr val="262626"/>
              </a:buClr>
            </a:pPr>
            <a:r>
              <a:rPr lang="nl-NL" dirty="0">
                <a:ea typeface="+mn-lt"/>
                <a:cs typeface="+mn-lt"/>
              </a:rPr>
              <a:t>Zorgen voor een veilige ruimte. </a:t>
            </a:r>
            <a:endParaRPr lang="nl-NL" dirty="0"/>
          </a:p>
          <a:p>
            <a:pPr>
              <a:buClr>
                <a:srgbClr val="262626"/>
              </a:buClr>
            </a:pPr>
            <a:r>
              <a:rPr lang="nl-NL" dirty="0">
                <a:ea typeface="+mn-lt"/>
                <a:cs typeface="+mn-lt"/>
              </a:rPr>
              <a:t>Toestemming vragen voor maken van foto's en video's</a:t>
            </a:r>
            <a:endParaRPr lang="nl-NL" dirty="0"/>
          </a:p>
          <a:p>
            <a:pPr>
              <a:buClr>
                <a:srgbClr val="262626"/>
              </a:buClr>
            </a:pPr>
            <a:endParaRPr lang="nl-NL" dirty="0"/>
          </a:p>
          <a:p>
            <a:pPr>
              <a:buClr>
                <a:srgbClr val="262626"/>
              </a:buClr>
            </a:pPr>
            <a:endParaRPr lang="nl-NL" dirty="0"/>
          </a:p>
          <a:p>
            <a:pPr>
              <a:buClr>
                <a:srgbClr val="262626"/>
              </a:buClr>
            </a:pPr>
            <a:endParaRPr lang="nl-NL" dirty="0"/>
          </a:p>
        </p:txBody>
      </p:sp>
    </p:spTree>
    <p:extLst>
      <p:ext uri="{BB962C8B-B14F-4D97-AF65-F5344CB8AC3E}">
        <p14:creationId xmlns:p14="http://schemas.microsoft.com/office/powerpoint/2010/main" val="1479293688"/>
      </p:ext>
    </p:extLst>
  </p:cSld>
  <p:clrMapOvr>
    <a:overrideClrMapping bg1="dk1" tx1="lt1" bg2="dk2" tx2="lt2" accent1="accent1" accent2="accent2" accent3="accent3" accent4="accent4" accent5="accent5" accent6="accent6" hlink="hlink" folHlink="folHlink"/>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7" name="Rectangle 16">
            <a:extLst>
              <a:ext uri="{FF2B5EF4-FFF2-40B4-BE49-F238E27FC236}">
                <a16:creationId xmlns:a16="http://schemas.microsoft.com/office/drawing/2014/main" id="{EB949D8D-8E17-4DBF-BEA8-13C57BF6380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Afbeelding 4" descr="Afbeelding met tekst, persoon, binnen, groep&#10;&#10;Automatisch gegenereerde beschrijving">
            <a:extLst>
              <a:ext uri="{FF2B5EF4-FFF2-40B4-BE49-F238E27FC236}">
                <a16:creationId xmlns:a16="http://schemas.microsoft.com/office/drawing/2014/main" id="{A59DC1BF-8962-47E0-B33C-FBF81AE6A47C}"/>
              </a:ext>
            </a:extLst>
          </p:cNvPr>
          <p:cNvPicPr>
            <a:picLocks noChangeAspect="1"/>
          </p:cNvPicPr>
          <p:nvPr/>
        </p:nvPicPr>
        <p:blipFill>
          <a:blip r:embed="rId2"/>
          <a:stretch>
            <a:fillRect/>
          </a:stretch>
        </p:blipFill>
        <p:spPr>
          <a:xfrm>
            <a:off x="553637" y="2499401"/>
            <a:ext cx="3322121" cy="1860387"/>
          </a:xfrm>
          <a:prstGeom prst="rect">
            <a:avLst/>
          </a:prstGeom>
        </p:spPr>
      </p:pic>
      <p:sp>
        <p:nvSpPr>
          <p:cNvPr id="19" name="Rectangle 18">
            <a:extLst>
              <a:ext uri="{FF2B5EF4-FFF2-40B4-BE49-F238E27FC236}">
                <a16:creationId xmlns:a16="http://schemas.microsoft.com/office/drawing/2014/main" id="{4BC6FC45-D4D9-4025-91DA-272D318D372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354630" y="237744"/>
            <a:ext cx="7652977" cy="6382512"/>
          </a:xfrm>
          <a:prstGeom prst="rect">
            <a:avLst/>
          </a:prstGeom>
          <a:solidFill>
            <a:schemeClr val="bg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1" name="Rectangle 20">
            <a:extLst>
              <a:ext uri="{FF2B5EF4-FFF2-40B4-BE49-F238E27FC236}">
                <a16:creationId xmlns:a16="http://schemas.microsoft.com/office/drawing/2014/main" id="{EA284212-C175-4C82-B112-A5208F70CB5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519222" y="393365"/>
            <a:ext cx="7328969" cy="6059273"/>
          </a:xfrm>
          <a:prstGeom prst="rect">
            <a:avLst/>
          </a:prstGeom>
          <a:noFill/>
          <a:ln w="635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D0E2E76D-239D-4C7F-96B9-68CB8EA4FF26}"/>
              </a:ext>
            </a:extLst>
          </p:cNvPr>
          <p:cNvSpPr>
            <a:spLocks noGrp="1"/>
          </p:cNvSpPr>
          <p:nvPr>
            <p:ph type="title"/>
          </p:nvPr>
        </p:nvSpPr>
        <p:spPr>
          <a:xfrm>
            <a:off x="5041392" y="642593"/>
            <a:ext cx="6281928" cy="1744183"/>
          </a:xfrm>
        </p:spPr>
        <p:txBody>
          <a:bodyPr>
            <a:normAutofit/>
          </a:bodyPr>
          <a:lstStyle/>
          <a:p>
            <a:r>
              <a:rPr lang="nl-NL"/>
              <a:t>De doelgroep van de vrolijkheid</a:t>
            </a:r>
          </a:p>
        </p:txBody>
      </p:sp>
      <p:sp>
        <p:nvSpPr>
          <p:cNvPr id="3" name="Tijdelijke aanduiding voor inhoud 2">
            <a:extLst>
              <a:ext uri="{FF2B5EF4-FFF2-40B4-BE49-F238E27FC236}">
                <a16:creationId xmlns:a16="http://schemas.microsoft.com/office/drawing/2014/main" id="{DADB2146-84B8-4325-BD08-A3DF60962951}"/>
              </a:ext>
            </a:extLst>
          </p:cNvPr>
          <p:cNvSpPr>
            <a:spLocks noGrp="1"/>
          </p:cNvSpPr>
          <p:nvPr>
            <p:ph idx="1"/>
          </p:nvPr>
        </p:nvSpPr>
        <p:spPr>
          <a:xfrm>
            <a:off x="5041392" y="2386584"/>
            <a:ext cx="6281928" cy="3648456"/>
          </a:xfrm>
        </p:spPr>
        <p:txBody>
          <a:bodyPr vert="horz" lIns="91440" tIns="45720" rIns="91440" bIns="45720" rtlCol="0">
            <a:normAutofit/>
          </a:bodyPr>
          <a:lstStyle/>
          <a:p>
            <a:r>
              <a:rPr lang="nl-NL">
                <a:ea typeface="+mn-lt"/>
                <a:cs typeface="+mn-lt"/>
              </a:rPr>
              <a:t>Jonge mensen die volop in ontwikkeling zijn en veel behoefte hebben aan stabiliteit en veiligheid. Leven en opgroeien in asielzoekerscentra kan een serieuze bedreiging vormen voor de (psychosociale) gezondheid.</a:t>
            </a:r>
            <a:endParaRPr lang="nl-NL"/>
          </a:p>
          <a:p>
            <a:pPr marL="0" indent="0">
              <a:buClr>
                <a:srgbClr val="262626"/>
              </a:buClr>
              <a:buNone/>
            </a:pPr>
            <a:r>
              <a:rPr lang="nl-NL"/>
              <a:t>Waarom?</a:t>
            </a:r>
          </a:p>
          <a:p>
            <a:pPr>
              <a:buNone/>
            </a:pPr>
            <a:r>
              <a:rPr lang="nl-NL">
                <a:ea typeface="+mn-lt"/>
                <a:cs typeface="+mn-lt"/>
              </a:rPr>
              <a:t>   Omdat we zo voor jonge azc-bewoners bijdragen aan het vinden en vergroten van eigen kracht en capaciteiten, het ontdekken van dromen en het tot wasdom brengen van talenten, het vergroten van eigenwaarde en zelfvertrouwen.</a:t>
            </a:r>
            <a:endParaRPr lang="nl-NL"/>
          </a:p>
          <a:p>
            <a:pPr marL="0" indent="0">
              <a:buNone/>
            </a:pPr>
            <a:endParaRPr lang="nl-NL"/>
          </a:p>
          <a:p>
            <a:pPr>
              <a:buClr>
                <a:srgbClr val="262626"/>
              </a:buClr>
            </a:pPr>
            <a:endParaRPr lang="nl-NL"/>
          </a:p>
        </p:txBody>
      </p:sp>
    </p:spTree>
    <p:extLst>
      <p:ext uri="{BB962C8B-B14F-4D97-AF65-F5344CB8AC3E}">
        <p14:creationId xmlns:p14="http://schemas.microsoft.com/office/powerpoint/2010/main" val="4073523623"/>
      </p:ext>
    </p:extLst>
  </p:cSld>
  <p:clrMapOvr>
    <a:overrideClrMapping bg1="dk1" tx1="lt1" bg2="dk2" tx2="lt2" accent1="accent1" accent2="accent2" accent3="accent3" accent4="accent4" accent5="accent5" accent6="accent6" hlink="hlink" folHlink="folHlink"/>
  </p:clrMapOvr>
</p:sld>
</file>

<file path=ppt/slides/slide7.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1">
                <a:tint val="80000"/>
                <a:shade val="100000"/>
                <a:satMod val="300000"/>
              </a:schemeClr>
            </a:gs>
            <a:gs pos="100000">
              <a:schemeClr val="bg1">
                <a:tint val="100000"/>
                <a:shade val="30000"/>
                <a:satMod val="200000"/>
              </a:schemeClr>
            </a:gs>
          </a:gsLst>
          <a:path path="circle">
            <a:fillToRect l="50000" t="50000" r="50000" b="50000"/>
          </a:path>
        </a:gra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ED15573D-0E45-4691-B525-471152EC18C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9E448559-19A4-4252-8C27-54C1DA906F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34696" y="237744"/>
            <a:ext cx="4419599" cy="6382512"/>
          </a:xfrm>
          <a:prstGeom prst="rect">
            <a:avLst/>
          </a:prstGeom>
          <a:solidFill>
            <a:schemeClr val="bg1">
              <a:lumMod val="75000"/>
              <a:alpha val="60000"/>
            </a:schemeClr>
          </a:solidFill>
          <a:ln w="6350" cap="flat" cmpd="sng" algn="ctr">
            <a:noFill/>
            <a:prstDash val="solid"/>
          </a:ln>
          <a:effectLst>
            <a:softEdge rad="0"/>
          </a:effectLst>
        </p:spPr>
      </p:sp>
      <p:sp>
        <p:nvSpPr>
          <p:cNvPr id="12" name="Rectangle 11">
            <a:extLst>
              <a:ext uri="{FF2B5EF4-FFF2-40B4-BE49-F238E27FC236}">
                <a16:creationId xmlns:a16="http://schemas.microsoft.com/office/drawing/2014/main" id="{1B19C35E-4E30-4F1D-9FC2-F2FA6191E45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64819" y="466344"/>
            <a:ext cx="3959352" cy="5925312"/>
          </a:xfrm>
          <a:prstGeom prst="rect">
            <a:avLst/>
          </a:prstGeom>
          <a:noFill/>
          <a:ln w="6350" cap="sq" cmpd="sng" algn="ctr">
            <a:solidFill>
              <a:schemeClr val="tx1">
                <a:lumMod val="75000"/>
                <a:lumOff val="25000"/>
              </a:schemeClr>
            </a:solidFill>
            <a:prstDash val="solid"/>
            <a:miter lim="800000"/>
          </a:ln>
          <a:effectLst/>
        </p:spPr>
      </p:sp>
      <p:sp>
        <p:nvSpPr>
          <p:cNvPr id="2" name="Titel 1">
            <a:extLst>
              <a:ext uri="{FF2B5EF4-FFF2-40B4-BE49-F238E27FC236}">
                <a16:creationId xmlns:a16="http://schemas.microsoft.com/office/drawing/2014/main" id="{5992DC5F-21DC-442B-BA05-A55566A124E1}"/>
              </a:ext>
            </a:extLst>
          </p:cNvPr>
          <p:cNvSpPr>
            <a:spLocks noGrp="1"/>
          </p:cNvSpPr>
          <p:nvPr>
            <p:ph type="title"/>
          </p:nvPr>
        </p:nvSpPr>
        <p:spPr>
          <a:xfrm>
            <a:off x="676240" y="875324"/>
            <a:ext cx="3536510" cy="5093520"/>
          </a:xfrm>
        </p:spPr>
        <p:txBody>
          <a:bodyPr>
            <a:normAutofit/>
          </a:bodyPr>
          <a:lstStyle/>
          <a:p>
            <a:pPr algn="ctr"/>
            <a:r>
              <a:rPr lang="nl-NL" sz="4400">
                <a:solidFill>
                  <a:schemeClr val="tx1"/>
                </a:solidFill>
              </a:rPr>
              <a:t>De belangrijke leerdoelen die ik graag wil leren!</a:t>
            </a:r>
          </a:p>
        </p:txBody>
      </p:sp>
      <p:sp>
        <p:nvSpPr>
          <p:cNvPr id="3" name="Tijdelijke aanduiding voor inhoud 2">
            <a:extLst>
              <a:ext uri="{FF2B5EF4-FFF2-40B4-BE49-F238E27FC236}">
                <a16:creationId xmlns:a16="http://schemas.microsoft.com/office/drawing/2014/main" id="{076511EA-9706-49EF-9B3C-C8813BB77E17}"/>
              </a:ext>
            </a:extLst>
          </p:cNvPr>
          <p:cNvSpPr>
            <a:spLocks noGrp="1"/>
          </p:cNvSpPr>
          <p:nvPr>
            <p:ph idx="1"/>
          </p:nvPr>
        </p:nvSpPr>
        <p:spPr>
          <a:xfrm>
            <a:off x="5478124" y="559477"/>
            <a:ext cx="5647076" cy="5475563"/>
          </a:xfrm>
        </p:spPr>
        <p:txBody>
          <a:bodyPr vert="horz" lIns="91440" tIns="45720" rIns="91440" bIns="45720" rtlCol="0" anchor="ctr">
            <a:normAutofit/>
          </a:bodyPr>
          <a:lstStyle/>
          <a:p>
            <a:r>
              <a:rPr lang="nl-NL" sz="2000">
                <a:ea typeface="+mn-lt"/>
                <a:cs typeface="+mn-lt"/>
              </a:rPr>
              <a:t>1. Spreken in het openbaar of presenteren. </a:t>
            </a:r>
          </a:p>
          <a:p>
            <a:pPr>
              <a:buClr>
                <a:srgbClr val="262626"/>
              </a:buClr>
            </a:pPr>
            <a:r>
              <a:rPr lang="nl-NL" sz="2000">
                <a:ea typeface="+mn-lt"/>
                <a:cs typeface="+mn-lt"/>
              </a:rPr>
              <a:t>2. Communicatie en gesprekstechnieken.</a:t>
            </a:r>
          </a:p>
          <a:p>
            <a:pPr marL="0" indent="0">
              <a:buClr>
                <a:srgbClr val="262626"/>
              </a:buClr>
              <a:buNone/>
            </a:pPr>
            <a:endParaRPr lang="nl-NL" sz="2000"/>
          </a:p>
        </p:txBody>
      </p:sp>
    </p:spTree>
    <p:extLst>
      <p:ext uri="{BB962C8B-B14F-4D97-AF65-F5344CB8AC3E}">
        <p14:creationId xmlns:p14="http://schemas.microsoft.com/office/powerpoint/2010/main" val="3098930806"/>
      </p:ext>
    </p:extLst>
  </p:cSld>
  <p:clrMapOvr>
    <a:overrideClrMapping bg1="dk1" tx1="lt1" bg2="dk2" tx2="lt2" accent1="accent1" accent2="accent2" accent3="accent3" accent4="accent4" accent5="accent5" accent6="accent6" hlink="hlink" folHlink="folHlink"/>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8" name="Rectangle 27">
            <a:extLst>
              <a:ext uri="{FF2B5EF4-FFF2-40B4-BE49-F238E27FC236}">
                <a16:creationId xmlns:a16="http://schemas.microsoft.com/office/drawing/2014/main" id="{904DB13E-F722-4ED6-BB00-556651E9528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30" name="Rectangle 29">
            <a:extLst>
              <a:ext uri="{FF2B5EF4-FFF2-40B4-BE49-F238E27FC236}">
                <a16:creationId xmlns:a16="http://schemas.microsoft.com/office/drawing/2014/main" id="{1419E3D9-C5FB-41A9-B6D2-DFB210BB62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307870" y="1267730"/>
            <a:ext cx="9576262" cy="4307950"/>
          </a:xfrm>
          <a:prstGeom prst="rect">
            <a:avLst/>
          </a:prstGeom>
          <a:ln w="6350" cap="flat" cmpd="sng" algn="ctr">
            <a:noFill/>
            <a:prstDash val="solid"/>
          </a:ln>
          <a:effectLst>
            <a:outerShdw blurRad="50800" algn="ctr" rotWithShape="0">
              <a:prstClr val="black">
                <a:alpha val="66000"/>
              </a:prstClr>
            </a:outerShdw>
            <a:softEdge rad="0"/>
          </a:effectLst>
        </p:spPr>
      </p:sp>
      <p:sp>
        <p:nvSpPr>
          <p:cNvPr id="32" name="Rectangle 31">
            <a:extLst>
              <a:ext uri="{FF2B5EF4-FFF2-40B4-BE49-F238E27FC236}">
                <a16:creationId xmlns:a16="http://schemas.microsoft.com/office/drawing/2014/main" id="{367909BF-1DF7-4ACE-8F58-6CF719BB27E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447801" y="1411615"/>
            <a:ext cx="9296400" cy="4034770"/>
          </a:xfrm>
          <a:prstGeom prst="rect">
            <a:avLst/>
          </a:prstGeom>
          <a:noFill/>
          <a:ln w="6350" cap="sq" cmpd="sng" algn="ctr">
            <a:solidFill>
              <a:schemeClr val="tx1">
                <a:lumMod val="75000"/>
                <a:lumOff val="25000"/>
              </a:schemeClr>
            </a:solidFill>
            <a:prstDash val="solid"/>
            <a:miter lim="800000"/>
          </a:ln>
          <a:effectLst/>
        </p:spPr>
      </p:sp>
      <p:sp>
        <p:nvSpPr>
          <p:cNvPr id="34" name="Rectangle 33">
            <a:extLst>
              <a:ext uri="{FF2B5EF4-FFF2-40B4-BE49-F238E27FC236}">
                <a16:creationId xmlns:a16="http://schemas.microsoft.com/office/drawing/2014/main" id="{89E8BEDB-0BBC-4F21-9CFB-8530D664C34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135880" y="1267730"/>
            <a:ext cx="1920240" cy="7315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nvGrpSpPr>
          <p:cNvPr id="36" name="Group 35">
            <a:extLst>
              <a:ext uri="{FF2B5EF4-FFF2-40B4-BE49-F238E27FC236}">
                <a16:creationId xmlns:a16="http://schemas.microsoft.com/office/drawing/2014/main" id="{E26428D7-C6F3-473D-A360-A3F5C3E8728C}"/>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5250180" y="1267730"/>
            <a:ext cx="1691640" cy="615934"/>
            <a:chOff x="5250180" y="1267730"/>
            <a:chExt cx="1691640" cy="615934"/>
          </a:xfrm>
        </p:grpSpPr>
        <p:cxnSp>
          <p:nvCxnSpPr>
            <p:cNvPr id="37" name="Straight Connector 36">
              <a:extLst>
                <a:ext uri="{FF2B5EF4-FFF2-40B4-BE49-F238E27FC236}">
                  <a16:creationId xmlns:a16="http://schemas.microsoft.com/office/drawing/2014/main" id="{51D6D676-6F2F-4446-9935-2D8D0382147E}"/>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a:off x="5250180" y="1267730"/>
              <a:ext cx="0" cy="612648"/>
            </a:xfrm>
            <a:prstGeom prst="line">
              <a:avLst/>
            </a:prstGeom>
            <a:solidFill>
              <a:schemeClr val="tx1">
                <a:lumMod val="85000"/>
                <a:lumOff val="15000"/>
              </a:schemeClr>
            </a:solidFill>
            <a:ln>
              <a:solidFill>
                <a:srgbClr val="FFFFFF"/>
              </a:solidFill>
              <a:miter lim="800000"/>
            </a:ln>
          </p:spPr>
          <p:style>
            <a:lnRef idx="1">
              <a:schemeClr val="accent1"/>
            </a:lnRef>
            <a:fillRef idx="0">
              <a:schemeClr val="accent1"/>
            </a:fillRef>
            <a:effectRef idx="0">
              <a:schemeClr val="accent1"/>
            </a:effectRef>
            <a:fontRef idx="minor">
              <a:schemeClr val="tx1"/>
            </a:fontRef>
          </p:style>
        </p:cxnSp>
        <p:cxnSp>
          <p:nvCxnSpPr>
            <p:cNvPr id="38" name="Straight Connector 37">
              <a:extLst>
                <a:ext uri="{FF2B5EF4-FFF2-40B4-BE49-F238E27FC236}">
                  <a16:creationId xmlns:a16="http://schemas.microsoft.com/office/drawing/2014/main" id="{E9BAEA2B-9C25-4B43-8C9A-A9D0C3E9B15A}"/>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a:off x="6941820" y="1267730"/>
              <a:ext cx="0" cy="612648"/>
            </a:xfrm>
            <a:prstGeom prst="line">
              <a:avLst/>
            </a:prstGeom>
            <a:solidFill>
              <a:schemeClr val="tx1">
                <a:lumMod val="85000"/>
                <a:lumOff val="15000"/>
              </a:schemeClr>
            </a:solidFill>
            <a:ln>
              <a:solidFill>
                <a:srgbClr val="FFFFFF"/>
              </a:solidFill>
              <a:miter lim="800000"/>
            </a:ln>
          </p:spPr>
          <p:style>
            <a:lnRef idx="1">
              <a:schemeClr val="accent1"/>
            </a:lnRef>
            <a:fillRef idx="0">
              <a:schemeClr val="accent1"/>
            </a:fillRef>
            <a:effectRef idx="0">
              <a:schemeClr val="accent1"/>
            </a:effectRef>
            <a:fontRef idx="minor">
              <a:schemeClr val="tx1"/>
            </a:fontRef>
          </p:style>
        </p:cxnSp>
        <p:cxnSp>
          <p:nvCxnSpPr>
            <p:cNvPr id="39" name="Straight Connector 38">
              <a:extLst>
                <a:ext uri="{FF2B5EF4-FFF2-40B4-BE49-F238E27FC236}">
                  <a16:creationId xmlns:a16="http://schemas.microsoft.com/office/drawing/2014/main" id="{21FC5F3A-7F1A-4EE8-A913-C8E96ACC3C5C}"/>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a:off x="5250180" y="1883664"/>
              <a:ext cx="1691640" cy="0"/>
            </a:xfrm>
            <a:prstGeom prst="line">
              <a:avLst/>
            </a:prstGeom>
            <a:solidFill>
              <a:schemeClr val="tx1">
                <a:lumMod val="85000"/>
                <a:lumOff val="15000"/>
              </a:schemeClr>
            </a:solidFill>
            <a:ln>
              <a:solidFill>
                <a:srgbClr val="FFFFFF"/>
              </a:solidFill>
              <a:miter lim="800000"/>
            </a:ln>
          </p:spPr>
          <p:style>
            <a:lnRef idx="1">
              <a:schemeClr val="accent1"/>
            </a:lnRef>
            <a:fillRef idx="0">
              <a:schemeClr val="accent1"/>
            </a:fillRef>
            <a:effectRef idx="0">
              <a:schemeClr val="accent1"/>
            </a:effectRef>
            <a:fontRef idx="minor">
              <a:schemeClr val="tx1"/>
            </a:fontRef>
          </p:style>
        </p:cxnSp>
      </p:grpSp>
      <p:sp>
        <p:nvSpPr>
          <p:cNvPr id="41" name="Rectangle 40">
            <a:extLst>
              <a:ext uri="{FF2B5EF4-FFF2-40B4-BE49-F238E27FC236}">
                <a16:creationId xmlns:a16="http://schemas.microsoft.com/office/drawing/2014/main" id="{420551B3-B4DA-48EE-988C-4FAEAEB5CE9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userDrawn="1">
            <p:extLst>
              <p:ext uri="{386F3935-93C4-4BCD-93E2-E3B085C9AB24}">
                <p16:designElem xmlns:p16="http://schemas.microsoft.com/office/powerpoint/2015/main" val="1"/>
              </p:ext>
            </p:extLst>
          </p:nvPr>
        </p:nvSpPr>
        <p:spPr>
          <a:xfrm>
            <a:off x="0" y="0"/>
            <a:ext cx="12192000" cy="685800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43" name="Rectangle 42">
            <a:extLst>
              <a:ext uri="{FF2B5EF4-FFF2-40B4-BE49-F238E27FC236}">
                <a16:creationId xmlns:a16="http://schemas.microsoft.com/office/drawing/2014/main" id="{6F40FBDA-CEB1-40F0-9AB9-BD9C402D70F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a:extLst>
              <a:ext uri="{FF2B5EF4-FFF2-40B4-BE49-F238E27FC236}">
                <a16:creationId xmlns:a16="http://schemas.microsoft.com/office/drawing/2014/main" id="{8851C1D6-9614-4ADA-BD79-115ACA91A8F6}"/>
              </a:ext>
            </a:extLst>
          </p:cNvPr>
          <p:cNvPicPr>
            <a:picLocks noChangeAspect="1"/>
          </p:cNvPicPr>
          <p:nvPr/>
        </p:nvPicPr>
        <p:blipFill rotWithShape="1">
          <a:blip r:embed="rId2">
            <a:alphaModFix amt="45000"/>
          </a:blip>
          <a:srcRect t="6639"/>
          <a:stretch/>
        </p:blipFill>
        <p:spPr>
          <a:xfrm>
            <a:off x="-1" y="10"/>
            <a:ext cx="12192000" cy="6857988"/>
          </a:xfrm>
          <a:prstGeom prst="rect">
            <a:avLst/>
          </a:prstGeom>
        </p:spPr>
      </p:pic>
      <p:sp>
        <p:nvSpPr>
          <p:cNvPr id="45" name="Rectangle 44">
            <a:extLst>
              <a:ext uri="{FF2B5EF4-FFF2-40B4-BE49-F238E27FC236}">
                <a16:creationId xmlns:a16="http://schemas.microsoft.com/office/drawing/2014/main" id="{0344D4FE-ABEF-4230-9E4E-AD5782FC78A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307870" y="1267730"/>
            <a:ext cx="9576262" cy="4307950"/>
          </a:xfrm>
          <a:prstGeom prst="rect">
            <a:avLst/>
          </a:prstGeom>
          <a:noFill/>
          <a:ln w="9525" cap="sq" cmpd="sng" algn="ctr">
            <a:solidFill>
              <a:schemeClr val="tx1">
                <a:lumMod val="75000"/>
                <a:lumOff val="25000"/>
              </a:schemeClr>
            </a:solidFill>
            <a:prstDash val="solid"/>
            <a:miter lim="800000"/>
          </a:ln>
          <a:effectLst>
            <a:softEdge rad="0"/>
          </a:effectLst>
        </p:spPr>
      </p:sp>
      <p:sp>
        <p:nvSpPr>
          <p:cNvPr id="2" name="Titel 1">
            <a:extLst>
              <a:ext uri="{FF2B5EF4-FFF2-40B4-BE49-F238E27FC236}">
                <a16:creationId xmlns:a16="http://schemas.microsoft.com/office/drawing/2014/main" id="{958D7641-ACAA-4EA2-B8D4-4EEEF15FC29F}"/>
              </a:ext>
            </a:extLst>
          </p:cNvPr>
          <p:cNvSpPr>
            <a:spLocks noGrp="1"/>
          </p:cNvSpPr>
          <p:nvPr>
            <p:ph type="title"/>
          </p:nvPr>
        </p:nvSpPr>
        <p:spPr>
          <a:xfrm>
            <a:off x="1769532" y="2091263"/>
            <a:ext cx="8652938" cy="2461504"/>
          </a:xfrm>
        </p:spPr>
        <p:txBody>
          <a:bodyPr vert="horz" lIns="91440" tIns="45720" rIns="91440" bIns="45720" rtlCol="0" anchor="ctr">
            <a:normAutofit/>
          </a:bodyPr>
          <a:lstStyle/>
          <a:p>
            <a:pPr algn="ctr">
              <a:lnSpc>
                <a:spcPct val="83000"/>
              </a:lnSpc>
            </a:pPr>
            <a:r>
              <a:rPr lang="en-US" sz="6800" b="0" cap="all" spc="-100"/>
              <a:t>The end</a:t>
            </a:r>
          </a:p>
        </p:txBody>
      </p:sp>
      <p:sp>
        <p:nvSpPr>
          <p:cNvPr id="47" name="Rectangle 46">
            <a:extLst>
              <a:ext uri="{FF2B5EF4-FFF2-40B4-BE49-F238E27FC236}">
                <a16:creationId xmlns:a16="http://schemas.microsoft.com/office/drawing/2014/main" id="{9325F979-D3F9-4926-81B7-7ACCB31A501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447801" y="1411615"/>
            <a:ext cx="9296400" cy="4034770"/>
          </a:xfrm>
          <a:prstGeom prst="rect">
            <a:avLst/>
          </a:prstGeom>
          <a:noFill/>
          <a:ln w="9525" cap="sq" cmpd="sng" algn="ctr">
            <a:solidFill>
              <a:schemeClr val="tx1">
                <a:lumMod val="75000"/>
                <a:lumOff val="25000"/>
                <a:alpha val="80000"/>
              </a:schemeClr>
            </a:solidFill>
            <a:prstDash val="solid"/>
            <a:miter lim="800000"/>
          </a:ln>
          <a:effectLst/>
        </p:spPr>
      </p:sp>
    </p:spTree>
    <p:extLst>
      <p:ext uri="{BB962C8B-B14F-4D97-AF65-F5344CB8AC3E}">
        <p14:creationId xmlns:p14="http://schemas.microsoft.com/office/powerpoint/2010/main" val="2139279182"/>
      </p:ext>
    </p:extLst>
  </p:cSld>
  <p:clrMapOvr>
    <a:overrideClrMapping bg1="dk1" tx1="lt1" bg2="dk2" tx2="lt2" accent1="accent1" accent2="accent2" accent3="accent3" accent4="accent4" accent5="accent5" accent6="accent6" hlink="hlink" folHlink="folHlink"/>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avonVTI">
  <a:themeElements>
    <a:clrScheme name="AnalogousFromRegularSeedRightStep">
      <a:dk1>
        <a:srgbClr val="000000"/>
      </a:dk1>
      <a:lt1>
        <a:srgbClr val="FFFFFF"/>
      </a:lt1>
      <a:dk2>
        <a:srgbClr val="1B302C"/>
      </a:dk2>
      <a:lt2>
        <a:srgbClr val="F3F0F2"/>
      </a:lt2>
      <a:accent1>
        <a:srgbClr val="21B75F"/>
      </a:accent1>
      <a:accent2>
        <a:srgbClr val="14B59A"/>
      </a:accent2>
      <a:accent3>
        <a:srgbClr val="23ADDB"/>
      </a:accent3>
      <a:accent4>
        <a:srgbClr val="1757D5"/>
      </a:accent4>
      <a:accent5>
        <a:srgbClr val="483AE9"/>
      </a:accent5>
      <a:accent6>
        <a:srgbClr val="781CD6"/>
      </a:accent6>
      <a:hlink>
        <a:srgbClr val="BF3F8A"/>
      </a:hlink>
      <a:folHlink>
        <a:srgbClr val="7F7F7F"/>
      </a:folHlink>
    </a:clrScheme>
    <a:fontScheme name="Savon">
      <a:majorFont>
        <a:latin typeface="Speak Pro" panose="02020404030301010803"/>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Selawik Light" panose="02020404030301010803"/>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Savon">
      <a:fillStyleLst>
        <a:solidFill>
          <a:schemeClr val="phClr"/>
        </a:solidFill>
        <a:gradFill rotWithShape="1">
          <a:gsLst>
            <a:gs pos="0">
              <a:schemeClr val="phClr">
                <a:tint val="60000"/>
                <a:satMod val="105000"/>
                <a:lumMod val="105000"/>
              </a:schemeClr>
            </a:gs>
            <a:gs pos="100000">
              <a:schemeClr val="phClr">
                <a:tint val="65000"/>
                <a:satMod val="100000"/>
                <a:lumMod val="100000"/>
              </a:schemeClr>
            </a:gs>
            <a:gs pos="100000">
              <a:schemeClr val="phClr">
                <a:tint val="70000"/>
                <a:satMod val="100000"/>
                <a:lumMod val="100000"/>
              </a:schemeClr>
            </a:gs>
          </a:gsLst>
          <a:lin ang="5400000" scaled="0"/>
        </a:gradFill>
        <a:gradFill rotWithShape="1">
          <a:gsLst>
            <a:gs pos="0">
              <a:schemeClr val="phClr">
                <a:satMod val="100000"/>
                <a:lumMod val="100000"/>
              </a:schemeClr>
            </a:gs>
            <a:gs pos="50000">
              <a:schemeClr val="phClr">
                <a:shade val="99000"/>
                <a:satMod val="105000"/>
                <a:lumMod val="100000"/>
              </a:schemeClr>
            </a:gs>
            <a:gs pos="100000">
              <a:schemeClr val="phClr">
                <a:shade val="98000"/>
                <a:satMod val="105000"/>
                <a:lumMod val="100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38100" dist="12700" dir="5400000" algn="ctr" rotWithShape="0">
              <a:srgbClr val="000000">
                <a:alpha val="63000"/>
              </a:srgbClr>
            </a:outerShdw>
          </a:effectLst>
        </a:effectStyle>
        <a:effectStyle>
          <a:effectLst>
            <a:outerShdw blurRad="57150" dist="19050" dir="5400000" algn="ctr" rotWithShape="0">
              <a:srgbClr val="000000">
                <a:alpha val="63000"/>
              </a:srgbClr>
            </a:outerShdw>
          </a:effectLst>
          <a:scene3d>
            <a:camera prst="orthographicFront">
              <a:rot lat="0" lon="0" rev="0"/>
            </a:camera>
            <a:lightRig rig="flat" dir="tl">
              <a:rot lat="0" lon="0" rev="4200000"/>
            </a:lightRig>
          </a:scene3d>
          <a:sp3d prstMaterial="flat">
            <a:bevelT w="50800" h="63500" prst="riblet"/>
          </a:sp3d>
        </a:effectStyle>
      </a:effectStyleLst>
      <a:bgFillStyleLst>
        <a:solidFill>
          <a:schemeClr val="phClr"/>
        </a:solidFill>
        <a:gradFill rotWithShape="1">
          <a:gsLst>
            <a:gs pos="0">
              <a:schemeClr val="phClr">
                <a:tint val="80000"/>
                <a:shade val="100000"/>
                <a:satMod val="300000"/>
              </a:schemeClr>
            </a:gs>
            <a:gs pos="100000">
              <a:schemeClr val="phClr">
                <a:tint val="100000"/>
                <a:shade val="30000"/>
                <a:satMod val="200000"/>
              </a:schemeClr>
            </a:gs>
          </a:gsLst>
          <a:path path="circle">
            <a:fillToRect l="50000" t="50000" r="50000" b="50000"/>
          </a:path>
        </a:gradFill>
        <a:blipFill rotWithShape="1">
          <a:blip xmlns:r="http://schemas.openxmlformats.org/officeDocument/2006/relationships" r:embed="rId1">
            <a:duotone>
              <a:schemeClr val="phClr">
                <a:tint val="95000"/>
              </a:schemeClr>
              <a:schemeClr val="phClr">
                <a:shade val="92000"/>
                <a:satMod val="115000"/>
              </a:schemeClr>
            </a:duotone>
          </a:blip>
          <a:tile tx="0" ty="0" sx="60000" sy="60000" flip="none" algn="tl"/>
        </a:blipFill>
      </a:bgFillStyleLst>
    </a:fmtScheme>
  </a:themeElements>
  <a:objectDefaults/>
  <a:extraClrSchemeLst/>
  <a:extLst>
    <a:ext uri="{05A4C25C-085E-4340-85A3-A5531E510DB2}">
      <thm15:themeFamily xmlns:thm15="http://schemas.microsoft.com/office/thememl/2012/main" name="SavonVTI" id="{A72E8C35-66DD-49F8-AF66-813F19B983AE}" vid="{93CCBC76-B7A1-4C3D-93EA-5CE34C4670F9}"/>
    </a:ext>
  </a:extLst>
</a:theme>
</file>

<file path=docProps/app.xml><?xml version="1.0" encoding="utf-8"?>
<Properties xmlns="http://schemas.openxmlformats.org/officeDocument/2006/extended-properties" xmlns:vt="http://schemas.openxmlformats.org/officeDocument/2006/docPropsVTypes">
  <Template>Ion Boardroom</Template>
  <TotalTime>0</TotalTime>
  <Words>0</Words>
  <Application>Microsoft Office PowerPoint</Application>
  <PresentationFormat>Breedbeeld</PresentationFormat>
  <Paragraphs>0</Paragraphs>
  <Slides>8</Slides>
  <Notes>0</Notes>
  <HiddenSlides>0</HiddenSlides>
  <MMClips>0</MMClips>
  <ScaleCrop>false</ScaleCrop>
  <HeadingPairs>
    <vt:vector size="4" baseType="variant">
      <vt:variant>
        <vt:lpstr>Thema</vt:lpstr>
      </vt:variant>
      <vt:variant>
        <vt:i4>1</vt:i4>
      </vt:variant>
      <vt:variant>
        <vt:lpstr>Diatitels</vt:lpstr>
      </vt:variant>
      <vt:variant>
        <vt:i4>8</vt:i4>
      </vt:variant>
    </vt:vector>
  </HeadingPairs>
  <TitlesOfParts>
    <vt:vector size="9" baseType="lpstr">
      <vt:lpstr>SavonVTI</vt:lpstr>
      <vt:lpstr>De vrolijkheid</vt:lpstr>
      <vt:lpstr>Stichting de vrolijkheid</vt:lpstr>
      <vt:lpstr>Wat is de missie en visie van de instelling? </vt:lpstr>
      <vt:lpstr>Benaderingswijze/methodieken: </vt:lpstr>
      <vt:lpstr>Welke houding wordt er van mij verwacht?  </vt:lpstr>
      <vt:lpstr>De doelgroep van de vrolijkheid</vt:lpstr>
      <vt:lpstr>De belangrijke leerdoelen die ik graag wil leren!</vt:lpstr>
      <vt:lpstr>The end</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PowerPoint-presentatie</dc:title>
  <dc:creator/>
  <cp:lastModifiedBy/>
  <cp:revision>97</cp:revision>
  <dcterms:created xsi:type="dcterms:W3CDTF">2021-02-08T17:14:37Z</dcterms:created>
  <dcterms:modified xsi:type="dcterms:W3CDTF">2021-02-08T17:40:36Z</dcterms:modified>
</cp:coreProperties>
</file>