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7" r:id="rId9"/>
    <p:sldId id="262" r:id="rId10"/>
    <p:sldId id="268" r:id="rId11"/>
    <p:sldId id="263" r:id="rId12"/>
    <p:sldId id="269" r:id="rId13"/>
  </p:sldIdLst>
  <p:sldSz cx="12188825" cy="6858000"/>
  <p:notesSz cx="6858000" cy="9144000"/>
  <p:defaultTextStyle>
    <a:defPPr rtl="0"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73FF75-30C4-4EDF-9836-15986EFE64D6}" v="10" dt="2021-03-10T09:51:45.895"/>
  </p1510:revLst>
</p1510:revInfo>
</file>

<file path=ppt/tableStyles.xml><?xml version="1.0" encoding="utf-8"?>
<a:tblStyleLst xmlns:a="http://schemas.openxmlformats.org/drawingml/2006/main" def="{8EC20E35-A176-4012-BC5E-935CFFF8708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599" autoAdjust="0"/>
  </p:normalViewPr>
  <p:slideViewPr>
    <p:cSldViewPr>
      <p:cViewPr varScale="1">
        <p:scale>
          <a:sx n="63" d="100"/>
          <a:sy n="63" d="100"/>
        </p:scale>
        <p:origin x="732" y="64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291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ita sikkema" userId="e1526528bcdc2d40" providerId="LiveId" clId="{7273FF75-30C4-4EDF-9836-15986EFE64D6}"/>
    <pc:docChg chg="custSel addSld delSld modSld">
      <pc:chgData name="janita sikkema" userId="e1526528bcdc2d40" providerId="LiveId" clId="{7273FF75-30C4-4EDF-9836-15986EFE64D6}" dt="2021-03-10T09:51:48.345" v="897" actId="1076"/>
      <pc:docMkLst>
        <pc:docMk/>
      </pc:docMkLst>
      <pc:sldChg chg="modSp mod">
        <pc:chgData name="janita sikkema" userId="e1526528bcdc2d40" providerId="LiveId" clId="{7273FF75-30C4-4EDF-9836-15986EFE64D6}" dt="2021-03-10T08:30:13.827" v="180" actId="1076"/>
        <pc:sldMkLst>
          <pc:docMk/>
          <pc:sldMk cId="2479522252" sldId="258"/>
        </pc:sldMkLst>
        <pc:picChg chg="mod">
          <ac:chgData name="janita sikkema" userId="e1526528bcdc2d40" providerId="LiveId" clId="{7273FF75-30C4-4EDF-9836-15986EFE64D6}" dt="2021-03-10T08:30:13.827" v="180" actId="1076"/>
          <ac:picMkLst>
            <pc:docMk/>
            <pc:sldMk cId="2479522252" sldId="258"/>
            <ac:picMk id="4" creationId="{3C098B8E-6770-4A1B-B397-8DE5B6C003BD}"/>
          </ac:picMkLst>
        </pc:picChg>
      </pc:sldChg>
      <pc:sldChg chg="modSp mod">
        <pc:chgData name="janita sikkema" userId="e1526528bcdc2d40" providerId="LiveId" clId="{7273FF75-30C4-4EDF-9836-15986EFE64D6}" dt="2021-03-10T09:51:48.345" v="897" actId="1076"/>
        <pc:sldMkLst>
          <pc:docMk/>
          <pc:sldMk cId="3651403639" sldId="259"/>
        </pc:sldMkLst>
        <pc:picChg chg="mod">
          <ac:chgData name="janita sikkema" userId="e1526528bcdc2d40" providerId="LiveId" clId="{7273FF75-30C4-4EDF-9836-15986EFE64D6}" dt="2021-03-10T09:51:48.345" v="897" actId="1076"/>
          <ac:picMkLst>
            <pc:docMk/>
            <pc:sldMk cId="3651403639" sldId="259"/>
            <ac:picMk id="5" creationId="{47B5158F-C0BC-4124-9A5D-66F759DA0FF5}"/>
          </ac:picMkLst>
        </pc:picChg>
      </pc:sldChg>
      <pc:sldChg chg="modSp mod">
        <pc:chgData name="janita sikkema" userId="e1526528bcdc2d40" providerId="LiveId" clId="{7273FF75-30C4-4EDF-9836-15986EFE64D6}" dt="2021-03-10T09:50:03.133" v="895" actId="1076"/>
        <pc:sldMkLst>
          <pc:docMk/>
          <pc:sldMk cId="1110664749" sldId="260"/>
        </pc:sldMkLst>
        <pc:picChg chg="mod">
          <ac:chgData name="janita sikkema" userId="e1526528bcdc2d40" providerId="LiveId" clId="{7273FF75-30C4-4EDF-9836-15986EFE64D6}" dt="2021-03-10T09:50:03.133" v="895" actId="1076"/>
          <ac:picMkLst>
            <pc:docMk/>
            <pc:sldMk cId="1110664749" sldId="260"/>
            <ac:picMk id="4" creationId="{A0D55DF4-6388-40B8-AE9B-BE8F2F99D6BB}"/>
          </ac:picMkLst>
        </pc:picChg>
      </pc:sldChg>
      <pc:sldChg chg="modSp mod">
        <pc:chgData name="janita sikkema" userId="e1526528bcdc2d40" providerId="LiveId" clId="{7273FF75-30C4-4EDF-9836-15986EFE64D6}" dt="2021-03-10T09:48:27.110" v="894" actId="1076"/>
        <pc:sldMkLst>
          <pc:docMk/>
          <pc:sldMk cId="3127288122" sldId="261"/>
        </pc:sldMkLst>
        <pc:picChg chg="mod">
          <ac:chgData name="janita sikkema" userId="e1526528bcdc2d40" providerId="LiveId" clId="{7273FF75-30C4-4EDF-9836-15986EFE64D6}" dt="2021-03-10T09:48:27.110" v="894" actId="1076"/>
          <ac:picMkLst>
            <pc:docMk/>
            <pc:sldMk cId="3127288122" sldId="261"/>
            <ac:picMk id="4" creationId="{5188C3D7-D580-4F66-9482-7B8BEECDBCEA}"/>
          </ac:picMkLst>
        </pc:picChg>
      </pc:sldChg>
      <pc:sldChg chg="modSp mod">
        <pc:chgData name="janita sikkema" userId="e1526528bcdc2d40" providerId="LiveId" clId="{7273FF75-30C4-4EDF-9836-15986EFE64D6}" dt="2021-03-10T09:46:54.309" v="893" actId="1076"/>
        <pc:sldMkLst>
          <pc:docMk/>
          <pc:sldMk cId="2235743001" sldId="262"/>
        </pc:sldMkLst>
        <pc:picChg chg="mod">
          <ac:chgData name="janita sikkema" userId="e1526528bcdc2d40" providerId="LiveId" clId="{7273FF75-30C4-4EDF-9836-15986EFE64D6}" dt="2021-03-10T09:46:54.309" v="893" actId="1076"/>
          <ac:picMkLst>
            <pc:docMk/>
            <pc:sldMk cId="2235743001" sldId="262"/>
            <ac:picMk id="4" creationId="{FD51B45C-7CC7-41A9-A24B-68FFC4AD1F06}"/>
          </ac:picMkLst>
        </pc:picChg>
      </pc:sldChg>
      <pc:sldChg chg="modSp mod">
        <pc:chgData name="janita sikkema" userId="e1526528bcdc2d40" providerId="LiveId" clId="{7273FF75-30C4-4EDF-9836-15986EFE64D6}" dt="2021-03-10T09:45:03.848" v="892" actId="1076"/>
        <pc:sldMkLst>
          <pc:docMk/>
          <pc:sldMk cId="2558932644" sldId="263"/>
        </pc:sldMkLst>
        <pc:picChg chg="mod">
          <ac:chgData name="janita sikkema" userId="e1526528bcdc2d40" providerId="LiveId" clId="{7273FF75-30C4-4EDF-9836-15986EFE64D6}" dt="2021-03-10T09:45:03.848" v="892" actId="1076"/>
          <ac:picMkLst>
            <pc:docMk/>
            <pc:sldMk cId="2558932644" sldId="263"/>
            <ac:picMk id="4" creationId="{5F4F341C-6F99-446E-9EF0-3B7310A72602}"/>
          </ac:picMkLst>
        </pc:picChg>
      </pc:sldChg>
      <pc:sldChg chg="del">
        <pc:chgData name="janita sikkema" userId="e1526528bcdc2d40" providerId="LiveId" clId="{7273FF75-30C4-4EDF-9836-15986EFE64D6}" dt="2021-03-10T09:40:21.456" v="890" actId="47"/>
        <pc:sldMkLst>
          <pc:docMk/>
          <pc:sldMk cId="2550031586" sldId="264"/>
        </pc:sldMkLst>
      </pc:sldChg>
      <pc:sldChg chg="modSp new mod">
        <pc:chgData name="janita sikkema" userId="e1526528bcdc2d40" providerId="LiveId" clId="{7273FF75-30C4-4EDF-9836-15986EFE64D6}" dt="2021-03-10T09:50:37.456" v="896" actId="1076"/>
        <pc:sldMkLst>
          <pc:docMk/>
          <pc:sldMk cId="3953109141" sldId="265"/>
        </pc:sldMkLst>
        <pc:spChg chg="mod">
          <ac:chgData name="janita sikkema" userId="e1526528bcdc2d40" providerId="LiveId" clId="{7273FF75-30C4-4EDF-9836-15986EFE64D6}" dt="2021-03-08T15:53:55.484" v="7" actId="20577"/>
          <ac:spMkLst>
            <pc:docMk/>
            <pc:sldMk cId="3953109141" sldId="265"/>
            <ac:spMk id="2" creationId="{814FD207-777F-4942-A2A9-627DF3C9C8DF}"/>
          </ac:spMkLst>
        </pc:spChg>
        <pc:spChg chg="mod">
          <ac:chgData name="janita sikkema" userId="e1526528bcdc2d40" providerId="LiveId" clId="{7273FF75-30C4-4EDF-9836-15986EFE64D6}" dt="2021-03-08T16:00:17.085" v="179" actId="20577"/>
          <ac:spMkLst>
            <pc:docMk/>
            <pc:sldMk cId="3953109141" sldId="265"/>
            <ac:spMk id="3" creationId="{14885D4B-E590-4B46-B88F-93D862453ECB}"/>
          </ac:spMkLst>
        </pc:spChg>
        <pc:picChg chg="mod">
          <ac:chgData name="janita sikkema" userId="e1526528bcdc2d40" providerId="LiveId" clId="{7273FF75-30C4-4EDF-9836-15986EFE64D6}" dt="2021-03-10T09:50:37.456" v="896" actId="1076"/>
          <ac:picMkLst>
            <pc:docMk/>
            <pc:sldMk cId="3953109141" sldId="265"/>
            <ac:picMk id="4" creationId="{C8C9F43F-B3C3-4EC7-9ED0-25C4DDC3A901}"/>
          </ac:picMkLst>
        </pc:picChg>
      </pc:sldChg>
      <pc:sldChg chg="new del">
        <pc:chgData name="janita sikkema" userId="e1526528bcdc2d40" providerId="LiveId" clId="{7273FF75-30C4-4EDF-9836-15986EFE64D6}" dt="2021-03-10T08:53:37.464" v="183" actId="47"/>
        <pc:sldMkLst>
          <pc:docMk/>
          <pc:sldMk cId="2488427516" sldId="266"/>
        </pc:sldMkLst>
      </pc:sldChg>
      <pc:sldChg chg="modSp new mod">
        <pc:chgData name="janita sikkema" userId="e1526528bcdc2d40" providerId="LiveId" clId="{7273FF75-30C4-4EDF-9836-15986EFE64D6}" dt="2021-03-10T08:58:42.677" v="478" actId="1076"/>
        <pc:sldMkLst>
          <pc:docMk/>
          <pc:sldMk cId="4054176020" sldId="267"/>
        </pc:sldMkLst>
        <pc:spChg chg="mod">
          <ac:chgData name="janita sikkema" userId="e1526528bcdc2d40" providerId="LiveId" clId="{7273FF75-30C4-4EDF-9836-15986EFE64D6}" dt="2021-03-10T08:53:59.211" v="213" actId="20577"/>
          <ac:spMkLst>
            <pc:docMk/>
            <pc:sldMk cId="4054176020" sldId="267"/>
            <ac:spMk id="2" creationId="{7D597039-9DC0-4546-9771-DD7FF47AE085}"/>
          </ac:spMkLst>
        </pc:spChg>
        <pc:spChg chg="mod">
          <ac:chgData name="janita sikkema" userId="e1526528bcdc2d40" providerId="LiveId" clId="{7273FF75-30C4-4EDF-9836-15986EFE64D6}" dt="2021-03-10T08:57:36.908" v="477" actId="20577"/>
          <ac:spMkLst>
            <pc:docMk/>
            <pc:sldMk cId="4054176020" sldId="267"/>
            <ac:spMk id="3" creationId="{B322930E-0D0C-42FF-B2B1-084C0CF10402}"/>
          </ac:spMkLst>
        </pc:spChg>
        <pc:picChg chg="mod">
          <ac:chgData name="janita sikkema" userId="e1526528bcdc2d40" providerId="LiveId" clId="{7273FF75-30C4-4EDF-9836-15986EFE64D6}" dt="2021-03-10T08:58:42.677" v="478" actId="1076"/>
          <ac:picMkLst>
            <pc:docMk/>
            <pc:sldMk cId="4054176020" sldId="267"/>
            <ac:picMk id="4" creationId="{BB5EC2A6-1FAD-41F1-8EC4-33EC3CF608AB}"/>
          </ac:picMkLst>
        </pc:picChg>
      </pc:sldChg>
      <pc:sldChg chg="modSp new mod">
        <pc:chgData name="janita sikkema" userId="e1526528bcdc2d40" providerId="LiveId" clId="{7273FF75-30C4-4EDF-9836-15986EFE64D6}" dt="2021-03-10T09:02:04.575" v="700" actId="1076"/>
        <pc:sldMkLst>
          <pc:docMk/>
          <pc:sldMk cId="2471881585" sldId="268"/>
        </pc:sldMkLst>
        <pc:spChg chg="mod">
          <ac:chgData name="janita sikkema" userId="e1526528bcdc2d40" providerId="LiveId" clId="{7273FF75-30C4-4EDF-9836-15986EFE64D6}" dt="2021-03-10T08:59:02.260" v="484" actId="20577"/>
          <ac:spMkLst>
            <pc:docMk/>
            <pc:sldMk cId="2471881585" sldId="268"/>
            <ac:spMk id="2" creationId="{2F9C9449-61DE-48C0-9286-8D92303058AB}"/>
          </ac:spMkLst>
        </pc:spChg>
        <pc:spChg chg="mod">
          <ac:chgData name="janita sikkema" userId="e1526528bcdc2d40" providerId="LiveId" clId="{7273FF75-30C4-4EDF-9836-15986EFE64D6}" dt="2021-03-10T09:00:47.543" v="699" actId="20577"/>
          <ac:spMkLst>
            <pc:docMk/>
            <pc:sldMk cId="2471881585" sldId="268"/>
            <ac:spMk id="3" creationId="{A7B95D44-3EF8-4B90-A526-FD56E4F2419F}"/>
          </ac:spMkLst>
        </pc:spChg>
        <pc:picChg chg="mod">
          <ac:chgData name="janita sikkema" userId="e1526528bcdc2d40" providerId="LiveId" clId="{7273FF75-30C4-4EDF-9836-15986EFE64D6}" dt="2021-03-10T09:02:04.575" v="700" actId="1076"/>
          <ac:picMkLst>
            <pc:docMk/>
            <pc:sldMk cId="2471881585" sldId="268"/>
            <ac:picMk id="4" creationId="{98D8A6C7-5129-4490-9412-95E9DDEB795A}"/>
          </ac:picMkLst>
        </pc:picChg>
      </pc:sldChg>
      <pc:sldChg chg="modSp new mod">
        <pc:chgData name="janita sikkema" userId="e1526528bcdc2d40" providerId="LiveId" clId="{7273FF75-30C4-4EDF-9836-15986EFE64D6}" dt="2021-03-10T09:41:21.369" v="891" actId="1076"/>
        <pc:sldMkLst>
          <pc:docMk/>
          <pc:sldMk cId="3854159007" sldId="269"/>
        </pc:sldMkLst>
        <pc:spChg chg="mod">
          <ac:chgData name="janita sikkema" userId="e1526528bcdc2d40" providerId="LiveId" clId="{7273FF75-30C4-4EDF-9836-15986EFE64D6}" dt="2021-03-10T09:02:21.057" v="708" actId="20577"/>
          <ac:spMkLst>
            <pc:docMk/>
            <pc:sldMk cId="3854159007" sldId="269"/>
            <ac:spMk id="2" creationId="{1105EB07-D3F5-4AE5-A18A-72BB82C54702}"/>
          </ac:spMkLst>
        </pc:spChg>
        <pc:spChg chg="mod">
          <ac:chgData name="janita sikkema" userId="e1526528bcdc2d40" providerId="LiveId" clId="{7273FF75-30C4-4EDF-9836-15986EFE64D6}" dt="2021-03-10T09:40:15.037" v="889" actId="20577"/>
          <ac:spMkLst>
            <pc:docMk/>
            <pc:sldMk cId="3854159007" sldId="269"/>
            <ac:spMk id="3" creationId="{0F150CBC-4476-45BC-AC1C-EAB1EA37A344}"/>
          </ac:spMkLst>
        </pc:spChg>
        <pc:picChg chg="mod">
          <ac:chgData name="janita sikkema" userId="e1526528bcdc2d40" providerId="LiveId" clId="{7273FF75-30C4-4EDF-9836-15986EFE64D6}" dt="2021-03-10T09:41:21.369" v="891" actId="1076"/>
          <ac:picMkLst>
            <pc:docMk/>
            <pc:sldMk cId="3854159007" sldId="269"/>
            <ac:picMk id="4" creationId="{452B07B7-F10B-4640-8BE6-3CA8F2ED925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0C66D14-5CD3-4EE9-88C1-E0E0745FC62F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850423A-8BCE-448E-A97B-03A88B2B12C1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5CDD20F-CAB5-4F3D-801E-267BF0D45B7B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nl-NL" dirty="0"/>
              <a:t>Klik om de tekststijlen van het model te bewerken</a:t>
            </a:r>
          </a:p>
          <a:p>
            <a:pPr lvl="1" rtl="0"/>
            <a:r>
              <a:rPr lang="nl-NL" dirty="0"/>
              <a:t>Tweede niveau</a:t>
            </a:r>
          </a:p>
          <a:p>
            <a:pPr lvl="2" rtl="0"/>
            <a:r>
              <a:rPr lang="nl-NL" dirty="0"/>
              <a:t>Derde niveau</a:t>
            </a:r>
          </a:p>
          <a:p>
            <a:pPr lvl="3" rtl="0"/>
            <a:r>
              <a:rPr lang="nl-NL" dirty="0"/>
              <a:t>Vierde niveau</a:t>
            </a:r>
          </a:p>
          <a:p>
            <a:pPr lvl="4" rtl="0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1F2A70B-78F2-4DCF-B53B-C990D2FAFB8A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nl-NL" smtClean="0"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7181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nl-NL" smtClean="0"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62950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 rtlCol="0">
            <a:noAutofit/>
          </a:bodyPr>
          <a:lstStyle>
            <a:lvl1pPr>
              <a:defRPr sz="5400"/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256" name="lijn" descr="Afbeelding van lijn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Vrije v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58" name="Vrije v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59" name="Vrije v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0" name="Vrije v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1" name="Vrije v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2" name="Vrije v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3" name="Vrije v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4" name="Vrije v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5" name="Vrije v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6" name="Vrije v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7" name="Vrije v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8" name="Vrije v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9" name="Vrije v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0" name="Vrije v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1" name="Vrije v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2" name="Vrije v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3" name="Vrije v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4" name="Vrije v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5" name="Vrije v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6" name="Vrije v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7" name="Vrije v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8" name="Vrije v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9" name="Vrije v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0" name="Vrije v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1" name="Vrije v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2" name="Vrije v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3" name="Vrije v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4" name="Vrije v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5" name="Vrije v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6" name="Vrije v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7" name="Vrije v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8" name="Vrije v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9" name="Vrije v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0" name="Vrije v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1" name="Vrije v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2" name="Vrije v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3" name="Vrije v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4" name="Vrije v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5" name="Vrije v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6" name="Vrije v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7" name="Vrije v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8" name="Vrije v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9" name="Vrije v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0" name="Vrije v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1" name="Vrije v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2" name="Vrije v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3" name="Vrije v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4" name="Vrije v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5" name="Vrije v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6" name="Vrije v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7" name="Vrije v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8" name="Vrije v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9" name="Vrije v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0" name="Vrije v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1" name="Vrije v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2" name="Vrije v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3" name="Vrije v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4" name="Vrije v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5" name="Vrije v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6" name="Vrije v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7" name="Vrije v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8" name="Vrije v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9" name="Vrije v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0" name="Vrije v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1" name="Vrije v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2" name="Vrije v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3" name="Vrije v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4" name="Vrije v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5" name="Vrije v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6" name="Vrije v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7" name="Vrije v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8" name="Vrije v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9" name="Vrije v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0" name="Vrije v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1" name="Vrije v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2" name="Vrije v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3" name="Vrije v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4" name="Vrije v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5" name="Vrije v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6" name="Vrije v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7" name="Vrije v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8" name="Vrije v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9" name="Vrije v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0" name="Vrije v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1" name="Vrije v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2" name="Vrije v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3" name="Vrije v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4" name="Vrije v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5" name="Vrije v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6" name="Vrije v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7" name="Vrije v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8" name="Vrije v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9" name="Vrije v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0" name="Vrije v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1" name="Vrije v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2" name="Vrije v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3" name="Vrije v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4" name="Vrije v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5" name="Vrije v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6" name="Vrije v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7" name="Vrije v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8" name="Vrije v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9" name="Vrije v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0" name="Vrije v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1" name="Vrije v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2" name="Vrije v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3" name="Vrije v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4" name="Vrije v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5" name="Vrije v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6" name="Vrije v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7" name="Vrije v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8" name="Vrije v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9" name="Vrije v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0" name="Vrije v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1" name="Vrije v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2" name="Vrije v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3" name="Vrije v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4" name="Vrije v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5" name="Vrije v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6" name="Vrije v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7" name="Vrije v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8" name="Vrije v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9" name="Vrije v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</p:grp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nl-NL"/>
              <a:t>Klikken om de ondertitelstijl van het model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7" name="lijn" descr="Afbeelding van lijn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Vrije v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9" name="Vrije v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0" name="Vrije v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1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2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3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4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5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4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5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6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7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8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9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0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1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2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3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4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5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6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7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8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9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0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1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2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3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4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5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6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7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8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9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0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1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2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3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4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5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6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7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8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9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0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1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2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3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4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5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6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7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8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9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0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1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2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3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4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5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6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7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8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9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80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81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962EAD9-7313-4352-A34B-E634A10492E7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 rtlCol="0"/>
          <a:lstStyle/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7" name="lijn" descr="Afbeelding van lijn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Vrije v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9" name="Vrije v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0" name="Vrije v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1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2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3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4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5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4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5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6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7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8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9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0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1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2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3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4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5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6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7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8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39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0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1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2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3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4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5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6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7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8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49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0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1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2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3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4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5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6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7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8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59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0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1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2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3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4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5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6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7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8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69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0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1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2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3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4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5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6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7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8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79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80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81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08012" y="277813"/>
            <a:ext cx="9144001" cy="5898573"/>
          </a:xfrm>
        </p:spPr>
        <p:txBody>
          <a:bodyPr vert="eaVert" rtlCol="0"/>
          <a:lstStyle>
            <a:lvl5pPr>
              <a:defRPr/>
            </a:lvl5pPr>
            <a:lvl6pPr marL="1261872" indent="0">
              <a:buNone/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nl-NL" dirty="0"/>
              <a:t>Klik om de tekststijlen van het model te bewerken</a:t>
            </a:r>
          </a:p>
          <a:p>
            <a:pPr lvl="1" rtl="0"/>
            <a:r>
              <a:rPr lang="nl-NL" dirty="0"/>
              <a:t>Tweede niveau</a:t>
            </a:r>
          </a:p>
          <a:p>
            <a:pPr lvl="2" rtl="0"/>
            <a:r>
              <a:rPr lang="nl-NL" dirty="0"/>
              <a:t>Derde niveau</a:t>
            </a:r>
          </a:p>
          <a:p>
            <a:pPr lvl="3" rtl="0"/>
            <a:r>
              <a:rPr lang="nl-NL" dirty="0"/>
              <a:t>Vierde niveau</a:t>
            </a:r>
          </a:p>
          <a:p>
            <a:pPr lvl="4" rtl="0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45C041E-204D-45DB-AE00-84DB2FF0C6D1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/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167" name="lijn" descr="Afbeelding van lijn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Vrije v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9" name="Vrije v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0" name="Vrije v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1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2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3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4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5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6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7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8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9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0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1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2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3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4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5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6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7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8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9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0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1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2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3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4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5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6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7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8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9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0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1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2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3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4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5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6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7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8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9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0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1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2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3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4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5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6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7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8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9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0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1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2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3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4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5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6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7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8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9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0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1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2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3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4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5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6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7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8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9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40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41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6317E5C-2583-4CB2-AD3B-6702C46CE7A5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rtlCol="0" anchor="b">
            <a:noAutofit/>
          </a:bodyPr>
          <a:lstStyle>
            <a:lvl1pPr algn="l">
              <a:defRPr sz="4400" b="0" cap="none" baseline="0"/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255" name="lijn" descr="Afbeelding van lijn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Vrije v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57" name="Vrije v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58" name="Vrije v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59" name="Vrije v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0" name="Vrije v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1" name="Vrije v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2" name="Vrije v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3" name="Vrije v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4" name="Vrije v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5" name="Vrije v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6" name="Vrije v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7" name="Vrije v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8" name="Vrije v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69" name="Vrije v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0" name="Vrije v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1" name="Vrije v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2" name="Vrije v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3" name="Vrije v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4" name="Vrije v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5" name="Vrije v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6" name="Vrije v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7" name="Vrije v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8" name="Vrije v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79" name="Vrije v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0" name="Vrije v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1" name="Vrije v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2" name="Vrije v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3" name="Vrije v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4" name="Vrije v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5" name="Vrije v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6" name="Vrije v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7" name="Vrije v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8" name="Vrije v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89" name="Vrije v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0" name="Vrije v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1" name="Vrije v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2" name="Vrije v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3" name="Vrije v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4" name="Vrije v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5" name="Vrije v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6" name="Vrije v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7" name="Vrije v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8" name="Vrije v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299" name="Vrije v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0" name="Vrije v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1" name="Vrije v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2" name="Vrije v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3" name="Vrije v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4" name="Vrije v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5" name="Vrije v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6" name="Vrije v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7" name="Vrije v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8" name="Vrije v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09" name="Vrije v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0" name="Vrije v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1" name="Vrije v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2" name="Vrije v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3" name="Vrije v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4" name="Vrije v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5" name="Vrije v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6" name="Vrije v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7" name="Vrije v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8" name="Vrije v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19" name="Vrije v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0" name="Vrije v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1" name="Vrije v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2" name="Vrije v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3" name="Vrije v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4" name="Vrije v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5" name="Vrije v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6" name="Vrije v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7" name="Vrije v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8" name="Vrije v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29" name="Vrije v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0" name="Vrije v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1" name="Vrije v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2" name="Vrije v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3" name="Vrije v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4" name="Vrije v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5" name="Vrije v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6" name="Vrije v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7" name="Vrije v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8" name="Vrije v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39" name="Vrije v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0" name="Vrije v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1" name="Vrije v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2" name="Vrije v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3" name="Vrije v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4" name="Vrije v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5" name="Vrije v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6" name="Vrije v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7" name="Vrije v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8" name="Vrije v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49" name="Vrije v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0" name="Vrije v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1" name="Vrije v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2" name="Vrije v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3" name="Vrije v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4" name="Vrije v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5" name="Vrije v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6" name="Vrije v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7" name="Vrije v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8" name="Vrije v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59" name="Vrije v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0" name="Vrije v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1" name="Vrije v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2" name="Vrije v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3" name="Vrije v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4" name="Vrije v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5" name="Vrije v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6" name="Vrije v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7" name="Vrije v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8" name="Vrije v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69" name="Vrije v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0" name="Vrije v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1" name="Vrije v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2" name="Vrije v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3" name="Vrije v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4" name="Vrije v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5" name="Vrije v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6" name="Vrije v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7" name="Vrije v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  <p:sp>
          <p:nvSpPr>
            <p:cNvPr id="378" name="Vrije v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/>
            </a:p>
          </p:txBody>
        </p:sp>
      </p:grp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24B533B-F90F-4F9B-A5D4-3D47686AA61C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/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158" name="lijn" descr="Afbeelding van lijn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Vrije v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0" name="Vrije v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1" name="Vrije v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2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3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4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5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6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7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8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9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0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1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2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3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4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5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6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7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8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9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0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1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2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3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4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5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6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7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8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9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0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1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2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3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4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5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6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7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8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9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0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1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2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3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4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5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6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7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8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9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0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1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2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3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4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5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6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7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8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9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0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1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2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3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4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5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6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7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8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9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0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1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2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730F3EA-90CE-4E5A-81D1-30613A2D91A9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160" name="lijn" descr="Afbeelding van lijn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Vrije v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2" name="Vrije v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3" name="Vrije v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4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5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6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7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8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9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0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1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2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3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4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5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6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7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8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9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0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1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2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3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4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5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6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7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8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9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0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1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2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3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4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5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6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7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8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9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0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1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2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3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4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5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6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7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8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9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0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1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2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3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4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5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6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7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8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9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0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1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2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3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4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5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6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7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8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9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0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1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2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3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4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9BD0B91-EF26-43B9-ADFF-74CD5B2524BF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85" name="Tijdelijke aanduiding voor inhoud 3"/>
          <p:cNvSpPr>
            <a:spLocks noGrp="1"/>
          </p:cNvSpPr>
          <p:nvPr>
            <p:ph sz="half" idx="13"/>
          </p:nvPr>
        </p:nvSpPr>
        <p:spPr>
          <a:xfrm>
            <a:off x="6249860" y="2819400"/>
            <a:ext cx="4416552" cy="33528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grpSp>
        <p:nvGrpSpPr>
          <p:cNvPr id="156" name="lijn" descr="Afbeelding van lijn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Vrije v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58" name="Vrije v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59" name="Vrije v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0" name="Vrije v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1" name="Vrije v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2" name="Vrije v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3" name="Vrije v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4" name="Vrije v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5" name="Vrije v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6" name="Vrije v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7" name="Vrije v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8" name="Vrije v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69" name="Vrije v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0" name="Vrije v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1" name="Vrije v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2" name="Vrije v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3" name="Vrije v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4" name="Vrije v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5" name="Vrije v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6" name="Vrije v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7" name="Vrije v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8" name="Vrije v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79" name="Vrije v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0" name="Vrije v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1" name="Vrije v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2" name="Vrije v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3" name="Vrije v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4" name="Vrije v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5" name="Vrije v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6" name="Vrije v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7" name="Vrije v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8" name="Vrije v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89" name="Vrije v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0" name="Vrije v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1" name="Vrije v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2" name="Vrije v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3" name="Vrije v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4" name="Vrije v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5" name="Vrije v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6" name="Vrije v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7" name="Vrije v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8" name="Vrije v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199" name="Vrije v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0" name="Vrije v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1" name="Vrije v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2" name="Vrije v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3" name="Vrije v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4" name="Vrije v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5" name="Vrije v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6" name="Vrije v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7" name="Vrije v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8" name="Vrije v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09" name="Vrije v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0" name="Vrije v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1" name="Vrije v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2" name="Vrije v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3" name="Vrije v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4" name="Vrije v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5" name="Vrije v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6" name="Vrije v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7" name="Vrije v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8" name="Vrije v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19" name="Vrije v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0" name="Vrije v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1" name="Vrije v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2" name="Vrije v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3" name="Vrije v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4" name="Vrije v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5" name="Vrije v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6" name="Vrije v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7" name="Vrije v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8" name="Vrije v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29" name="Vrije v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  <p:sp>
          <p:nvSpPr>
            <p:cNvPr id="230" name="Vrije v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nl-NL" dirty="0">
                <a:ln>
                  <a:noFill/>
                </a:ln>
              </a:endParaRPr>
            </a:p>
          </p:txBody>
        </p:sp>
      </p:grp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8064BC-C299-4982-8575-0E9FE687D6BA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04B9DF-C999-4E28-8EF8-0EFEBA1D75BA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 anchor="b">
            <a:noAutofit/>
          </a:bodyPr>
          <a:lstStyle>
            <a:lvl1pPr algn="l">
              <a:defRPr sz="3200" b="0"/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  <a:p>
            <a:pPr lvl="1" rtl="0"/>
            <a:r>
              <a:rPr lang="nl-NL"/>
              <a:t>Tweede niveau</a:t>
            </a:r>
          </a:p>
          <a:p>
            <a:pPr lvl="2" rtl="0"/>
            <a:r>
              <a:rPr lang="nl-NL"/>
              <a:t>Derde niveau</a:t>
            </a:r>
          </a:p>
          <a:p>
            <a:pPr lvl="3" rtl="0"/>
            <a:r>
              <a:rPr lang="nl-NL"/>
              <a:t>Vierde niveau</a:t>
            </a:r>
          </a:p>
          <a:p>
            <a:pPr lvl="4" rtl="0"/>
            <a:r>
              <a:rPr lang="nl-NL"/>
              <a:t>Vijfde niveau</a:t>
            </a:r>
            <a:endParaRPr lang="nl-NL" dirty="0"/>
          </a:p>
        </p:txBody>
      </p:sp>
      <p:grpSp>
        <p:nvGrpSpPr>
          <p:cNvPr id="615" name="kader" descr="Afbeelding van vak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oe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e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Vrije v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Vrije v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Vrije v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e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Vrije v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Vrije v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Vrije v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e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e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Vrije v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Vrije v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Vrije v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e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Vrije v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Vrije v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Vrije v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071D7F-E1EA-4640-8E6B-E45DEB77ABC6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 anchor="b">
            <a:noAutofit/>
          </a:bodyPr>
          <a:lstStyle>
            <a:lvl1pPr algn="l">
              <a:defRPr sz="3200" b="0"/>
            </a:lvl1pPr>
          </a:lstStyle>
          <a:p>
            <a:pPr rtl="0"/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afbeelding 2" descr="Een lege tijdelijke aanduiding om een afbeelding toe te voegen. Klik op de tijdelijke aanduiding en selecteer de afbeelding die u wilt toevoegen.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nl-NL"/>
              <a:t>Klik op het pictogram als u een afbeelding wilt toevoegen</a:t>
            </a:r>
            <a:endParaRPr lang="nl-NL" dirty="0"/>
          </a:p>
        </p:txBody>
      </p:sp>
      <p:grpSp>
        <p:nvGrpSpPr>
          <p:cNvPr id="614" name="kader" descr="Afbeelding van vak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oe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e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Vrije v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Vrije v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Vrije v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e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Vrije v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Vrije v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Vrije v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e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e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Vrije v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Vrije v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Vrije v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Vrije v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Vrije v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Vrije v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Vrije v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Vrije v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Vrije v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Vrije v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Vrije v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Vrije v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Vrije v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Vrije v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Vrije v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Vrije v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Vrije v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Vrije v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Vrije v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Vrije v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Vrije v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Vrije v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Vrije v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Vrije v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Vrije v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Vrije v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Vrije v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Vrije v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Vrije v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Vrije v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Vrije v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Vrije v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Vrije v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Vrije v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Vrije v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Vrije v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Vrije v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Vrije v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Vrije v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Vrije v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Vrije v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Vrije v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Vrije v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Vrije v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Vrije v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Vrije v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Vrije v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Vrije v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Vrije v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Vrije v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Vrije v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Vrije v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Vrije v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Vrije v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Vrije v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Vrije v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Vrije v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Vrije v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Vrije v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Vrije v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Vrije v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Vrije v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Vrije v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Vrije v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Vrije v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Vrije v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Vrije v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Vrije v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Vrije v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Vrije v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Vrije v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Vrije v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Vrije v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Vrije v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e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Vrije v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Vrije v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Vrije v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Vrije v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Vrije v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Vrije v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Vrije v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Vrije v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Vrije v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Vrije v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Vrije v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Vrije v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Vrije v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Vrije v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Vrije v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Vrije v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Vrije v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Vrije v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Vrije v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Vrije v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Vrije v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Vrije v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Vrije v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Vrije v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Vrije v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Vrije v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Vrije v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Vrije v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Vrije v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Vrije v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Vrije v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Vrije v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Vrije v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Vrije v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Vrije v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Vrije v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Vrije v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Vrije v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Vrije v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Vrije v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Vrije v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Vrije v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Vrije v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Vrije v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Vrije v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Vrije v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Vrije v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Vrije v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Vrije v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Vrije v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Vrije v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Vrije v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Vrije v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Vrije v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Vrije v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Vrije v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Vrije v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Vrije v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Vrije v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Vrije v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Vrije v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Vrije v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Vrije v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Vrije v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Vrije v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Vrije v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Vrije v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Vrije v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Vrije v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Vrije v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Vrije v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Vrije v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Vrije v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Vrije v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nl-NL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F48A747-FE5B-407B-AA5A-A4957B9C5E9C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nl-NL" dirty="0"/>
              <a:t>Klik om de titelstijl van het model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nl-NL" dirty="0"/>
              <a:t>Klik om de tekststijlen van het model te bewerken</a:t>
            </a:r>
          </a:p>
          <a:p>
            <a:pPr lvl="1" rtl="0"/>
            <a:r>
              <a:rPr lang="nl-NL" dirty="0"/>
              <a:t>Tweede niveau</a:t>
            </a:r>
          </a:p>
          <a:p>
            <a:pPr lvl="2" rtl="0"/>
            <a:r>
              <a:rPr lang="nl-NL" dirty="0"/>
              <a:t>Derde niveau</a:t>
            </a:r>
          </a:p>
          <a:p>
            <a:pPr lvl="3" rtl="0"/>
            <a:r>
              <a:rPr lang="nl-NL" dirty="0"/>
              <a:t>Vierde niveau</a:t>
            </a:r>
          </a:p>
          <a:p>
            <a:pPr lvl="4" rtl="0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02EFDAAA-1B16-43E8-8F08-084664AE5AE3}" type="datetime1">
              <a:rPr lang="nl-NL" smtClean="0"/>
              <a:t>10-3-2021</a:t>
            </a:fld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25BA54BD-C84D-46CE-8B72-31BFB26ABA43}" type="slidenum">
              <a:rPr lang="nl-NL" smtClean="0"/>
              <a:pPr rtl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nl-NL" dirty="0"/>
              <a:t>Principe ethiek</a:t>
            </a:r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nl-NL" dirty="0"/>
              <a:t>Thomas L Beauchamp (1939 – heden) en </a:t>
            </a:r>
          </a:p>
          <a:p>
            <a:pPr rtl="0"/>
            <a:r>
              <a:rPr lang="nl-NL" dirty="0"/>
              <a:t>James F </a:t>
            </a:r>
            <a:r>
              <a:rPr lang="nl-NL" dirty="0" err="1"/>
              <a:t>Childress</a:t>
            </a:r>
            <a:r>
              <a:rPr lang="nl-NL" dirty="0"/>
              <a:t> (1940 – heden)</a:t>
            </a:r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9C9449-61DE-48C0-9286-8D9230305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Casus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7B95D44-3EF8-4B90-A526-FD56E4F24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Niet schaden</a:t>
            </a:r>
          </a:p>
          <a:p>
            <a:pPr lvl="1"/>
            <a:r>
              <a:rPr lang="nl-NL" dirty="0"/>
              <a:t>Door de manier van behandelen kan </a:t>
            </a:r>
            <a:r>
              <a:rPr lang="nl-NL" dirty="0" err="1"/>
              <a:t>Emre</a:t>
            </a:r>
            <a:r>
              <a:rPr lang="nl-NL" dirty="0"/>
              <a:t> zichzelf schade toebrengen</a:t>
            </a:r>
          </a:p>
          <a:p>
            <a:pPr lvl="1"/>
            <a:r>
              <a:rPr lang="nl-NL" dirty="0"/>
              <a:t>De manier van behandelen is de enige manier waarop ze kans heeft op zelfstandigheid.</a:t>
            </a:r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98D8A6C7-5129-4490-9412-95E9DDEB79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5820" y="8890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8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309DC-056E-44CE-86BE-1270D8AF2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Rechtvaardigheid: zorg goed verdelen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780E0C1-727E-4492-90B1-32AAB4FD93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Iedereen heeft recht op dezelfde zorg. </a:t>
            </a:r>
          </a:p>
          <a:p>
            <a:pPr lvl="1"/>
            <a:r>
              <a:rPr lang="nl-NL" dirty="0"/>
              <a:t>Rijke gaan niet vóór arme mensen</a:t>
            </a:r>
          </a:p>
          <a:p>
            <a:pPr marL="0" lvl="1" indent="0">
              <a:buNone/>
            </a:pPr>
            <a:endParaRPr lang="nl-NL" dirty="0"/>
          </a:p>
          <a:p>
            <a:pPr marL="0" lvl="1" indent="0">
              <a:buNone/>
            </a:pPr>
            <a:r>
              <a:rPr lang="nl-NL" dirty="0"/>
              <a:t>Verschillende ethische denkwijzen:</a:t>
            </a:r>
          </a:p>
          <a:p>
            <a:pPr marL="342900" lvl="1" indent="-342900">
              <a:buFontTx/>
              <a:buChar char="-"/>
            </a:pPr>
            <a:r>
              <a:rPr lang="nl-NL" dirty="0"/>
              <a:t>middelen verdelen zodat de grootste groep er profijt van heeft</a:t>
            </a:r>
          </a:p>
          <a:p>
            <a:pPr marL="571500" lvl="2" indent="-342900">
              <a:buFontTx/>
              <a:buChar char="-"/>
            </a:pPr>
            <a:r>
              <a:rPr lang="nl-NL" dirty="0"/>
              <a:t>Een vader van 3 kinderen eerder helpen dan een oudere zonder kinderen</a:t>
            </a:r>
          </a:p>
          <a:p>
            <a:pPr marL="571500" lvl="2" indent="-342900">
              <a:buFontTx/>
              <a:buChar char="-"/>
            </a:pPr>
            <a:endParaRPr lang="nl-NL" dirty="0"/>
          </a:p>
          <a:p>
            <a:pPr marL="0" lvl="2" indent="0">
              <a:buFontTx/>
              <a:buChar char="-"/>
            </a:pPr>
            <a:r>
              <a:rPr lang="nl-NL" dirty="0"/>
              <a:t> </a:t>
            </a:r>
            <a:r>
              <a:rPr lang="nl-NL" sz="2000" dirty="0"/>
              <a:t>zorg verlenen aan degenen die het de zorg meest nodig hebben.</a:t>
            </a:r>
          </a:p>
          <a:p>
            <a:pPr marL="228600" lvl="3" indent="0">
              <a:buFontTx/>
              <a:buChar char="-"/>
            </a:pPr>
            <a:r>
              <a:rPr lang="nl-NL" sz="1800" dirty="0"/>
              <a:t> bij een ongeluk degene die het meest in de kreukels ligt eerder helpen dat de patiënt die nog zelf kan staan.</a:t>
            </a:r>
          </a:p>
          <a:p>
            <a:pPr marL="0" lvl="2" indent="0">
              <a:buFontTx/>
              <a:buChar char="-"/>
            </a:pPr>
            <a:endParaRPr lang="nl-NL" dirty="0"/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5F4F341C-6F99-446E-9EF0-3B7310A726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3812" y="81041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93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4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05EB07-D3F5-4AE5-A18A-72BB82C54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Casus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150CBC-4476-45BC-AC1C-EAB1EA37A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Rechtvaardigheid</a:t>
            </a:r>
          </a:p>
          <a:p>
            <a:pPr lvl="1"/>
            <a:r>
              <a:rPr lang="nl-NL" dirty="0"/>
              <a:t>Iedereen heeft recht  op goede zorg. </a:t>
            </a:r>
          </a:p>
          <a:p>
            <a:pPr lvl="1"/>
            <a:r>
              <a:rPr lang="nl-NL" dirty="0" err="1"/>
              <a:t>Emre</a:t>
            </a:r>
            <a:r>
              <a:rPr lang="nl-NL" dirty="0"/>
              <a:t> heeft verschillende problemen, doet dingen die tegen de behandeling in gaan</a:t>
            </a:r>
          </a:p>
          <a:p>
            <a:pPr lvl="1"/>
            <a:r>
              <a:rPr lang="nl-NL" dirty="0"/>
              <a:t>Toch recht op goede zorg</a:t>
            </a:r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452B07B7-F10B-4640-8BE6-3CA8F2ED92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1804" y="83073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15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 anchor="b">
            <a:normAutofit/>
          </a:bodyPr>
          <a:lstStyle/>
          <a:p>
            <a:pPr rtl="0"/>
            <a:r>
              <a:rPr lang="nl-NL" dirty="0"/>
              <a:t>Principe ethiek</a:t>
            </a:r>
          </a:p>
        </p:txBody>
      </p:sp>
      <p:pic>
        <p:nvPicPr>
          <p:cNvPr id="1026" name="Picture 2" descr="Casus - beleid en ethiek">
            <a:extLst>
              <a:ext uri="{FF2B5EF4-FFF2-40B4-BE49-F238E27FC236}">
                <a16:creationId xmlns:a16="http://schemas.microsoft.com/office/drawing/2014/main" id="{9E9F2079-69D0-4AEC-BB05-57711112B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9654" y="1884311"/>
            <a:ext cx="4041648" cy="40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jdelijke aanduiding voor inhoud 1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rtlCol="0" anchor="b">
            <a:normAutofit/>
          </a:bodyPr>
          <a:lstStyle/>
          <a:p>
            <a:pPr rtl="0"/>
            <a:r>
              <a:rPr lang="nl-NL" sz="3600" dirty="0"/>
              <a:t>Uitdelen en lezen van de casus</a:t>
            </a:r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B3A3D2-6EE1-4032-BD90-B6F0F5A02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Lastig moreel dilemma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496DD9F-4668-4F87-AE19-19E908DCF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Wat te doen?</a:t>
            </a:r>
          </a:p>
          <a:p>
            <a:pPr lvl="1"/>
            <a:r>
              <a:rPr lang="nl-NL" dirty="0"/>
              <a:t>Bekijken vanuit ethiek</a:t>
            </a:r>
          </a:p>
          <a:p>
            <a:pPr lvl="1"/>
            <a:endParaRPr lang="nl-NL" dirty="0"/>
          </a:p>
          <a:p>
            <a:pPr marL="342900" lvl="1" indent="-342900">
              <a:buFont typeface="Wingdings" panose="05000000000000000000" pitchFamily="2" charset="2"/>
              <a:buChar char="§"/>
            </a:pPr>
            <a:r>
              <a:rPr lang="nl-NL" dirty="0"/>
              <a:t>Verschillende stromingen:</a:t>
            </a:r>
          </a:p>
          <a:p>
            <a:pPr marL="571500" lvl="2" indent="-342900">
              <a:buFont typeface="Wingdings" panose="05000000000000000000" pitchFamily="2" charset="2"/>
              <a:buChar char="§"/>
            </a:pPr>
            <a:r>
              <a:rPr lang="nl-NL" dirty="0"/>
              <a:t>Deugdethiek</a:t>
            </a:r>
          </a:p>
          <a:p>
            <a:pPr marL="571500" lvl="2" indent="-342900">
              <a:buFont typeface="Wingdings" panose="05000000000000000000" pitchFamily="2" charset="2"/>
              <a:buChar char="§"/>
            </a:pPr>
            <a:r>
              <a:rPr lang="nl-NL" dirty="0"/>
              <a:t>Plichtethiek</a:t>
            </a:r>
          </a:p>
          <a:p>
            <a:pPr marL="571500" lvl="2" indent="-342900">
              <a:buFont typeface="Wingdings" panose="05000000000000000000" pitchFamily="2" charset="2"/>
              <a:buChar char="§"/>
            </a:pPr>
            <a:r>
              <a:rPr lang="nl-NL" dirty="0"/>
              <a:t>Utilisme</a:t>
            </a:r>
          </a:p>
          <a:p>
            <a:pPr marL="571500" lvl="2" indent="-342900">
              <a:buFont typeface="Wingdings" panose="05000000000000000000" pitchFamily="2" charset="2"/>
              <a:buChar char="§"/>
            </a:pPr>
            <a:endParaRPr lang="nl-NL" dirty="0"/>
          </a:p>
          <a:p>
            <a:pPr marL="0" lvl="2" indent="0">
              <a:buFont typeface="Wingdings" panose="05000000000000000000" pitchFamily="2" charset="2"/>
              <a:buChar char="§"/>
            </a:pPr>
            <a:r>
              <a:rPr lang="nl-NL" sz="3600" dirty="0"/>
              <a:t> Principe ethiek</a:t>
            </a:r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3C098B8E-6770-4A1B-B397-8DE5B6C003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3812" y="92456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2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C83378-817C-49F9-9056-A9343E3E5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Principe ethiek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671366E-35CC-404C-9612-8E77B9FFD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Vooral gebruikt in de medische wereld door bijvoorbeeld artsen.</a:t>
            </a:r>
          </a:p>
          <a:p>
            <a:pPr lvl="1"/>
            <a:r>
              <a:rPr lang="nl-NL" dirty="0"/>
              <a:t>(verpleegkundigen werken vaak vanuit de zorgethiek)</a:t>
            </a:r>
          </a:p>
          <a:p>
            <a:pPr marL="0" lvl="1" indent="0"/>
            <a:endParaRPr lang="nl-NL" dirty="0"/>
          </a:p>
          <a:p>
            <a:pPr marL="342900" lvl="1" indent="-342900">
              <a:buFont typeface="Wingdings" panose="05000000000000000000" pitchFamily="2" charset="2"/>
              <a:buChar char="§"/>
            </a:pPr>
            <a:r>
              <a:rPr lang="nl-NL" sz="2400" dirty="0"/>
              <a:t>Een situatie ethisch beoordelen aan de hand van 4 principes:</a:t>
            </a:r>
          </a:p>
          <a:p>
            <a:pPr marL="571500" lvl="2" indent="-342900">
              <a:buFont typeface="Wingdings" panose="05000000000000000000" pitchFamily="2" charset="2"/>
              <a:buChar char="§"/>
            </a:pPr>
            <a:r>
              <a:rPr lang="nl-NL" dirty="0"/>
              <a:t>Respect voor autonomie</a:t>
            </a:r>
          </a:p>
          <a:p>
            <a:pPr marL="571500" lvl="2" indent="-342900">
              <a:buFont typeface="Wingdings" panose="05000000000000000000" pitchFamily="2" charset="2"/>
              <a:buChar char="§"/>
            </a:pPr>
            <a:r>
              <a:rPr lang="nl-NL" dirty="0"/>
              <a:t>Weldadigheid (goed doen)</a:t>
            </a:r>
          </a:p>
          <a:p>
            <a:pPr marL="571500" lvl="2" indent="-342900">
              <a:buFont typeface="Wingdings" panose="05000000000000000000" pitchFamily="2" charset="2"/>
              <a:buChar char="§"/>
            </a:pPr>
            <a:r>
              <a:rPr lang="nl-NL" dirty="0"/>
              <a:t>Niet schaden</a:t>
            </a:r>
          </a:p>
          <a:p>
            <a:pPr marL="571500" lvl="2" indent="-342900">
              <a:buFont typeface="Wingdings" panose="05000000000000000000" pitchFamily="2" charset="2"/>
              <a:buChar char="§"/>
            </a:pPr>
            <a:r>
              <a:rPr lang="nl-NL" dirty="0"/>
              <a:t>Rechtvaardig zijn</a:t>
            </a:r>
          </a:p>
          <a:p>
            <a:pPr marL="571500" lvl="2" indent="-342900">
              <a:buFont typeface="Wingdings" panose="05000000000000000000" pitchFamily="2" charset="2"/>
              <a:buChar char="§"/>
            </a:pPr>
            <a:endParaRPr lang="nl-NL" dirty="0"/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nl-NL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74C7C4A-FA15-4AD4-AE69-E287D791F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316" y="3398393"/>
            <a:ext cx="6232209" cy="2804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AAE5B37-3A98-4DE6-86AE-341AF8A4EDB8}"/>
              </a:ext>
            </a:extLst>
          </p:cNvPr>
          <p:cNvSpPr txBox="1"/>
          <p:nvPr/>
        </p:nvSpPr>
        <p:spPr>
          <a:xfrm>
            <a:off x="6238428" y="6233413"/>
            <a:ext cx="4824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sz="1600" b="0" i="0" dirty="0">
                <a:effectLst/>
                <a:latin typeface="Roboto"/>
              </a:rPr>
              <a:t>Thomas L Beauchamp en James F </a:t>
            </a:r>
            <a:r>
              <a:rPr lang="nl-NL" sz="1600" b="0" i="0" dirty="0" err="1">
                <a:effectLst/>
                <a:latin typeface="Roboto"/>
              </a:rPr>
              <a:t>Childress</a:t>
            </a:r>
            <a:endParaRPr lang="nl-NL" sz="1600" b="0" i="0" dirty="0">
              <a:effectLst/>
              <a:latin typeface="Roboto"/>
            </a:endParaRPr>
          </a:p>
        </p:txBody>
      </p:sp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47B5158F-C0BC-4124-9A5D-66F759DA0F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796" y="90424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0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7B79B2-97F3-4B35-9DFB-55E74546F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Respect voor autonomie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79BBAD-BF6D-41F5-9E42-0803398100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Ieder mens is autonoom: kan voor zichzelf nadenken en kan zijn eigen keuzes maken</a:t>
            </a:r>
          </a:p>
          <a:p>
            <a:r>
              <a:rPr lang="nl-NL" dirty="0"/>
              <a:t>Vooral belangrijk in een omgeving waar mensen zich vaak onzeker voelen zoals in een ziekenhuis.</a:t>
            </a:r>
          </a:p>
          <a:p>
            <a:r>
              <a:rPr lang="nl-NL" dirty="0"/>
              <a:t>Autonome beslissingen van patiënten respecteren</a:t>
            </a:r>
          </a:p>
          <a:p>
            <a:pPr lvl="1"/>
            <a:r>
              <a:rPr lang="nl-NL" dirty="0"/>
              <a:t>Arts is verplicht de patiënt goed in te lichten over een behandeling zodat de patiënt de juiste beslissing kan nemen.</a:t>
            </a:r>
          </a:p>
          <a:p>
            <a:pPr lvl="1"/>
            <a:r>
              <a:rPr lang="nl-NL" dirty="0"/>
              <a:t>Mensen zo goed mogelijk begeleiden in het proces van besluitvorming</a:t>
            </a:r>
          </a:p>
          <a:p>
            <a:pPr marL="274320" lvl="1" indent="0">
              <a:buNone/>
            </a:pPr>
            <a:endParaRPr lang="nl-NL" dirty="0"/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A0D55DF4-6388-40B8-AE9B-BE8F2F99D6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796" y="863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66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4FD207-777F-4942-A2A9-627DF3C9C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Casus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4885D4B-E590-4B46-B88F-93D862453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Autonomie van </a:t>
            </a:r>
            <a:r>
              <a:rPr lang="nl-NL" dirty="0" err="1"/>
              <a:t>Emre</a:t>
            </a:r>
            <a:r>
              <a:rPr lang="nl-NL" dirty="0"/>
              <a:t>:</a:t>
            </a:r>
          </a:p>
          <a:p>
            <a:pPr lvl="1"/>
            <a:r>
              <a:rPr lang="nl-NL" dirty="0"/>
              <a:t>Zelf keuzes laten maken wat betreft haar gedrag</a:t>
            </a:r>
          </a:p>
          <a:p>
            <a:pPr lvl="1"/>
            <a:r>
              <a:rPr lang="nl-NL" dirty="0"/>
              <a:t>Zelf verantwoordelijk voor gedrag</a:t>
            </a:r>
          </a:p>
          <a:p>
            <a:pPr lvl="1"/>
            <a:r>
              <a:rPr lang="nl-NL" dirty="0"/>
              <a:t>Aangesproken </a:t>
            </a:r>
            <a:r>
              <a:rPr lang="nl-NL"/>
              <a:t>op gedrag</a:t>
            </a:r>
          </a:p>
          <a:p>
            <a:pPr lvl="1"/>
            <a:endParaRPr lang="nl-NL" dirty="0"/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C8C9F43F-B3C3-4EC7-9ED0-25C4DDC3A9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796" y="8890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10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BBEAA9-DCD8-4814-8CBA-139A084D4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rmAutofit/>
          </a:bodyPr>
          <a:lstStyle/>
          <a:p>
            <a:r>
              <a:rPr lang="nl-NL" dirty="0"/>
              <a:t>Weldadigheid = doe zoveel mogelijk goeds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8B35FDF-EF65-4D2F-8F36-0C4E64D687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/>
          <a:p>
            <a:r>
              <a:rPr lang="nl-NL" dirty="0"/>
              <a:t>Een arts moet weldadig zijn:</a:t>
            </a:r>
          </a:p>
          <a:p>
            <a:pPr lvl="1"/>
            <a:r>
              <a:rPr lang="nl-NL" sz="2400" dirty="0"/>
              <a:t>Vriendelijk</a:t>
            </a:r>
          </a:p>
          <a:p>
            <a:pPr lvl="1"/>
            <a:r>
              <a:rPr lang="nl-NL" sz="2400" dirty="0"/>
              <a:t>Meelevend</a:t>
            </a:r>
          </a:p>
          <a:p>
            <a:pPr lvl="1"/>
            <a:r>
              <a:rPr lang="nl-NL" sz="2400" dirty="0"/>
              <a:t>Kortom: patiënten goed behandelen</a:t>
            </a:r>
          </a:p>
          <a:p>
            <a:pPr marL="0" lvl="1" indent="0"/>
            <a:endParaRPr lang="nl-NL" sz="2400" dirty="0"/>
          </a:p>
          <a:p>
            <a:pPr marL="0" lvl="1" indent="0"/>
            <a:endParaRPr lang="nl-NL" sz="2400" dirty="0"/>
          </a:p>
        </p:txBody>
      </p:sp>
      <p:pic>
        <p:nvPicPr>
          <p:cNvPr id="3074" name="Picture 2" descr="Vriendelijke Vrouwelijke Arts In Gesprek Met De Patiënt In De Medische  Kantoor Royalty-Vrije Foto, Plaatjes, Beelden En Stock Fotografie. Image  27075163.">
            <a:extLst>
              <a:ext uri="{FF2B5EF4-FFF2-40B4-BE49-F238E27FC236}">
                <a16:creationId xmlns:a16="http://schemas.microsoft.com/office/drawing/2014/main" id="{241D46D2-68EF-4DF2-86B4-9DC6771494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6" r="812"/>
          <a:stretch/>
        </p:blipFill>
        <p:spPr bwMode="auto">
          <a:xfrm>
            <a:off x="6246815" y="1905000"/>
            <a:ext cx="4419598" cy="42672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5188C3D7-D580-4F66-9482-7B8BEECDBC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3812" y="8890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28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597039-9DC0-4546-9771-DD7FF47AE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Casus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22930E-0D0C-42FF-B2B1-084C0CF104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Weldadigheid van de artsen/behandelaars</a:t>
            </a:r>
          </a:p>
          <a:p>
            <a:pPr lvl="1"/>
            <a:r>
              <a:rPr lang="nl-NL" dirty="0"/>
              <a:t>Komt niet duidelijk naar voren. </a:t>
            </a:r>
          </a:p>
          <a:p>
            <a:pPr lvl="1"/>
            <a:r>
              <a:rPr lang="nl-NL" dirty="0"/>
              <a:t>Behandeling is gericht op zelfstandigheid van </a:t>
            </a:r>
            <a:r>
              <a:rPr lang="nl-NL" dirty="0" err="1"/>
              <a:t>Emre</a:t>
            </a:r>
            <a:endParaRPr lang="nl-NL" dirty="0"/>
          </a:p>
          <a:p>
            <a:pPr lvl="1"/>
            <a:r>
              <a:rPr lang="nl-NL" dirty="0"/>
              <a:t>Verzorgen haar wanneer ze zichzelf iets aan heeft gedaan</a:t>
            </a:r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BB5EC2A6-1FAD-41F1-8EC4-33EC3CF608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3812" y="90424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11B83E-F47E-41E3-921E-DFBAA2C4B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rmAutofit/>
          </a:bodyPr>
          <a:lstStyle/>
          <a:p>
            <a:r>
              <a:rPr lang="nl-NL" dirty="0"/>
              <a:t>Niet schaden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DBBFFFA-3BED-47FA-921D-42832503A4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/>
          <a:p>
            <a:r>
              <a:rPr lang="nl-NL" dirty="0"/>
              <a:t>Vermijden:</a:t>
            </a:r>
          </a:p>
          <a:p>
            <a:pPr lvl="1"/>
            <a:r>
              <a:rPr lang="nl-NL" sz="2400"/>
              <a:t>Iets wat onnodig is</a:t>
            </a:r>
          </a:p>
          <a:p>
            <a:pPr lvl="1"/>
            <a:r>
              <a:rPr lang="nl-NL" sz="2400"/>
              <a:t>Iets wat meer schade toebrengt dan goed doet.</a:t>
            </a:r>
          </a:p>
          <a:p>
            <a:pPr lvl="1"/>
            <a:endParaRPr lang="nl-NL" sz="2400"/>
          </a:p>
          <a:p>
            <a:pPr marL="342900" lvl="1" indent="-342900"/>
            <a:r>
              <a:rPr lang="nl-NL" sz="2400"/>
              <a:t>Voorbeeld: medicijnen voorschrijven met zulke bijwerkingen dat er uiteindelijk meer schade in het lichaam ontstaat dan dat de medicijnen de patiënt helpen</a:t>
            </a:r>
          </a:p>
          <a:p>
            <a:pPr lvl="1"/>
            <a:endParaRPr lang="nl-NL" sz="2400"/>
          </a:p>
        </p:txBody>
      </p:sp>
      <p:pic>
        <p:nvPicPr>
          <p:cNvPr id="4098" name="Picture 2" descr="Duurder wordende medicijnen deels gevolg van overheidsbeleid - NRC">
            <a:extLst>
              <a:ext uri="{FF2B5EF4-FFF2-40B4-BE49-F238E27FC236}">
                <a16:creationId xmlns:a16="http://schemas.microsoft.com/office/drawing/2014/main" id="{C0A7F7BB-73A1-4DCF-8926-3A9C9A7C59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8" r="7360"/>
          <a:stretch/>
        </p:blipFill>
        <p:spPr bwMode="auto">
          <a:xfrm>
            <a:off x="6246815" y="1905000"/>
            <a:ext cx="4419598" cy="42672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FD51B45C-7CC7-41A9-A24B-68FFC4AD1F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3812" y="8890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74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choolbord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29499_TF02804846_TF02804846" id="{C94990DC-43D7-4EDA-AD9F-2CC864971898}" vid="{43BD6323-6600-4C9E-A44A-05BED6317C3C}"/>
    </a:ext>
  </a:extLst>
</a:theme>
</file>

<file path=ppt/theme/theme2.xml><?xml version="1.0" encoding="utf-8"?>
<a:theme xmlns:a="http://schemas.openxmlformats.org/drawingml/2006/main" name="Office-thema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Schoolbordpresentatie voor het onderwijs (breedbeeld)</Template>
  <TotalTime>0</TotalTime>
  <Words>411</Words>
  <Application>Microsoft Office PowerPoint</Application>
  <PresentationFormat>Aangepast</PresentationFormat>
  <Paragraphs>73</Paragraphs>
  <Slides>12</Slides>
  <Notes>2</Notes>
  <HiddenSlides>0</HiddenSlides>
  <MMClips>10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8" baseType="lpstr">
      <vt:lpstr>Arial</vt:lpstr>
      <vt:lpstr>Consolas</vt:lpstr>
      <vt:lpstr>Corbel</vt:lpstr>
      <vt:lpstr>Roboto</vt:lpstr>
      <vt:lpstr>Wingdings</vt:lpstr>
      <vt:lpstr>Schoolbord 16x9</vt:lpstr>
      <vt:lpstr>Principe ethiek</vt:lpstr>
      <vt:lpstr>Principe ethiek</vt:lpstr>
      <vt:lpstr>Lastig moreel dilemma</vt:lpstr>
      <vt:lpstr>Principe ethiek</vt:lpstr>
      <vt:lpstr>Respect voor autonomie</vt:lpstr>
      <vt:lpstr>Casus</vt:lpstr>
      <vt:lpstr>Weldadigheid = doe zoveel mogelijk goeds</vt:lpstr>
      <vt:lpstr>Casus </vt:lpstr>
      <vt:lpstr>Niet schaden</vt:lpstr>
      <vt:lpstr>Casus</vt:lpstr>
      <vt:lpstr>Rechtvaardigheid: zorg goed verdelen</vt:lpstr>
      <vt:lpstr>Casus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Principe ethiek</dc:title>
  <dc:creator>janita sikkema</dc:creator>
  <cp:lastModifiedBy>janita sikkema</cp:lastModifiedBy>
  <cp:revision>8</cp:revision>
  <dcterms:created xsi:type="dcterms:W3CDTF">2021-03-06T22:28:29Z</dcterms:created>
  <dcterms:modified xsi:type="dcterms:W3CDTF">2021-03-10T09:51:58Z</dcterms:modified>
</cp:coreProperties>
</file>