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91" r:id="rId3"/>
    <p:sldId id="275" r:id="rId4"/>
    <p:sldId id="261" r:id="rId5"/>
    <p:sldId id="258" r:id="rId6"/>
    <p:sldId id="271" r:id="rId7"/>
    <p:sldId id="274" r:id="rId8"/>
    <p:sldId id="283" r:id="rId9"/>
    <p:sldId id="264" r:id="rId10"/>
    <p:sldId id="286" r:id="rId11"/>
    <p:sldId id="265" r:id="rId12"/>
    <p:sldId id="282" r:id="rId13"/>
    <p:sldId id="279" r:id="rId14"/>
    <p:sldId id="294" r:id="rId15"/>
    <p:sldId id="293" r:id="rId16"/>
    <p:sldId id="280" r:id="rId17"/>
    <p:sldId id="292" r:id="rId18"/>
    <p:sldId id="295" r:id="rId19"/>
    <p:sldId id="296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A07897-1252-4939-8904-65E02C8D46DE}" v="118" dt="2021-02-20T13:27:48.8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40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ita sikkema" userId="e1526528bcdc2d40" providerId="LiveId" clId="{D945EEC5-2787-4F5B-AFD3-8150CA5123A3}"/>
    <pc:docChg chg="undo redo custSel mod addSld delSld modSld sldOrd">
      <pc:chgData name="janita sikkema" userId="e1526528bcdc2d40" providerId="LiveId" clId="{D945EEC5-2787-4F5B-AFD3-8150CA5123A3}" dt="2020-11-05T21:13:15.236" v="3174" actId="20577"/>
      <pc:docMkLst>
        <pc:docMk/>
      </pc:docMkLst>
      <pc:sldChg chg="modSp del">
        <pc:chgData name="janita sikkema" userId="e1526528bcdc2d40" providerId="LiveId" clId="{D945EEC5-2787-4F5B-AFD3-8150CA5123A3}" dt="2020-11-05T20:58:28.480" v="2019" actId="2696"/>
        <pc:sldMkLst>
          <pc:docMk/>
          <pc:sldMk cId="2493048847" sldId="257"/>
        </pc:sldMkLst>
        <pc:spChg chg="mod">
          <ac:chgData name="janita sikkema" userId="e1526528bcdc2d40" providerId="LiveId" clId="{D945EEC5-2787-4F5B-AFD3-8150CA5123A3}" dt="2020-10-29T08:20:36.583" v="295" actId="20577"/>
          <ac:spMkLst>
            <pc:docMk/>
            <pc:sldMk cId="2493048847" sldId="257"/>
            <ac:spMk id="3" creationId="{0AF7565A-3B86-4D58-9835-993A621FECB4}"/>
          </ac:spMkLst>
        </pc:spChg>
      </pc:sldChg>
      <pc:sldChg chg="del">
        <pc:chgData name="janita sikkema" userId="e1526528bcdc2d40" providerId="LiveId" clId="{D945EEC5-2787-4F5B-AFD3-8150CA5123A3}" dt="2020-10-29T08:18:13.044" v="4" actId="2696"/>
        <pc:sldMkLst>
          <pc:docMk/>
          <pc:sldMk cId="3473882118" sldId="259"/>
        </pc:sldMkLst>
      </pc:sldChg>
      <pc:sldChg chg="del">
        <pc:chgData name="janita sikkema" userId="e1526528bcdc2d40" providerId="LiveId" clId="{D945EEC5-2787-4F5B-AFD3-8150CA5123A3}" dt="2020-10-29T08:18:13.912" v="5" actId="2696"/>
        <pc:sldMkLst>
          <pc:docMk/>
          <pc:sldMk cId="3865100827" sldId="260"/>
        </pc:sldMkLst>
      </pc:sldChg>
      <pc:sldChg chg="modSp">
        <pc:chgData name="janita sikkema" userId="e1526528bcdc2d40" providerId="LiveId" clId="{D945EEC5-2787-4F5B-AFD3-8150CA5123A3}" dt="2020-11-05T21:04:44.341" v="2641" actId="20577"/>
        <pc:sldMkLst>
          <pc:docMk/>
          <pc:sldMk cId="192982026" sldId="262"/>
        </pc:sldMkLst>
        <pc:spChg chg="mod">
          <ac:chgData name="janita sikkema" userId="e1526528bcdc2d40" providerId="LiveId" clId="{D945EEC5-2787-4F5B-AFD3-8150CA5123A3}" dt="2020-11-05T20:58:47.283" v="2027" actId="20577"/>
          <ac:spMkLst>
            <pc:docMk/>
            <pc:sldMk cId="192982026" sldId="262"/>
            <ac:spMk id="2" creationId="{2B882BA7-FA7D-4C76-B5D4-315F44A08876}"/>
          </ac:spMkLst>
        </pc:spChg>
        <pc:spChg chg="mod">
          <ac:chgData name="janita sikkema" userId="e1526528bcdc2d40" providerId="LiveId" clId="{D945EEC5-2787-4F5B-AFD3-8150CA5123A3}" dt="2020-11-05T21:04:44.341" v="2641" actId="20577"/>
          <ac:spMkLst>
            <pc:docMk/>
            <pc:sldMk cId="192982026" sldId="262"/>
            <ac:spMk id="3" creationId="{6F46223A-D17C-4B04-A99C-E19192BC6E34}"/>
          </ac:spMkLst>
        </pc:spChg>
      </pc:sldChg>
      <pc:sldChg chg="addSp delSp modSp mod setBg">
        <pc:chgData name="janita sikkema" userId="e1526528bcdc2d40" providerId="LiveId" clId="{D945EEC5-2787-4F5B-AFD3-8150CA5123A3}" dt="2020-10-29T13:35:56.991" v="1363" actId="27636"/>
        <pc:sldMkLst>
          <pc:docMk/>
          <pc:sldMk cId="949806538" sldId="264"/>
        </pc:sldMkLst>
        <pc:spChg chg="mod ord">
          <ac:chgData name="janita sikkema" userId="e1526528bcdc2d40" providerId="LiveId" clId="{D945EEC5-2787-4F5B-AFD3-8150CA5123A3}" dt="2020-10-29T13:35:56.991" v="1363" actId="27636"/>
          <ac:spMkLst>
            <pc:docMk/>
            <pc:sldMk cId="949806538" sldId="264"/>
            <ac:spMk id="3" creationId="{6EC5C471-E190-4C20-A33F-3620E9756598}"/>
          </ac:spMkLst>
        </pc:spChg>
        <pc:spChg chg="add del">
          <ac:chgData name="janita sikkema" userId="e1526528bcdc2d40" providerId="LiveId" clId="{D945EEC5-2787-4F5B-AFD3-8150CA5123A3}" dt="2020-10-29T08:44:53.828" v="665" actId="26606"/>
          <ac:spMkLst>
            <pc:docMk/>
            <pc:sldMk cId="949806538" sldId="264"/>
            <ac:spMk id="71" creationId="{77B2BA5B-1894-4AF7-A31A-68B310384EB4}"/>
          </ac:spMkLst>
        </pc:spChg>
        <pc:spChg chg="add del">
          <ac:chgData name="janita sikkema" userId="e1526528bcdc2d40" providerId="LiveId" clId="{D945EEC5-2787-4F5B-AFD3-8150CA5123A3}" dt="2020-10-29T08:44:53.828" v="665" actId="26606"/>
          <ac:spMkLst>
            <pc:docMk/>
            <pc:sldMk cId="949806538" sldId="264"/>
            <ac:spMk id="73" creationId="{3F8292AA-2164-4B18-AEBD-CC13F4CA6F02}"/>
          </ac:spMkLst>
        </pc:spChg>
        <pc:spChg chg="add del">
          <ac:chgData name="janita sikkema" userId="e1526528bcdc2d40" providerId="LiveId" clId="{D945EEC5-2787-4F5B-AFD3-8150CA5123A3}" dt="2020-10-29T08:44:53.828" v="665" actId="26606"/>
          <ac:spMkLst>
            <pc:docMk/>
            <pc:sldMk cId="949806538" sldId="264"/>
            <ac:spMk id="75" creationId="{25B8B2C1-56D3-48CF-B950-1C2F68E19831}"/>
          </ac:spMkLst>
        </pc:spChg>
        <pc:spChg chg="add del">
          <ac:chgData name="janita sikkema" userId="e1526528bcdc2d40" providerId="LiveId" clId="{D945EEC5-2787-4F5B-AFD3-8150CA5123A3}" dt="2020-10-29T08:44:53.828" v="665" actId="26606"/>
          <ac:spMkLst>
            <pc:docMk/>
            <pc:sldMk cId="949806538" sldId="264"/>
            <ac:spMk id="77" creationId="{4D37A8D7-D2CC-4162-895A-C3ECA645FB09}"/>
          </ac:spMkLst>
        </pc:spChg>
        <pc:spChg chg="add del">
          <ac:chgData name="janita sikkema" userId="e1526528bcdc2d40" providerId="LiveId" clId="{D945EEC5-2787-4F5B-AFD3-8150CA5123A3}" dt="2020-10-29T08:44:53.828" v="665" actId="26606"/>
          <ac:spMkLst>
            <pc:docMk/>
            <pc:sldMk cId="949806538" sldId="264"/>
            <ac:spMk id="79" creationId="{492E3DD6-EE3F-4714-B087-11DF4E1FBC37}"/>
          </ac:spMkLst>
        </pc:spChg>
        <pc:spChg chg="add del">
          <ac:chgData name="janita sikkema" userId="e1526528bcdc2d40" providerId="LiveId" clId="{D945EEC5-2787-4F5B-AFD3-8150CA5123A3}" dt="2020-10-29T08:47:05.262" v="680" actId="26606"/>
          <ac:spMkLst>
            <pc:docMk/>
            <pc:sldMk cId="949806538" sldId="264"/>
            <ac:spMk id="81" creationId="{4B516B89-DEA0-4832-8C56-F048168DAD88}"/>
          </ac:spMkLst>
        </pc:spChg>
        <pc:spChg chg="add del">
          <ac:chgData name="janita sikkema" userId="e1526528bcdc2d40" providerId="LiveId" clId="{D945EEC5-2787-4F5B-AFD3-8150CA5123A3}" dt="2020-10-29T08:47:05.262" v="680" actId="26606"/>
          <ac:spMkLst>
            <pc:docMk/>
            <pc:sldMk cId="949806538" sldId="264"/>
            <ac:spMk id="83" creationId="{6067C508-2065-42E3-98D2-F3A9B8339BA0}"/>
          </ac:spMkLst>
        </pc:spChg>
        <pc:spChg chg="add del">
          <ac:chgData name="janita sikkema" userId="e1526528bcdc2d40" providerId="LiveId" clId="{D945EEC5-2787-4F5B-AFD3-8150CA5123A3}" dt="2020-10-29T13:34:29.130" v="1346" actId="26606"/>
          <ac:spMkLst>
            <pc:docMk/>
            <pc:sldMk cId="949806538" sldId="264"/>
            <ac:spMk id="93" creationId="{B6EE7E08-B389-43E5-B019-1B0A8ACBBD93}"/>
          </ac:spMkLst>
        </pc:spChg>
        <pc:spChg chg="add del">
          <ac:chgData name="janita sikkema" userId="e1526528bcdc2d40" providerId="LiveId" clId="{D945EEC5-2787-4F5B-AFD3-8150CA5123A3}" dt="2020-10-29T13:34:29.130" v="1346" actId="26606"/>
          <ac:spMkLst>
            <pc:docMk/>
            <pc:sldMk cId="949806538" sldId="264"/>
            <ac:spMk id="95" creationId="{E60D94A5-8A09-4BAB-8F7C-69BC34C54DDE}"/>
          </ac:spMkLst>
        </pc:spChg>
        <pc:spChg chg="add del">
          <ac:chgData name="janita sikkema" userId="e1526528bcdc2d40" providerId="LiveId" clId="{D945EEC5-2787-4F5B-AFD3-8150CA5123A3}" dt="2020-10-29T13:34:29.130" v="1346" actId="26606"/>
          <ac:spMkLst>
            <pc:docMk/>
            <pc:sldMk cId="949806538" sldId="264"/>
            <ac:spMk id="97" creationId="{7A1AE32B-3A6E-4C5E-8FEB-73861B9A26B5}"/>
          </ac:spMkLst>
        </pc:spChg>
        <pc:spChg chg="add">
          <ac:chgData name="janita sikkema" userId="e1526528bcdc2d40" providerId="LiveId" clId="{D945EEC5-2787-4F5B-AFD3-8150CA5123A3}" dt="2020-10-29T13:34:29.130" v="1346" actId="26606"/>
          <ac:spMkLst>
            <pc:docMk/>
            <pc:sldMk cId="949806538" sldId="264"/>
            <ac:spMk id="102" creationId="{77B2BA5B-1894-4AF7-A31A-68B310384EB4}"/>
          </ac:spMkLst>
        </pc:spChg>
        <pc:spChg chg="add">
          <ac:chgData name="janita sikkema" userId="e1526528bcdc2d40" providerId="LiveId" clId="{D945EEC5-2787-4F5B-AFD3-8150CA5123A3}" dt="2020-10-29T13:34:29.130" v="1346" actId="26606"/>
          <ac:spMkLst>
            <pc:docMk/>
            <pc:sldMk cId="949806538" sldId="264"/>
            <ac:spMk id="104" creationId="{3F8292AA-2164-4B18-AEBD-CC13F4CA6F02}"/>
          </ac:spMkLst>
        </pc:spChg>
        <pc:spChg chg="add">
          <ac:chgData name="janita sikkema" userId="e1526528bcdc2d40" providerId="LiveId" clId="{D945EEC5-2787-4F5B-AFD3-8150CA5123A3}" dt="2020-10-29T13:34:29.130" v="1346" actId="26606"/>
          <ac:spMkLst>
            <pc:docMk/>
            <pc:sldMk cId="949806538" sldId="264"/>
            <ac:spMk id="106" creationId="{25B8B2C1-56D3-48CF-B950-1C2F68E19831}"/>
          </ac:spMkLst>
        </pc:spChg>
        <pc:spChg chg="add">
          <ac:chgData name="janita sikkema" userId="e1526528bcdc2d40" providerId="LiveId" clId="{D945EEC5-2787-4F5B-AFD3-8150CA5123A3}" dt="2020-10-29T13:34:29.130" v="1346" actId="26606"/>
          <ac:spMkLst>
            <pc:docMk/>
            <pc:sldMk cId="949806538" sldId="264"/>
            <ac:spMk id="108" creationId="{4D37A8D7-D2CC-4162-895A-C3ECA645FB09}"/>
          </ac:spMkLst>
        </pc:spChg>
        <pc:spChg chg="add">
          <ac:chgData name="janita sikkema" userId="e1526528bcdc2d40" providerId="LiveId" clId="{D945EEC5-2787-4F5B-AFD3-8150CA5123A3}" dt="2020-10-29T13:34:29.130" v="1346" actId="26606"/>
          <ac:spMkLst>
            <pc:docMk/>
            <pc:sldMk cId="949806538" sldId="264"/>
            <ac:spMk id="110" creationId="{492E3DD6-EE3F-4714-B087-11DF4E1FBC37}"/>
          </ac:spMkLst>
        </pc:spChg>
        <pc:spChg chg="add del">
          <ac:chgData name="janita sikkema" userId="e1526528bcdc2d40" providerId="LiveId" clId="{D945EEC5-2787-4F5B-AFD3-8150CA5123A3}" dt="2020-10-29T08:47:18.164" v="685" actId="26606"/>
          <ac:spMkLst>
            <pc:docMk/>
            <pc:sldMk cId="949806538" sldId="264"/>
            <ac:spMk id="2052" creationId="{77B2BA5B-1894-4AF7-A31A-68B310384EB4}"/>
          </ac:spMkLst>
        </pc:spChg>
        <pc:spChg chg="add del">
          <ac:chgData name="janita sikkema" userId="e1526528bcdc2d40" providerId="LiveId" clId="{D945EEC5-2787-4F5B-AFD3-8150CA5123A3}" dt="2020-10-29T08:47:18.164" v="685" actId="26606"/>
          <ac:spMkLst>
            <pc:docMk/>
            <pc:sldMk cId="949806538" sldId="264"/>
            <ac:spMk id="2053" creationId="{3F8292AA-2164-4B18-AEBD-CC13F4CA6F02}"/>
          </ac:spMkLst>
        </pc:spChg>
        <pc:spChg chg="add del">
          <ac:chgData name="janita sikkema" userId="e1526528bcdc2d40" providerId="LiveId" clId="{D945EEC5-2787-4F5B-AFD3-8150CA5123A3}" dt="2020-10-29T08:47:18.164" v="685" actId="26606"/>
          <ac:spMkLst>
            <pc:docMk/>
            <pc:sldMk cId="949806538" sldId="264"/>
            <ac:spMk id="2054" creationId="{25B8B2C1-56D3-48CF-B950-1C2F68E19831}"/>
          </ac:spMkLst>
        </pc:spChg>
        <pc:spChg chg="add del">
          <ac:chgData name="janita sikkema" userId="e1526528bcdc2d40" providerId="LiveId" clId="{D945EEC5-2787-4F5B-AFD3-8150CA5123A3}" dt="2020-10-29T08:47:18.164" v="685" actId="26606"/>
          <ac:spMkLst>
            <pc:docMk/>
            <pc:sldMk cId="949806538" sldId="264"/>
            <ac:spMk id="2055" creationId="{4D37A8D7-D2CC-4162-895A-C3ECA645FB09}"/>
          </ac:spMkLst>
        </pc:spChg>
        <pc:spChg chg="add del">
          <ac:chgData name="janita sikkema" userId="e1526528bcdc2d40" providerId="LiveId" clId="{D945EEC5-2787-4F5B-AFD3-8150CA5123A3}" dt="2020-10-29T08:47:18.164" v="685" actId="26606"/>
          <ac:spMkLst>
            <pc:docMk/>
            <pc:sldMk cId="949806538" sldId="264"/>
            <ac:spMk id="2056" creationId="{492E3DD6-EE3F-4714-B087-11DF4E1FBC37}"/>
          </ac:spMkLst>
        </pc:spChg>
        <pc:spChg chg="add del">
          <ac:chgData name="janita sikkema" userId="e1526528bcdc2d40" providerId="LiveId" clId="{D945EEC5-2787-4F5B-AFD3-8150CA5123A3}" dt="2020-10-29T08:47:05.262" v="680" actId="26606"/>
          <ac:spMkLst>
            <pc:docMk/>
            <pc:sldMk cId="949806538" sldId="264"/>
            <ac:spMk id="2058" creationId="{D5851415-CF4E-4C41-9E36-04E444B517EB}"/>
          </ac:spMkLst>
        </pc:spChg>
        <pc:spChg chg="add del">
          <ac:chgData name="janita sikkema" userId="e1526528bcdc2d40" providerId="LiveId" clId="{D945EEC5-2787-4F5B-AFD3-8150CA5123A3}" dt="2020-10-29T08:47:05.262" v="680" actId="26606"/>
          <ac:spMkLst>
            <pc:docMk/>
            <pc:sldMk cId="949806538" sldId="264"/>
            <ac:spMk id="2059" creationId="{3EA2D33E-BAA2-467B-80B0-8887D9A99FBE}"/>
          </ac:spMkLst>
        </pc:spChg>
        <pc:spChg chg="add del">
          <ac:chgData name="janita sikkema" userId="e1526528bcdc2d40" providerId="LiveId" clId="{D945EEC5-2787-4F5B-AFD3-8150CA5123A3}" dt="2020-10-29T08:47:09.840" v="682" actId="26606"/>
          <ac:spMkLst>
            <pc:docMk/>
            <pc:sldMk cId="949806538" sldId="264"/>
            <ac:spMk id="2061" creationId="{282E2A95-1A08-4118-83C6-B1CA5648E075}"/>
          </ac:spMkLst>
        </pc:spChg>
        <pc:spChg chg="add del">
          <ac:chgData name="janita sikkema" userId="e1526528bcdc2d40" providerId="LiveId" clId="{D945EEC5-2787-4F5B-AFD3-8150CA5123A3}" dt="2020-10-29T08:47:09.840" v="682" actId="26606"/>
          <ac:spMkLst>
            <pc:docMk/>
            <pc:sldMk cId="949806538" sldId="264"/>
            <ac:spMk id="2062" creationId="{2FFEFC7E-85EE-4AC9-A351-FBEB13A1D622}"/>
          </ac:spMkLst>
        </pc:spChg>
        <pc:spChg chg="add del">
          <ac:chgData name="janita sikkema" userId="e1526528bcdc2d40" providerId="LiveId" clId="{D945EEC5-2787-4F5B-AFD3-8150CA5123A3}" dt="2020-10-29T08:47:09.840" v="682" actId="26606"/>
          <ac:spMkLst>
            <pc:docMk/>
            <pc:sldMk cId="949806538" sldId="264"/>
            <ac:spMk id="2063" creationId="{68DC0EC7-60EA-4BD3-BC04-D547DE1B2891}"/>
          </ac:spMkLst>
        </pc:spChg>
        <pc:spChg chg="add del">
          <ac:chgData name="janita sikkema" userId="e1526528bcdc2d40" providerId="LiveId" clId="{D945EEC5-2787-4F5B-AFD3-8150CA5123A3}" dt="2020-10-29T08:47:09.840" v="682" actId="26606"/>
          <ac:spMkLst>
            <pc:docMk/>
            <pc:sldMk cId="949806538" sldId="264"/>
            <ac:spMk id="2064" creationId="{CB2511BB-FC4C-45F3-94EB-661D6806C942}"/>
          </ac:spMkLst>
        </pc:spChg>
        <pc:spChg chg="add del">
          <ac:chgData name="janita sikkema" userId="e1526528bcdc2d40" providerId="LiveId" clId="{D945EEC5-2787-4F5B-AFD3-8150CA5123A3}" dt="2020-10-29T08:47:18.164" v="684" actId="26606"/>
          <ac:spMkLst>
            <pc:docMk/>
            <pc:sldMk cId="949806538" sldId="264"/>
            <ac:spMk id="2066" creationId="{B6EE7E08-B389-43E5-B019-1B0A8ACBBD93}"/>
          </ac:spMkLst>
        </pc:spChg>
        <pc:spChg chg="add del">
          <ac:chgData name="janita sikkema" userId="e1526528bcdc2d40" providerId="LiveId" clId="{D945EEC5-2787-4F5B-AFD3-8150CA5123A3}" dt="2020-10-29T08:47:18.164" v="684" actId="26606"/>
          <ac:spMkLst>
            <pc:docMk/>
            <pc:sldMk cId="949806538" sldId="264"/>
            <ac:spMk id="2067" creationId="{E60D94A5-8A09-4BAB-8F7C-69BC34C54DDE}"/>
          </ac:spMkLst>
        </pc:spChg>
        <pc:spChg chg="add del">
          <ac:chgData name="janita sikkema" userId="e1526528bcdc2d40" providerId="LiveId" clId="{D945EEC5-2787-4F5B-AFD3-8150CA5123A3}" dt="2020-10-29T08:47:18.164" v="684" actId="26606"/>
          <ac:spMkLst>
            <pc:docMk/>
            <pc:sldMk cId="949806538" sldId="264"/>
            <ac:spMk id="2068" creationId="{7A1AE32B-3A6E-4C5E-8FEB-73861B9A26B5}"/>
          </ac:spMkLst>
        </pc:spChg>
        <pc:spChg chg="add del">
          <ac:chgData name="janita sikkema" userId="e1526528bcdc2d40" providerId="LiveId" clId="{D945EEC5-2787-4F5B-AFD3-8150CA5123A3}" dt="2020-10-29T08:47:35.171" v="692" actId="26606"/>
          <ac:spMkLst>
            <pc:docMk/>
            <pc:sldMk cId="949806538" sldId="264"/>
            <ac:spMk id="2070" creationId="{78632963-757B-40C2-BB84-FC6107A54DAD}"/>
          </ac:spMkLst>
        </pc:spChg>
        <pc:spChg chg="add del">
          <ac:chgData name="janita sikkema" userId="e1526528bcdc2d40" providerId="LiveId" clId="{D945EEC5-2787-4F5B-AFD3-8150CA5123A3}" dt="2020-10-29T08:47:35.171" v="692" actId="26606"/>
          <ac:spMkLst>
            <pc:docMk/>
            <pc:sldMk cId="949806538" sldId="264"/>
            <ac:spMk id="2071" creationId="{2853AE55-7E35-44B0-89F1-3F52B262AF33}"/>
          </ac:spMkLst>
        </pc:spChg>
        <pc:spChg chg="add del">
          <ac:chgData name="janita sikkema" userId="e1526528bcdc2d40" providerId="LiveId" clId="{D945EEC5-2787-4F5B-AFD3-8150CA5123A3}" dt="2020-10-29T08:47:35.171" v="692" actId="26606"/>
          <ac:spMkLst>
            <pc:docMk/>
            <pc:sldMk cId="949806538" sldId="264"/>
            <ac:spMk id="2072" creationId="{DBC4BE4D-4B50-4F51-9F85-4B5D60B02D81}"/>
          </ac:spMkLst>
        </pc:spChg>
        <pc:picChg chg="mod ord modCrop">
          <ac:chgData name="janita sikkema" userId="e1526528bcdc2d40" providerId="LiveId" clId="{D945EEC5-2787-4F5B-AFD3-8150CA5123A3}" dt="2020-10-29T13:35:42.449" v="1357" actId="1076"/>
          <ac:picMkLst>
            <pc:docMk/>
            <pc:sldMk cId="949806538" sldId="264"/>
            <ac:picMk id="4" creationId="{BCF33CB6-2868-4530-9A97-880949E97C02}"/>
          </ac:picMkLst>
        </pc:picChg>
        <pc:picChg chg="add mod">
          <ac:chgData name="janita sikkema" userId="e1526528bcdc2d40" providerId="LiveId" clId="{D945EEC5-2787-4F5B-AFD3-8150CA5123A3}" dt="2020-10-29T13:35:22.532" v="1355" actId="167"/>
          <ac:picMkLst>
            <pc:docMk/>
            <pc:sldMk cId="949806538" sldId="264"/>
            <ac:picMk id="32" creationId="{977115EF-2CFB-4CB2-B2F0-9DBF60B99C05}"/>
          </ac:picMkLst>
        </pc:picChg>
        <pc:picChg chg="add del mod">
          <ac:chgData name="janita sikkema" userId="e1526528bcdc2d40" providerId="LiveId" clId="{D945EEC5-2787-4F5B-AFD3-8150CA5123A3}" dt="2020-10-29T08:46:44.914" v="678" actId="478"/>
          <ac:picMkLst>
            <pc:docMk/>
            <pc:sldMk cId="949806538" sldId="264"/>
            <ac:picMk id="2050" creationId="{F61BF0D9-BA85-40E5-BD40-8F980A64D60A}"/>
          </ac:picMkLst>
        </pc:picChg>
      </pc:sldChg>
      <pc:sldChg chg="modSp ord">
        <pc:chgData name="janita sikkema" userId="e1526528bcdc2d40" providerId="LiveId" clId="{D945EEC5-2787-4F5B-AFD3-8150CA5123A3}" dt="2020-11-05T21:05:54.945" v="2642"/>
        <pc:sldMkLst>
          <pc:docMk/>
          <pc:sldMk cId="1077209170" sldId="265"/>
        </pc:sldMkLst>
        <pc:spChg chg="mod">
          <ac:chgData name="janita sikkema" userId="e1526528bcdc2d40" providerId="LiveId" clId="{D945EEC5-2787-4F5B-AFD3-8150CA5123A3}" dt="2020-10-29T13:42:39.942" v="1513" actId="20577"/>
          <ac:spMkLst>
            <pc:docMk/>
            <pc:sldMk cId="1077209170" sldId="265"/>
            <ac:spMk id="3" creationId="{AE5E7FA2-D232-416D-99B0-289FF158DE9A}"/>
          </ac:spMkLst>
        </pc:spChg>
      </pc:sldChg>
      <pc:sldChg chg="addSp delSp modSp del">
        <pc:chgData name="janita sikkema" userId="e1526528bcdc2d40" providerId="LiveId" clId="{D945EEC5-2787-4F5B-AFD3-8150CA5123A3}" dt="2020-10-29T10:27:42.047" v="1225" actId="2696"/>
        <pc:sldMkLst>
          <pc:docMk/>
          <pc:sldMk cId="3666411745" sldId="266"/>
        </pc:sldMkLst>
        <pc:spChg chg="mod">
          <ac:chgData name="janita sikkema" userId="e1526528bcdc2d40" providerId="LiveId" clId="{D945EEC5-2787-4F5B-AFD3-8150CA5123A3}" dt="2020-10-29T10:26:23.213" v="1223" actId="20577"/>
          <ac:spMkLst>
            <pc:docMk/>
            <pc:sldMk cId="3666411745" sldId="266"/>
            <ac:spMk id="3" creationId="{CE1DFF27-06C5-4EE9-8F41-DD13118DC650}"/>
          </ac:spMkLst>
        </pc:spChg>
        <pc:spChg chg="add del mod">
          <ac:chgData name="janita sikkema" userId="e1526528bcdc2d40" providerId="LiveId" clId="{D945EEC5-2787-4F5B-AFD3-8150CA5123A3}" dt="2020-10-29T10:24:46.812" v="1091" actId="478"/>
          <ac:spMkLst>
            <pc:docMk/>
            <pc:sldMk cId="3666411745" sldId="266"/>
            <ac:spMk id="5" creationId="{540427E0-91CB-44FF-B18C-74BDDEED8A05}"/>
          </ac:spMkLst>
        </pc:spChg>
        <pc:picChg chg="mod">
          <ac:chgData name="janita sikkema" userId="e1526528bcdc2d40" providerId="LiveId" clId="{D945EEC5-2787-4F5B-AFD3-8150CA5123A3}" dt="2020-10-29T10:26:27.618" v="1224" actId="1076"/>
          <ac:picMkLst>
            <pc:docMk/>
            <pc:sldMk cId="3666411745" sldId="266"/>
            <ac:picMk id="4" creationId="{A3B32833-8364-433A-B31A-71223E104A7C}"/>
          </ac:picMkLst>
        </pc:picChg>
        <pc:picChg chg="add del mod">
          <ac:chgData name="janita sikkema" userId="e1526528bcdc2d40" providerId="LiveId" clId="{D945EEC5-2787-4F5B-AFD3-8150CA5123A3}" dt="2020-10-29T10:21:55.083" v="1061"/>
          <ac:picMkLst>
            <pc:docMk/>
            <pc:sldMk cId="3666411745" sldId="266"/>
            <ac:picMk id="5122" creationId="{C006A2E2-B032-44EC-84BB-2080ED3A0804}"/>
          </ac:picMkLst>
        </pc:picChg>
        <pc:picChg chg="add del mod">
          <ac:chgData name="janita sikkema" userId="e1526528bcdc2d40" providerId="LiveId" clId="{D945EEC5-2787-4F5B-AFD3-8150CA5123A3}" dt="2020-10-29T10:24:43.776" v="1089" actId="478"/>
          <ac:picMkLst>
            <pc:docMk/>
            <pc:sldMk cId="3666411745" sldId="266"/>
            <ac:picMk id="5124" creationId="{1100A2D4-BC51-463B-822B-5328F0B0AE5C}"/>
          </ac:picMkLst>
        </pc:picChg>
        <pc:picChg chg="add del mod">
          <ac:chgData name="janita sikkema" userId="e1526528bcdc2d40" providerId="LiveId" clId="{D945EEC5-2787-4F5B-AFD3-8150CA5123A3}" dt="2020-10-29T10:24:45.152" v="1090" actId="478"/>
          <ac:picMkLst>
            <pc:docMk/>
            <pc:sldMk cId="3666411745" sldId="266"/>
            <ac:picMk id="5126" creationId="{45B9FAAF-012F-463B-84E6-D313A8D5C5C1}"/>
          </ac:picMkLst>
        </pc:picChg>
      </pc:sldChg>
      <pc:sldChg chg="del">
        <pc:chgData name="janita sikkema" userId="e1526528bcdc2d40" providerId="LiveId" clId="{D945EEC5-2787-4F5B-AFD3-8150CA5123A3}" dt="2020-10-29T08:18:14.504" v="6" actId="2696"/>
        <pc:sldMkLst>
          <pc:docMk/>
          <pc:sldMk cId="1170294322" sldId="267"/>
        </pc:sldMkLst>
      </pc:sldChg>
      <pc:sldChg chg="del">
        <pc:chgData name="janita sikkema" userId="e1526528bcdc2d40" providerId="LiveId" clId="{D945EEC5-2787-4F5B-AFD3-8150CA5123A3}" dt="2020-10-29T08:18:09.594" v="0" actId="2696"/>
        <pc:sldMkLst>
          <pc:docMk/>
          <pc:sldMk cId="3651574386" sldId="268"/>
        </pc:sldMkLst>
      </pc:sldChg>
      <pc:sldChg chg="del">
        <pc:chgData name="janita sikkema" userId="e1526528bcdc2d40" providerId="LiveId" clId="{D945EEC5-2787-4F5B-AFD3-8150CA5123A3}" dt="2020-10-29T08:18:10.741" v="1" actId="2696"/>
        <pc:sldMkLst>
          <pc:docMk/>
          <pc:sldMk cId="4101625500" sldId="270"/>
        </pc:sldMkLst>
      </pc:sldChg>
      <pc:sldChg chg="del">
        <pc:chgData name="janita sikkema" userId="e1526528bcdc2d40" providerId="LiveId" clId="{D945EEC5-2787-4F5B-AFD3-8150CA5123A3}" dt="2020-10-29T08:18:11.416" v="2" actId="2696"/>
        <pc:sldMkLst>
          <pc:docMk/>
          <pc:sldMk cId="2797581210" sldId="272"/>
        </pc:sldMkLst>
      </pc:sldChg>
      <pc:sldChg chg="del">
        <pc:chgData name="janita sikkema" userId="e1526528bcdc2d40" providerId="LiveId" clId="{D945EEC5-2787-4F5B-AFD3-8150CA5123A3}" dt="2020-10-29T08:18:11.972" v="3" actId="2696"/>
        <pc:sldMkLst>
          <pc:docMk/>
          <pc:sldMk cId="3272066714" sldId="273"/>
        </pc:sldMkLst>
      </pc:sldChg>
      <pc:sldChg chg="addSp modSp">
        <pc:chgData name="janita sikkema" userId="e1526528bcdc2d40" providerId="LiveId" clId="{D945EEC5-2787-4F5B-AFD3-8150CA5123A3}" dt="2020-10-29T08:23:02.606" v="314" actId="1076"/>
        <pc:sldMkLst>
          <pc:docMk/>
          <pc:sldMk cId="2568364266" sldId="276"/>
        </pc:sldMkLst>
        <pc:spChg chg="mod">
          <ac:chgData name="janita sikkema" userId="e1526528bcdc2d40" providerId="LiveId" clId="{D945EEC5-2787-4F5B-AFD3-8150CA5123A3}" dt="2020-10-29T08:22:11.214" v="296" actId="20577"/>
          <ac:spMkLst>
            <pc:docMk/>
            <pc:sldMk cId="2568364266" sldId="276"/>
            <ac:spMk id="3" creationId="{3336B699-0952-4D8C-9B1D-98E523176880}"/>
          </ac:spMkLst>
        </pc:spChg>
        <pc:spChg chg="add mod">
          <ac:chgData name="janita sikkema" userId="e1526528bcdc2d40" providerId="LiveId" clId="{D945EEC5-2787-4F5B-AFD3-8150CA5123A3}" dt="2020-10-29T08:23:02.606" v="314" actId="1076"/>
          <ac:spMkLst>
            <pc:docMk/>
            <pc:sldMk cId="2568364266" sldId="276"/>
            <ac:spMk id="4" creationId="{44D8F80E-4A3C-4121-A153-6490AFC5063E}"/>
          </ac:spMkLst>
        </pc:spChg>
        <pc:picChg chg="mod">
          <ac:chgData name="janita sikkema" userId="e1526528bcdc2d40" providerId="LiveId" clId="{D945EEC5-2787-4F5B-AFD3-8150CA5123A3}" dt="2020-10-29T08:22:58.111" v="313" actId="1076"/>
          <ac:picMkLst>
            <pc:docMk/>
            <pc:sldMk cId="2568364266" sldId="276"/>
            <ac:picMk id="4098" creationId="{236476A7-9A64-4E77-8782-F20900D81AE7}"/>
          </ac:picMkLst>
        </pc:picChg>
      </pc:sldChg>
      <pc:sldChg chg="add del">
        <pc:chgData name="janita sikkema" userId="e1526528bcdc2d40" providerId="LiveId" clId="{D945EEC5-2787-4F5B-AFD3-8150CA5123A3}" dt="2020-10-29T09:42:57.238" v="709" actId="2696"/>
        <pc:sldMkLst>
          <pc:docMk/>
          <pc:sldMk cId="1669454440" sldId="277"/>
        </pc:sldMkLst>
      </pc:sldChg>
      <pc:sldChg chg="del">
        <pc:chgData name="janita sikkema" userId="e1526528bcdc2d40" providerId="LiveId" clId="{D945EEC5-2787-4F5B-AFD3-8150CA5123A3}" dt="2020-10-29T09:42:59.528" v="710" actId="2696"/>
        <pc:sldMkLst>
          <pc:docMk/>
          <pc:sldMk cId="2420325897" sldId="278"/>
        </pc:sldMkLst>
      </pc:sldChg>
      <pc:sldChg chg="addSp delSp modSp ord">
        <pc:chgData name="janita sikkema" userId="e1526528bcdc2d40" providerId="LiveId" clId="{D945EEC5-2787-4F5B-AFD3-8150CA5123A3}" dt="2020-11-05T21:12:31.219" v="3169" actId="1076"/>
        <pc:sldMkLst>
          <pc:docMk/>
          <pc:sldMk cId="1424436355" sldId="279"/>
        </pc:sldMkLst>
        <pc:spChg chg="mod">
          <ac:chgData name="janita sikkema" userId="e1526528bcdc2d40" providerId="LiveId" clId="{D945EEC5-2787-4F5B-AFD3-8150CA5123A3}" dt="2020-10-29T10:54:47.919" v="1269" actId="20577"/>
          <ac:spMkLst>
            <pc:docMk/>
            <pc:sldMk cId="1424436355" sldId="279"/>
            <ac:spMk id="2" creationId="{F83FE9F9-6410-47D3-99D8-6DAF0ABAA58C}"/>
          </ac:spMkLst>
        </pc:spChg>
        <pc:spChg chg="mod">
          <ac:chgData name="janita sikkema" userId="e1526528bcdc2d40" providerId="LiveId" clId="{D945EEC5-2787-4F5B-AFD3-8150CA5123A3}" dt="2020-10-30T09:43:58.817" v="1686" actId="14100"/>
          <ac:spMkLst>
            <pc:docMk/>
            <pc:sldMk cId="1424436355" sldId="279"/>
            <ac:spMk id="3" creationId="{C2E19075-258B-4BC6-B730-E82C8673F4CC}"/>
          </ac:spMkLst>
        </pc:spChg>
        <pc:spChg chg="add mod">
          <ac:chgData name="janita sikkema" userId="e1526528bcdc2d40" providerId="LiveId" clId="{D945EEC5-2787-4F5B-AFD3-8150CA5123A3}" dt="2020-10-30T09:41:54.726" v="1679" actId="1076"/>
          <ac:spMkLst>
            <pc:docMk/>
            <pc:sldMk cId="1424436355" sldId="279"/>
            <ac:spMk id="4" creationId="{0DC20B7E-C7C7-41CE-B65C-CBBB42A7E1E0}"/>
          </ac:spMkLst>
        </pc:spChg>
        <pc:spChg chg="add mod">
          <ac:chgData name="janita sikkema" userId="e1526528bcdc2d40" providerId="LiveId" clId="{D945EEC5-2787-4F5B-AFD3-8150CA5123A3}" dt="2020-10-30T09:44:16.958" v="1693" actId="1076"/>
          <ac:spMkLst>
            <pc:docMk/>
            <pc:sldMk cId="1424436355" sldId="279"/>
            <ac:spMk id="9" creationId="{D39AF77B-1782-44EB-BD19-D52B62B235DD}"/>
          </ac:spMkLst>
        </pc:spChg>
        <pc:picChg chg="add del mod">
          <ac:chgData name="janita sikkema" userId="e1526528bcdc2d40" providerId="LiveId" clId="{D945EEC5-2787-4F5B-AFD3-8150CA5123A3}" dt="2020-10-30T09:58:26.515" v="1975" actId="478"/>
          <ac:picMkLst>
            <pc:docMk/>
            <pc:sldMk cId="1424436355" sldId="279"/>
            <ac:picMk id="5" creationId="{929ECC33-19A7-4C58-84AB-4DBBD7FF7BDB}"/>
          </ac:picMkLst>
        </pc:picChg>
        <pc:picChg chg="add mod">
          <ac:chgData name="janita sikkema" userId="e1526528bcdc2d40" providerId="LiveId" clId="{D945EEC5-2787-4F5B-AFD3-8150CA5123A3}" dt="2020-11-05T21:12:31.219" v="3169" actId="1076"/>
          <ac:picMkLst>
            <pc:docMk/>
            <pc:sldMk cId="1424436355" sldId="279"/>
            <ac:picMk id="10" creationId="{EA72212C-8312-46CE-8FC6-DE31276158C8}"/>
          </ac:picMkLst>
        </pc:picChg>
        <pc:picChg chg="add mod">
          <ac:chgData name="janita sikkema" userId="e1526528bcdc2d40" providerId="LiveId" clId="{D945EEC5-2787-4F5B-AFD3-8150CA5123A3}" dt="2020-10-30T09:59:28.722" v="1985" actId="1076"/>
          <ac:picMkLst>
            <pc:docMk/>
            <pc:sldMk cId="1424436355" sldId="279"/>
            <ac:picMk id="12" creationId="{213D1DA0-3548-4DBB-B350-3B6854F2437A}"/>
          </ac:picMkLst>
        </pc:picChg>
        <pc:picChg chg="add mod">
          <ac:chgData name="janita sikkema" userId="e1526528bcdc2d40" providerId="LiveId" clId="{D945EEC5-2787-4F5B-AFD3-8150CA5123A3}" dt="2020-10-30T09:41:43.398" v="1675" actId="1076"/>
          <ac:picMkLst>
            <pc:docMk/>
            <pc:sldMk cId="1424436355" sldId="279"/>
            <ac:picMk id="8194" creationId="{429E5E74-0B56-4EB0-B483-C87857EC444A}"/>
          </ac:picMkLst>
        </pc:picChg>
        <pc:picChg chg="add mod">
          <ac:chgData name="janita sikkema" userId="e1526528bcdc2d40" providerId="LiveId" clId="{D945EEC5-2787-4F5B-AFD3-8150CA5123A3}" dt="2020-10-30T09:41:51.661" v="1677" actId="1076"/>
          <ac:picMkLst>
            <pc:docMk/>
            <pc:sldMk cId="1424436355" sldId="279"/>
            <ac:picMk id="8196" creationId="{44A504BA-D8C8-48DB-A1B6-214C5666D5DE}"/>
          </ac:picMkLst>
        </pc:picChg>
        <pc:picChg chg="add del mod">
          <ac:chgData name="janita sikkema" userId="e1526528bcdc2d40" providerId="LiveId" clId="{D945EEC5-2787-4F5B-AFD3-8150CA5123A3}" dt="2020-10-30T09:43:59.629" v="1687"/>
          <ac:picMkLst>
            <pc:docMk/>
            <pc:sldMk cId="1424436355" sldId="279"/>
            <ac:picMk id="8198" creationId="{BD721F75-1D08-4F69-B0A8-B397405A86ED}"/>
          </ac:picMkLst>
        </pc:picChg>
        <pc:picChg chg="add mod">
          <ac:chgData name="janita sikkema" userId="e1526528bcdc2d40" providerId="LiveId" clId="{D945EEC5-2787-4F5B-AFD3-8150CA5123A3}" dt="2020-10-30T09:44:10.277" v="1691" actId="1076"/>
          <ac:picMkLst>
            <pc:docMk/>
            <pc:sldMk cId="1424436355" sldId="279"/>
            <ac:picMk id="8200" creationId="{9DF53DCD-E4D1-4B9C-BE4F-E7E380285791}"/>
          </ac:picMkLst>
        </pc:picChg>
      </pc:sldChg>
      <pc:sldChg chg="addSp modSp add del mod setBg">
        <pc:chgData name="janita sikkema" userId="e1526528bcdc2d40" providerId="LiveId" clId="{D945EEC5-2787-4F5B-AFD3-8150CA5123A3}" dt="2020-10-29T10:34:44.630" v="1226" actId="2696"/>
        <pc:sldMkLst>
          <pc:docMk/>
          <pc:sldMk cId="1623549902" sldId="281"/>
        </pc:sldMkLst>
        <pc:spChg chg="add">
          <ac:chgData name="janita sikkema" userId="e1526528bcdc2d40" providerId="LiveId" clId="{D945EEC5-2787-4F5B-AFD3-8150CA5123A3}" dt="2020-10-29T08:45:48.432" v="677" actId="26606"/>
          <ac:spMkLst>
            <pc:docMk/>
            <pc:sldMk cId="1623549902" sldId="281"/>
            <ac:spMk id="71" creationId="{A069235B-22DB-4231-8291-D64DA2CDEB4E}"/>
          </ac:spMkLst>
        </pc:spChg>
        <pc:spChg chg="add">
          <ac:chgData name="janita sikkema" userId="e1526528bcdc2d40" providerId="LiveId" clId="{D945EEC5-2787-4F5B-AFD3-8150CA5123A3}" dt="2020-10-29T08:45:48.432" v="677" actId="26606"/>
          <ac:spMkLst>
            <pc:docMk/>
            <pc:sldMk cId="1623549902" sldId="281"/>
            <ac:spMk id="73" creationId="{7AAE40DA-1F5A-4A1A-89CA-2BC620DCDB96}"/>
          </ac:spMkLst>
        </pc:spChg>
        <pc:picChg chg="add mod">
          <ac:chgData name="janita sikkema" userId="e1526528bcdc2d40" providerId="LiveId" clId="{D945EEC5-2787-4F5B-AFD3-8150CA5123A3}" dt="2020-10-29T08:45:48.432" v="677" actId="26606"/>
          <ac:picMkLst>
            <pc:docMk/>
            <pc:sldMk cId="1623549902" sldId="281"/>
            <ac:picMk id="3074" creationId="{733A16B4-7535-4436-802B-6C7BA16DA6A7}"/>
          </ac:picMkLst>
        </pc:picChg>
      </pc:sldChg>
      <pc:sldChg chg="addSp delSp modSp add del mod setBg">
        <pc:chgData name="janita sikkema" userId="e1526528bcdc2d40" providerId="LiveId" clId="{D945EEC5-2787-4F5B-AFD3-8150CA5123A3}" dt="2020-10-29T08:44:21.967" v="662" actId="2696"/>
        <pc:sldMkLst>
          <pc:docMk/>
          <pc:sldMk cId="2987529902" sldId="281"/>
        </pc:sldMkLst>
        <pc:spChg chg="mod">
          <ac:chgData name="janita sikkema" userId="e1526528bcdc2d40" providerId="LiveId" clId="{D945EEC5-2787-4F5B-AFD3-8150CA5123A3}" dt="2020-10-29T08:43:55.012" v="661" actId="26606"/>
          <ac:spMkLst>
            <pc:docMk/>
            <pc:sldMk cId="2987529902" sldId="281"/>
            <ac:spMk id="2" creationId="{30C78B7C-7CE0-43C6-81AC-6CDE093C4855}"/>
          </ac:spMkLst>
        </pc:spChg>
        <pc:spChg chg="mod ord">
          <ac:chgData name="janita sikkema" userId="e1526528bcdc2d40" providerId="LiveId" clId="{D945EEC5-2787-4F5B-AFD3-8150CA5123A3}" dt="2020-10-29T08:43:55.012" v="661" actId="26606"/>
          <ac:spMkLst>
            <pc:docMk/>
            <pc:sldMk cId="2987529902" sldId="281"/>
            <ac:spMk id="3" creationId="{CF1E475D-4792-4E1A-B2A6-490C3D8410F0}"/>
          </ac:spMkLst>
        </pc:spChg>
        <pc:spChg chg="add del">
          <ac:chgData name="janita sikkema" userId="e1526528bcdc2d40" providerId="LiveId" clId="{D945EEC5-2787-4F5B-AFD3-8150CA5123A3}" dt="2020-10-29T08:43:40.338" v="656" actId="26606"/>
          <ac:spMkLst>
            <pc:docMk/>
            <pc:sldMk cId="2987529902" sldId="281"/>
            <ac:spMk id="71" creationId="{0BBB6B01-5B73-410C-B70E-8CF2FA470D11}"/>
          </ac:spMkLst>
        </pc:spChg>
        <pc:spChg chg="add del">
          <ac:chgData name="janita sikkema" userId="e1526528bcdc2d40" providerId="LiveId" clId="{D945EEC5-2787-4F5B-AFD3-8150CA5123A3}" dt="2020-10-29T08:43:40.338" v="656" actId="26606"/>
          <ac:spMkLst>
            <pc:docMk/>
            <pc:sldMk cId="2987529902" sldId="281"/>
            <ac:spMk id="73" creationId="{8712F587-12D0-435C-8E3F-F44C36EE71B8}"/>
          </ac:spMkLst>
        </pc:spChg>
        <pc:spChg chg="add del">
          <ac:chgData name="janita sikkema" userId="e1526528bcdc2d40" providerId="LiveId" clId="{D945EEC5-2787-4F5B-AFD3-8150CA5123A3}" dt="2020-10-29T08:43:46.616" v="658" actId="26606"/>
          <ac:spMkLst>
            <pc:docMk/>
            <pc:sldMk cId="2987529902" sldId="281"/>
            <ac:spMk id="75" creationId="{4B516B89-DEA0-4832-8C56-F048168DAD88}"/>
          </ac:spMkLst>
        </pc:spChg>
        <pc:spChg chg="add del">
          <ac:chgData name="janita sikkema" userId="e1526528bcdc2d40" providerId="LiveId" clId="{D945EEC5-2787-4F5B-AFD3-8150CA5123A3}" dt="2020-10-29T08:43:46.616" v="658" actId="26606"/>
          <ac:spMkLst>
            <pc:docMk/>
            <pc:sldMk cId="2987529902" sldId="281"/>
            <ac:spMk id="77" creationId="{6067C508-2065-42E3-98D2-F3A9B8339BA0}"/>
          </ac:spMkLst>
        </pc:spChg>
        <pc:spChg chg="add del">
          <ac:chgData name="janita sikkema" userId="e1526528bcdc2d40" providerId="LiveId" clId="{D945EEC5-2787-4F5B-AFD3-8150CA5123A3}" dt="2020-10-29T08:43:46.616" v="658" actId="26606"/>
          <ac:spMkLst>
            <pc:docMk/>
            <pc:sldMk cId="2987529902" sldId="281"/>
            <ac:spMk id="1028" creationId="{D5851415-CF4E-4C41-9E36-04E444B517EB}"/>
          </ac:spMkLst>
        </pc:spChg>
        <pc:spChg chg="add del">
          <ac:chgData name="janita sikkema" userId="e1526528bcdc2d40" providerId="LiveId" clId="{D945EEC5-2787-4F5B-AFD3-8150CA5123A3}" dt="2020-10-29T08:43:46.616" v="658" actId="26606"/>
          <ac:spMkLst>
            <pc:docMk/>
            <pc:sldMk cId="2987529902" sldId="281"/>
            <ac:spMk id="1029" creationId="{3EA2D33E-BAA2-467B-80B0-8887D9A99FBE}"/>
          </ac:spMkLst>
        </pc:spChg>
        <pc:spChg chg="add">
          <ac:chgData name="janita sikkema" userId="e1526528bcdc2d40" providerId="LiveId" clId="{D945EEC5-2787-4F5B-AFD3-8150CA5123A3}" dt="2020-10-29T08:43:55.012" v="661" actId="26606"/>
          <ac:spMkLst>
            <pc:docMk/>
            <pc:sldMk cId="2987529902" sldId="281"/>
            <ac:spMk id="1030" creationId="{D5851415-CF4E-4C41-9E36-04E444B517EB}"/>
          </ac:spMkLst>
        </pc:spChg>
        <pc:spChg chg="add del">
          <ac:chgData name="janita sikkema" userId="e1526528bcdc2d40" providerId="LiveId" clId="{D945EEC5-2787-4F5B-AFD3-8150CA5123A3}" dt="2020-10-29T08:43:49.561" v="660" actId="26606"/>
          <ac:spMkLst>
            <pc:docMk/>
            <pc:sldMk cId="2987529902" sldId="281"/>
            <ac:spMk id="1031" creationId="{78632963-757B-40C2-BB84-FC6107A54DAD}"/>
          </ac:spMkLst>
        </pc:spChg>
        <pc:spChg chg="add del">
          <ac:chgData name="janita sikkema" userId="e1526528bcdc2d40" providerId="LiveId" clId="{D945EEC5-2787-4F5B-AFD3-8150CA5123A3}" dt="2020-10-29T08:43:49.561" v="660" actId="26606"/>
          <ac:spMkLst>
            <pc:docMk/>
            <pc:sldMk cId="2987529902" sldId="281"/>
            <ac:spMk id="1032" creationId="{2853AE55-7E35-44B0-89F1-3F52B262AF33}"/>
          </ac:spMkLst>
        </pc:spChg>
        <pc:spChg chg="add del">
          <ac:chgData name="janita sikkema" userId="e1526528bcdc2d40" providerId="LiveId" clId="{D945EEC5-2787-4F5B-AFD3-8150CA5123A3}" dt="2020-10-29T08:43:49.561" v="660" actId="26606"/>
          <ac:spMkLst>
            <pc:docMk/>
            <pc:sldMk cId="2987529902" sldId="281"/>
            <ac:spMk id="1033" creationId="{DBC4BE4D-4B50-4F51-9F85-4B5D60B02D81}"/>
          </ac:spMkLst>
        </pc:spChg>
        <pc:spChg chg="add">
          <ac:chgData name="janita sikkema" userId="e1526528bcdc2d40" providerId="LiveId" clId="{D945EEC5-2787-4F5B-AFD3-8150CA5123A3}" dt="2020-10-29T08:43:55.012" v="661" actId="26606"/>
          <ac:spMkLst>
            <pc:docMk/>
            <pc:sldMk cId="2987529902" sldId="281"/>
            <ac:spMk id="1034" creationId="{3EA2D33E-BAA2-467B-80B0-8887D9A99FBE}"/>
          </ac:spMkLst>
        </pc:spChg>
        <pc:spChg chg="add">
          <ac:chgData name="janita sikkema" userId="e1526528bcdc2d40" providerId="LiveId" clId="{D945EEC5-2787-4F5B-AFD3-8150CA5123A3}" dt="2020-10-29T08:43:55.012" v="661" actId="26606"/>
          <ac:spMkLst>
            <pc:docMk/>
            <pc:sldMk cId="2987529902" sldId="281"/>
            <ac:spMk id="1035" creationId="{4B516B89-DEA0-4832-8C56-F048168DAD88}"/>
          </ac:spMkLst>
        </pc:spChg>
        <pc:spChg chg="add">
          <ac:chgData name="janita sikkema" userId="e1526528bcdc2d40" providerId="LiveId" clId="{D945EEC5-2787-4F5B-AFD3-8150CA5123A3}" dt="2020-10-29T08:43:55.012" v="661" actId="26606"/>
          <ac:spMkLst>
            <pc:docMk/>
            <pc:sldMk cId="2987529902" sldId="281"/>
            <ac:spMk id="1036" creationId="{6067C508-2065-42E3-98D2-F3A9B8339BA0}"/>
          </ac:spMkLst>
        </pc:spChg>
        <pc:picChg chg="add mod ord">
          <ac:chgData name="janita sikkema" userId="e1526528bcdc2d40" providerId="LiveId" clId="{D945EEC5-2787-4F5B-AFD3-8150CA5123A3}" dt="2020-10-29T08:43:55.012" v="661" actId="26606"/>
          <ac:picMkLst>
            <pc:docMk/>
            <pc:sldMk cId="2987529902" sldId="281"/>
            <ac:picMk id="1026" creationId="{A372912B-10EC-4610-9A12-347182EC7A11}"/>
          </ac:picMkLst>
        </pc:picChg>
      </pc:sldChg>
      <pc:sldChg chg="addSp delSp modSp add mod ord setBg">
        <pc:chgData name="janita sikkema" userId="e1526528bcdc2d40" providerId="LiveId" clId="{D945EEC5-2787-4F5B-AFD3-8150CA5123A3}" dt="2020-10-29T13:34:18.482" v="1344"/>
        <pc:sldMkLst>
          <pc:docMk/>
          <pc:sldMk cId="1044417826" sldId="282"/>
        </pc:sldMkLst>
        <pc:spChg chg="del">
          <ac:chgData name="janita sikkema" userId="e1526528bcdc2d40" providerId="LiveId" clId="{D945EEC5-2787-4F5B-AFD3-8150CA5123A3}" dt="2020-10-29T09:42:38.498" v="705" actId="478"/>
          <ac:spMkLst>
            <pc:docMk/>
            <pc:sldMk cId="1044417826" sldId="282"/>
            <ac:spMk id="2" creationId="{C0F4D60D-F815-42E2-A376-42A0B88CE4B9}"/>
          </ac:spMkLst>
        </pc:spChg>
        <pc:spChg chg="del">
          <ac:chgData name="janita sikkema" userId="e1526528bcdc2d40" providerId="LiveId" clId="{D945EEC5-2787-4F5B-AFD3-8150CA5123A3}" dt="2020-10-29T09:42:40.666" v="706" actId="478"/>
          <ac:spMkLst>
            <pc:docMk/>
            <pc:sldMk cId="1044417826" sldId="282"/>
            <ac:spMk id="3" creationId="{7EF502CA-70E7-4F25-A9B1-AF872E2B59D6}"/>
          </ac:spMkLst>
        </pc:spChg>
        <pc:spChg chg="add">
          <ac:chgData name="janita sikkema" userId="e1526528bcdc2d40" providerId="LiveId" clId="{D945EEC5-2787-4F5B-AFD3-8150CA5123A3}" dt="2020-10-29T09:42:43.093" v="707" actId="26606"/>
          <ac:spMkLst>
            <pc:docMk/>
            <pc:sldMk cId="1044417826" sldId="282"/>
            <ac:spMk id="71" creationId="{1463B9A0-C42E-402C-9AD1-9DAE5336136E}"/>
          </ac:spMkLst>
        </pc:spChg>
        <pc:spChg chg="add">
          <ac:chgData name="janita sikkema" userId="e1526528bcdc2d40" providerId="LiveId" clId="{D945EEC5-2787-4F5B-AFD3-8150CA5123A3}" dt="2020-10-29T09:42:43.093" v="707" actId="26606"/>
          <ac:spMkLst>
            <pc:docMk/>
            <pc:sldMk cId="1044417826" sldId="282"/>
            <ac:spMk id="73" creationId="{A069235B-22DB-4231-8291-D64DA2CDEB4E}"/>
          </ac:spMkLst>
        </pc:spChg>
        <pc:spChg chg="add">
          <ac:chgData name="janita sikkema" userId="e1526528bcdc2d40" providerId="LiveId" clId="{D945EEC5-2787-4F5B-AFD3-8150CA5123A3}" dt="2020-10-29T09:42:43.093" v="707" actId="26606"/>
          <ac:spMkLst>
            <pc:docMk/>
            <pc:sldMk cId="1044417826" sldId="282"/>
            <ac:spMk id="75" creationId="{7AAE40DA-1F5A-4A1A-89CA-2BC620DCDB96}"/>
          </ac:spMkLst>
        </pc:spChg>
        <pc:picChg chg="add mod">
          <ac:chgData name="janita sikkema" userId="e1526528bcdc2d40" providerId="LiveId" clId="{D945EEC5-2787-4F5B-AFD3-8150CA5123A3}" dt="2020-10-29T09:42:43.093" v="707" actId="26606"/>
          <ac:picMkLst>
            <pc:docMk/>
            <pc:sldMk cId="1044417826" sldId="282"/>
            <ac:picMk id="4098" creationId="{1AF87777-BF01-4FEE-8ED2-C65D6AF5DA17}"/>
          </ac:picMkLst>
        </pc:picChg>
      </pc:sldChg>
      <pc:sldChg chg="addSp modSp add">
        <pc:chgData name="janita sikkema" userId="e1526528bcdc2d40" providerId="LiveId" clId="{D945EEC5-2787-4F5B-AFD3-8150CA5123A3}" dt="2020-10-29T13:33:26.705" v="1342" actId="1076"/>
        <pc:sldMkLst>
          <pc:docMk/>
          <pc:sldMk cId="3981368172" sldId="283"/>
        </pc:sldMkLst>
        <pc:spChg chg="mod">
          <ac:chgData name="janita sikkema" userId="e1526528bcdc2d40" providerId="LiveId" clId="{D945EEC5-2787-4F5B-AFD3-8150CA5123A3}" dt="2020-10-29T10:12:21.781" v="943" actId="20577"/>
          <ac:spMkLst>
            <pc:docMk/>
            <pc:sldMk cId="3981368172" sldId="283"/>
            <ac:spMk id="2" creationId="{77744833-5F5E-45C6-915B-AF1D5388BD45}"/>
          </ac:spMkLst>
        </pc:spChg>
        <pc:spChg chg="mod">
          <ac:chgData name="janita sikkema" userId="e1526528bcdc2d40" providerId="LiveId" clId="{D945EEC5-2787-4F5B-AFD3-8150CA5123A3}" dt="2020-10-29T10:35:49.654" v="1252" actId="20577"/>
          <ac:spMkLst>
            <pc:docMk/>
            <pc:sldMk cId="3981368172" sldId="283"/>
            <ac:spMk id="3" creationId="{9524BEFC-32F1-48E3-B4C3-086633870A5A}"/>
          </ac:spMkLst>
        </pc:spChg>
        <pc:picChg chg="add mod">
          <ac:chgData name="janita sikkema" userId="e1526528bcdc2d40" providerId="LiveId" clId="{D945EEC5-2787-4F5B-AFD3-8150CA5123A3}" dt="2020-10-29T13:33:26.705" v="1342" actId="1076"/>
          <ac:picMkLst>
            <pc:docMk/>
            <pc:sldMk cId="3981368172" sldId="283"/>
            <ac:picMk id="6146" creationId="{4E464AA5-C5CC-4D0B-81A4-4ABF728D6851}"/>
          </ac:picMkLst>
        </pc:picChg>
      </pc:sldChg>
      <pc:sldChg chg="modSp del">
        <pc:chgData name="janita sikkema" userId="e1526528bcdc2d40" providerId="LiveId" clId="{D945EEC5-2787-4F5B-AFD3-8150CA5123A3}" dt="2020-10-29T13:58:21.008" v="1596" actId="2696"/>
        <pc:sldMkLst>
          <pc:docMk/>
          <pc:sldMk cId="3525760619" sldId="284"/>
        </pc:sldMkLst>
        <pc:spChg chg="mod">
          <ac:chgData name="janita sikkema" userId="e1526528bcdc2d40" providerId="LiveId" clId="{D945EEC5-2787-4F5B-AFD3-8150CA5123A3}" dt="2020-10-29T13:58:04.823" v="1594" actId="20577"/>
          <ac:spMkLst>
            <pc:docMk/>
            <pc:sldMk cId="3525760619" sldId="284"/>
            <ac:spMk id="2" creationId="{77744833-5F5E-45C6-915B-AF1D5388BD45}"/>
          </ac:spMkLst>
        </pc:spChg>
        <pc:spChg chg="mod">
          <ac:chgData name="janita sikkema" userId="e1526528bcdc2d40" providerId="LiveId" clId="{D945EEC5-2787-4F5B-AFD3-8150CA5123A3}" dt="2020-10-29T10:35:38.838" v="1227" actId="20577"/>
          <ac:spMkLst>
            <pc:docMk/>
            <pc:sldMk cId="3525760619" sldId="284"/>
            <ac:spMk id="3" creationId="{9524BEFC-32F1-48E3-B4C3-086633870A5A}"/>
          </ac:spMkLst>
        </pc:spChg>
      </pc:sldChg>
      <pc:sldChg chg="modSp">
        <pc:chgData name="janita sikkema" userId="e1526528bcdc2d40" providerId="LiveId" clId="{D945EEC5-2787-4F5B-AFD3-8150CA5123A3}" dt="2020-10-29T10:24:28.014" v="1087" actId="1076"/>
        <pc:sldMkLst>
          <pc:docMk/>
          <pc:sldMk cId="1021203750" sldId="285"/>
        </pc:sldMkLst>
        <pc:spChg chg="mod">
          <ac:chgData name="janita sikkema" userId="e1526528bcdc2d40" providerId="LiveId" clId="{D945EEC5-2787-4F5B-AFD3-8150CA5123A3}" dt="2020-10-29T10:24:21.984" v="1084" actId="20577"/>
          <ac:spMkLst>
            <pc:docMk/>
            <pc:sldMk cId="1021203750" sldId="285"/>
            <ac:spMk id="3" creationId="{CE1DFF27-06C5-4EE9-8F41-DD13118DC650}"/>
          </ac:spMkLst>
        </pc:spChg>
        <pc:spChg chg="mod">
          <ac:chgData name="janita sikkema" userId="e1526528bcdc2d40" providerId="LiveId" clId="{D945EEC5-2787-4F5B-AFD3-8150CA5123A3}" dt="2020-10-29T10:24:26.561" v="1086" actId="1076"/>
          <ac:spMkLst>
            <pc:docMk/>
            <pc:sldMk cId="1021203750" sldId="285"/>
            <ac:spMk id="5" creationId="{540427E0-91CB-44FF-B18C-74BDDEED8A05}"/>
          </ac:spMkLst>
        </pc:spChg>
        <pc:picChg chg="mod">
          <ac:chgData name="janita sikkema" userId="e1526528bcdc2d40" providerId="LiveId" clId="{D945EEC5-2787-4F5B-AFD3-8150CA5123A3}" dt="2020-10-29T10:24:24.434" v="1085" actId="1076"/>
          <ac:picMkLst>
            <pc:docMk/>
            <pc:sldMk cId="1021203750" sldId="285"/>
            <ac:picMk id="5124" creationId="{1100A2D4-BC51-463B-822B-5328F0B0AE5C}"/>
          </ac:picMkLst>
        </pc:picChg>
        <pc:picChg chg="mod">
          <ac:chgData name="janita sikkema" userId="e1526528bcdc2d40" providerId="LiveId" clId="{D945EEC5-2787-4F5B-AFD3-8150CA5123A3}" dt="2020-10-29T10:24:28.014" v="1087" actId="1076"/>
          <ac:picMkLst>
            <pc:docMk/>
            <pc:sldMk cId="1021203750" sldId="285"/>
            <ac:picMk id="5126" creationId="{45B9FAAF-012F-463B-84E6-D313A8D5C5C1}"/>
          </ac:picMkLst>
        </pc:picChg>
      </pc:sldChg>
      <pc:sldChg chg="addSp delSp modSp add">
        <pc:chgData name="janita sikkema" userId="e1526528bcdc2d40" providerId="LiveId" clId="{D945EEC5-2787-4F5B-AFD3-8150CA5123A3}" dt="2020-10-29T13:56:59.567" v="1576" actId="1076"/>
        <pc:sldMkLst>
          <pc:docMk/>
          <pc:sldMk cId="2867262925" sldId="286"/>
        </pc:sldMkLst>
        <pc:spChg chg="mod">
          <ac:chgData name="janita sikkema" userId="e1526528bcdc2d40" providerId="LiveId" clId="{D945EEC5-2787-4F5B-AFD3-8150CA5123A3}" dt="2020-10-29T13:37:17.741" v="1479" actId="20577"/>
          <ac:spMkLst>
            <pc:docMk/>
            <pc:sldMk cId="2867262925" sldId="286"/>
            <ac:spMk id="2" creationId="{8D187414-5991-4F6E-B72C-209566C9FAA9}"/>
          </ac:spMkLst>
        </pc:spChg>
        <pc:spChg chg="del">
          <ac:chgData name="janita sikkema" userId="e1526528bcdc2d40" providerId="LiveId" clId="{D945EEC5-2787-4F5B-AFD3-8150CA5123A3}" dt="2020-10-29T13:41:45.950" v="1487" actId="478"/>
          <ac:spMkLst>
            <pc:docMk/>
            <pc:sldMk cId="2867262925" sldId="286"/>
            <ac:spMk id="3" creationId="{740BBEE1-48AD-4264-A4CF-40D763E12F24}"/>
          </ac:spMkLst>
        </pc:spChg>
        <pc:spChg chg="add mod">
          <ac:chgData name="janita sikkema" userId="e1526528bcdc2d40" providerId="LiveId" clId="{D945EEC5-2787-4F5B-AFD3-8150CA5123A3}" dt="2020-10-29T13:55:43.962" v="1561" actId="1076"/>
          <ac:spMkLst>
            <pc:docMk/>
            <pc:sldMk cId="2867262925" sldId="286"/>
            <ac:spMk id="6" creationId="{2C033FE1-C2DA-4ACA-B409-FF32253F2538}"/>
          </ac:spMkLst>
        </pc:spChg>
        <pc:spChg chg="add mod">
          <ac:chgData name="janita sikkema" userId="e1526528bcdc2d40" providerId="LiveId" clId="{D945EEC5-2787-4F5B-AFD3-8150CA5123A3}" dt="2020-10-29T13:55:01.640" v="1551" actId="14100"/>
          <ac:spMkLst>
            <pc:docMk/>
            <pc:sldMk cId="2867262925" sldId="286"/>
            <ac:spMk id="7" creationId="{2B752A89-8E5E-439D-A42D-1944946EF348}"/>
          </ac:spMkLst>
        </pc:spChg>
        <pc:spChg chg="add del mod">
          <ac:chgData name="janita sikkema" userId="e1526528bcdc2d40" providerId="LiveId" clId="{D945EEC5-2787-4F5B-AFD3-8150CA5123A3}" dt="2020-10-29T13:42:16.341" v="1495"/>
          <ac:spMkLst>
            <pc:docMk/>
            <pc:sldMk cId="2867262925" sldId="286"/>
            <ac:spMk id="8" creationId="{08BF2F07-8C9A-46B0-80EA-7FAFFEAF70B6}"/>
          </ac:spMkLst>
        </pc:spChg>
        <pc:spChg chg="add mod">
          <ac:chgData name="janita sikkema" userId="e1526528bcdc2d40" providerId="LiveId" clId="{D945EEC5-2787-4F5B-AFD3-8150CA5123A3}" dt="2020-10-29T13:43:19.722" v="1544" actId="6549"/>
          <ac:spMkLst>
            <pc:docMk/>
            <pc:sldMk cId="2867262925" sldId="286"/>
            <ac:spMk id="9" creationId="{0BE25E1F-3B8F-4194-BF8C-49AFC14F0DD8}"/>
          </ac:spMkLst>
        </pc:spChg>
        <pc:spChg chg="add mod">
          <ac:chgData name="janita sikkema" userId="e1526528bcdc2d40" providerId="LiveId" clId="{D945EEC5-2787-4F5B-AFD3-8150CA5123A3}" dt="2020-10-29T13:43:29.649" v="1546" actId="1076"/>
          <ac:spMkLst>
            <pc:docMk/>
            <pc:sldMk cId="2867262925" sldId="286"/>
            <ac:spMk id="10" creationId="{3B26FDFA-9FB3-414F-AA89-D7D7983A10C9}"/>
          </ac:spMkLst>
        </pc:spChg>
        <pc:spChg chg="add mod">
          <ac:chgData name="janita sikkema" userId="e1526528bcdc2d40" providerId="LiveId" clId="{D945EEC5-2787-4F5B-AFD3-8150CA5123A3}" dt="2020-10-29T13:56:10.080" v="1567" actId="1076"/>
          <ac:spMkLst>
            <pc:docMk/>
            <pc:sldMk cId="2867262925" sldId="286"/>
            <ac:spMk id="12" creationId="{50BDD390-7F93-4BAD-9D7B-3E07B47DE83B}"/>
          </ac:spMkLst>
        </pc:spChg>
        <pc:spChg chg="add mod">
          <ac:chgData name="janita sikkema" userId="e1526528bcdc2d40" providerId="LiveId" clId="{D945EEC5-2787-4F5B-AFD3-8150CA5123A3}" dt="2020-10-29T13:56:46.255" v="1573" actId="1076"/>
          <ac:spMkLst>
            <pc:docMk/>
            <pc:sldMk cId="2867262925" sldId="286"/>
            <ac:spMk id="13" creationId="{C4FF4F4E-B387-4C60-B5C2-E7D63F20A7FD}"/>
          </ac:spMkLst>
        </pc:spChg>
        <pc:spChg chg="add mod">
          <ac:chgData name="janita sikkema" userId="e1526528bcdc2d40" providerId="LiveId" clId="{D945EEC5-2787-4F5B-AFD3-8150CA5123A3}" dt="2020-10-29T13:56:06.263" v="1566" actId="1076"/>
          <ac:spMkLst>
            <pc:docMk/>
            <pc:sldMk cId="2867262925" sldId="286"/>
            <ac:spMk id="14" creationId="{A9753E59-E5F8-4EF8-8E23-C1AF9A238639}"/>
          </ac:spMkLst>
        </pc:spChg>
        <pc:spChg chg="add mod">
          <ac:chgData name="janita sikkema" userId="e1526528bcdc2d40" providerId="LiveId" clId="{D945EEC5-2787-4F5B-AFD3-8150CA5123A3}" dt="2020-10-29T13:55:48.527" v="1562" actId="1076"/>
          <ac:spMkLst>
            <pc:docMk/>
            <pc:sldMk cId="2867262925" sldId="286"/>
            <ac:spMk id="15" creationId="{AA9EC37F-B5D8-4E94-827E-2B2AB36B2E00}"/>
          </ac:spMkLst>
        </pc:spChg>
        <pc:spChg chg="add mod">
          <ac:chgData name="janita sikkema" userId="e1526528bcdc2d40" providerId="LiveId" clId="{D945EEC5-2787-4F5B-AFD3-8150CA5123A3}" dt="2020-10-29T13:56:24.039" v="1570" actId="1076"/>
          <ac:spMkLst>
            <pc:docMk/>
            <pc:sldMk cId="2867262925" sldId="286"/>
            <ac:spMk id="17" creationId="{CBD47528-1288-4109-9835-2E467F082A95}"/>
          </ac:spMkLst>
        </pc:spChg>
        <pc:spChg chg="add mod">
          <ac:chgData name="janita sikkema" userId="e1526528bcdc2d40" providerId="LiveId" clId="{D945EEC5-2787-4F5B-AFD3-8150CA5123A3}" dt="2020-10-29T13:56:35.951" v="1572" actId="1076"/>
          <ac:spMkLst>
            <pc:docMk/>
            <pc:sldMk cId="2867262925" sldId="286"/>
            <ac:spMk id="18" creationId="{FF728989-65A7-432A-A7AE-7637DDC27C27}"/>
          </ac:spMkLst>
        </pc:spChg>
        <pc:spChg chg="add">
          <ac:chgData name="janita sikkema" userId="e1526528bcdc2d40" providerId="LiveId" clId="{D945EEC5-2787-4F5B-AFD3-8150CA5123A3}" dt="2020-10-29T13:56:48.051" v="1574"/>
          <ac:spMkLst>
            <pc:docMk/>
            <pc:sldMk cId="2867262925" sldId="286"/>
            <ac:spMk id="19" creationId="{60C01447-6E55-4E45-A9A5-A072B32456BC}"/>
          </ac:spMkLst>
        </pc:spChg>
        <pc:spChg chg="add mod">
          <ac:chgData name="janita sikkema" userId="e1526528bcdc2d40" providerId="LiveId" clId="{D945EEC5-2787-4F5B-AFD3-8150CA5123A3}" dt="2020-10-29T13:56:59.567" v="1576" actId="1076"/>
          <ac:spMkLst>
            <pc:docMk/>
            <pc:sldMk cId="2867262925" sldId="286"/>
            <ac:spMk id="20" creationId="{EE95B6E6-9D12-47E3-9313-78871A8486DF}"/>
          </ac:spMkLst>
        </pc:spChg>
        <pc:cxnChg chg="add mod">
          <ac:chgData name="janita sikkema" userId="e1526528bcdc2d40" providerId="LiveId" clId="{D945EEC5-2787-4F5B-AFD3-8150CA5123A3}" dt="2020-10-29T13:41:09.198" v="1482" actId="1582"/>
          <ac:cxnSpMkLst>
            <pc:docMk/>
            <pc:sldMk cId="2867262925" sldId="286"/>
            <ac:cxnSpMk id="5" creationId="{7F54452B-2628-4354-9564-82FD4FBE140E}"/>
          </ac:cxnSpMkLst>
        </pc:cxnChg>
        <pc:cxnChg chg="add mod">
          <ac:chgData name="janita sikkema" userId="e1526528bcdc2d40" providerId="LiveId" clId="{D945EEC5-2787-4F5B-AFD3-8150CA5123A3}" dt="2020-10-29T13:56:04.359" v="1565" actId="1076"/>
          <ac:cxnSpMkLst>
            <pc:docMk/>
            <pc:sldMk cId="2867262925" sldId="286"/>
            <ac:cxnSpMk id="11" creationId="{7DAADE0C-49C7-4189-9C16-142994E41ACB}"/>
          </ac:cxnSpMkLst>
        </pc:cxnChg>
        <pc:cxnChg chg="add mod">
          <ac:chgData name="janita sikkema" userId="e1526528bcdc2d40" providerId="LiveId" clId="{D945EEC5-2787-4F5B-AFD3-8150CA5123A3}" dt="2020-10-29T13:56:00.871" v="1564" actId="1076"/>
          <ac:cxnSpMkLst>
            <pc:docMk/>
            <pc:sldMk cId="2867262925" sldId="286"/>
            <ac:cxnSpMk id="16" creationId="{54FAA387-2327-4001-BD02-D73034C35DD4}"/>
          </ac:cxnSpMkLst>
        </pc:cxnChg>
      </pc:sldChg>
      <pc:sldChg chg="modSp add">
        <pc:chgData name="janita sikkema" userId="e1526528bcdc2d40" providerId="LiveId" clId="{D945EEC5-2787-4F5B-AFD3-8150CA5123A3}" dt="2020-10-30T10:12:00.769" v="1988"/>
        <pc:sldMkLst>
          <pc:docMk/>
          <pc:sldMk cId="3721220422" sldId="287"/>
        </pc:sldMkLst>
        <pc:spChg chg="mod">
          <ac:chgData name="janita sikkema" userId="e1526528bcdc2d40" providerId="LiveId" clId="{D945EEC5-2787-4F5B-AFD3-8150CA5123A3}" dt="2020-10-29T20:17:53.059" v="1607" actId="20577"/>
          <ac:spMkLst>
            <pc:docMk/>
            <pc:sldMk cId="3721220422" sldId="287"/>
            <ac:spMk id="2" creationId="{239D455F-BDFF-4954-9682-57E70AB23A89}"/>
          </ac:spMkLst>
        </pc:spChg>
        <pc:spChg chg="mod">
          <ac:chgData name="janita sikkema" userId="e1526528bcdc2d40" providerId="LiveId" clId="{D945EEC5-2787-4F5B-AFD3-8150CA5123A3}" dt="2020-10-30T10:12:00.769" v="1988"/>
          <ac:spMkLst>
            <pc:docMk/>
            <pc:sldMk cId="3721220422" sldId="287"/>
            <ac:spMk id="3" creationId="{08A006CF-1081-42C0-B62F-95452C76C0EF}"/>
          </ac:spMkLst>
        </pc:spChg>
      </pc:sldChg>
      <pc:sldChg chg="addSp delSp modSp add">
        <pc:chgData name="janita sikkema" userId="e1526528bcdc2d40" providerId="LiveId" clId="{D945EEC5-2787-4F5B-AFD3-8150CA5123A3}" dt="2020-10-30T10:00:32.298" v="1986" actId="478"/>
        <pc:sldMkLst>
          <pc:docMk/>
          <pc:sldMk cId="1436835688" sldId="288"/>
        </pc:sldMkLst>
        <pc:picChg chg="add del mod">
          <ac:chgData name="janita sikkema" userId="e1526528bcdc2d40" providerId="LiveId" clId="{D945EEC5-2787-4F5B-AFD3-8150CA5123A3}" dt="2020-10-30T09:52:34.950" v="1708" actId="478"/>
          <ac:picMkLst>
            <pc:docMk/>
            <pc:sldMk cId="1436835688" sldId="288"/>
            <ac:picMk id="2" creationId="{A3C5FF46-1423-45F3-B55D-A1E67A7CACA3}"/>
          </ac:picMkLst>
        </pc:picChg>
        <pc:picChg chg="add del mod">
          <ac:chgData name="janita sikkema" userId="e1526528bcdc2d40" providerId="LiveId" clId="{D945EEC5-2787-4F5B-AFD3-8150CA5123A3}" dt="2020-10-30T09:58:52.490" v="1977" actId="478"/>
          <ac:picMkLst>
            <pc:docMk/>
            <pc:sldMk cId="1436835688" sldId="288"/>
            <ac:picMk id="9218" creationId="{A43BAAFD-3C10-4A06-A30C-D95F457FD954}"/>
          </ac:picMkLst>
        </pc:picChg>
        <pc:picChg chg="add del mod">
          <ac:chgData name="janita sikkema" userId="e1526528bcdc2d40" providerId="LiveId" clId="{D945EEC5-2787-4F5B-AFD3-8150CA5123A3}" dt="2020-10-30T10:00:32.298" v="1986" actId="478"/>
          <ac:picMkLst>
            <pc:docMk/>
            <pc:sldMk cId="1436835688" sldId="288"/>
            <ac:picMk id="9220" creationId="{30C26497-3E37-48FE-B943-90A861E15358}"/>
          </ac:picMkLst>
        </pc:picChg>
      </pc:sldChg>
      <pc:sldChg chg="modSp add">
        <pc:chgData name="janita sikkema" userId="e1526528bcdc2d40" providerId="LiveId" clId="{D945EEC5-2787-4F5B-AFD3-8150CA5123A3}" dt="2020-11-05T21:13:15.236" v="3174" actId="20577"/>
        <pc:sldMkLst>
          <pc:docMk/>
          <pc:sldMk cId="3743819230" sldId="289"/>
        </pc:sldMkLst>
        <pc:spChg chg="mod">
          <ac:chgData name="janita sikkema" userId="e1526528bcdc2d40" providerId="LiveId" clId="{D945EEC5-2787-4F5B-AFD3-8150CA5123A3}" dt="2020-11-05T21:13:15.236" v="3174" actId="20577"/>
          <ac:spMkLst>
            <pc:docMk/>
            <pc:sldMk cId="3743819230" sldId="289"/>
            <ac:spMk id="2" creationId="{2462895C-DC1F-481E-A74D-A645A06B72F0}"/>
          </ac:spMkLst>
        </pc:spChg>
      </pc:sldChg>
      <pc:sldChg chg="modSp add">
        <pc:chgData name="janita sikkema" userId="e1526528bcdc2d40" providerId="LiveId" clId="{D945EEC5-2787-4F5B-AFD3-8150CA5123A3}" dt="2020-11-05T21:12:02.183" v="3168" actId="20577"/>
        <pc:sldMkLst>
          <pc:docMk/>
          <pc:sldMk cId="4248734299" sldId="290"/>
        </pc:sldMkLst>
        <pc:spChg chg="mod">
          <ac:chgData name="janita sikkema" userId="e1526528bcdc2d40" providerId="LiveId" clId="{D945EEC5-2787-4F5B-AFD3-8150CA5123A3}" dt="2020-11-05T21:06:31.967" v="2703" actId="20577"/>
          <ac:spMkLst>
            <pc:docMk/>
            <pc:sldMk cId="4248734299" sldId="290"/>
            <ac:spMk id="2" creationId="{9B701F9A-288B-44E1-9255-4D6EF41649FF}"/>
          </ac:spMkLst>
        </pc:spChg>
        <pc:spChg chg="mod">
          <ac:chgData name="janita sikkema" userId="e1526528bcdc2d40" providerId="LiveId" clId="{D945EEC5-2787-4F5B-AFD3-8150CA5123A3}" dt="2020-11-05T21:12:02.183" v="3168" actId="20577"/>
          <ac:spMkLst>
            <pc:docMk/>
            <pc:sldMk cId="4248734299" sldId="290"/>
            <ac:spMk id="3" creationId="{2C11D6C6-AB0A-42BA-BEAA-009742A45D25}"/>
          </ac:spMkLst>
        </pc:spChg>
      </pc:sldChg>
    </pc:docChg>
  </pc:docChgLst>
  <pc:docChgLst>
    <pc:chgData name="janita sikkema" userId="e1526528bcdc2d40" providerId="LiveId" clId="{6EA07897-1252-4939-8904-65E02C8D46DE}"/>
    <pc:docChg chg="undo custSel addSld delSld modSld sldOrd">
      <pc:chgData name="janita sikkema" userId="e1526528bcdc2d40" providerId="LiveId" clId="{6EA07897-1252-4939-8904-65E02C8D46DE}" dt="2021-02-20T13:29:05.257" v="1643" actId="14100"/>
      <pc:docMkLst>
        <pc:docMk/>
      </pc:docMkLst>
      <pc:sldChg chg="delSp modSp mod delAnim">
        <pc:chgData name="janita sikkema" userId="e1526528bcdc2d40" providerId="LiveId" clId="{6EA07897-1252-4939-8904-65E02C8D46DE}" dt="2021-02-19T21:42:36.315" v="1313" actId="1076"/>
        <pc:sldMkLst>
          <pc:docMk/>
          <pc:sldMk cId="475098943" sldId="258"/>
        </pc:sldMkLst>
        <pc:picChg chg="del">
          <ac:chgData name="janita sikkema" userId="e1526528bcdc2d40" providerId="LiveId" clId="{6EA07897-1252-4939-8904-65E02C8D46DE}" dt="2021-02-19T21:39:18.912" v="1312" actId="478"/>
          <ac:picMkLst>
            <pc:docMk/>
            <pc:sldMk cId="475098943" sldId="258"/>
            <ac:picMk id="3" creationId="{F904C305-D445-4385-8675-6AC95AC35001}"/>
          </ac:picMkLst>
        </pc:picChg>
        <pc:picChg chg="mod">
          <ac:chgData name="janita sikkema" userId="e1526528bcdc2d40" providerId="LiveId" clId="{6EA07897-1252-4939-8904-65E02C8D46DE}" dt="2021-02-19T21:42:36.315" v="1313" actId="1076"/>
          <ac:picMkLst>
            <pc:docMk/>
            <pc:sldMk cId="475098943" sldId="258"/>
            <ac:picMk id="4" creationId="{890C8213-6F06-44C6-AB40-5F5DDF1561B7}"/>
          </ac:picMkLst>
        </pc:picChg>
      </pc:sldChg>
      <pc:sldChg chg="del">
        <pc:chgData name="janita sikkema" userId="e1526528bcdc2d40" providerId="LiveId" clId="{6EA07897-1252-4939-8904-65E02C8D46DE}" dt="2021-02-19T21:34:19.699" v="1012" actId="2696"/>
        <pc:sldMkLst>
          <pc:docMk/>
          <pc:sldMk cId="192982026" sldId="262"/>
        </pc:sldMkLst>
      </pc:sldChg>
      <pc:sldChg chg="modSp del mod">
        <pc:chgData name="janita sikkema" userId="e1526528bcdc2d40" providerId="LiveId" clId="{6EA07897-1252-4939-8904-65E02C8D46DE}" dt="2021-02-20T13:26:46.257" v="1527" actId="47"/>
        <pc:sldMkLst>
          <pc:docMk/>
          <pc:sldMk cId="1208951214" sldId="262"/>
        </pc:sldMkLst>
        <pc:spChg chg="mod">
          <ac:chgData name="janita sikkema" userId="e1526528bcdc2d40" providerId="LiveId" clId="{6EA07897-1252-4939-8904-65E02C8D46DE}" dt="2021-02-20T13:26:28.207" v="1526" actId="1076"/>
          <ac:spMkLst>
            <pc:docMk/>
            <pc:sldMk cId="1208951214" sldId="262"/>
            <ac:spMk id="3" creationId="{6F46223A-D17C-4B04-A99C-E19192BC6E34}"/>
          </ac:spMkLst>
        </pc:spChg>
      </pc:sldChg>
      <pc:sldChg chg="modSp mod modAnim">
        <pc:chgData name="janita sikkema" userId="e1526528bcdc2d40" providerId="LiveId" clId="{6EA07897-1252-4939-8904-65E02C8D46DE}" dt="2021-02-20T11:00:32.505" v="1329" actId="1076"/>
        <pc:sldMkLst>
          <pc:docMk/>
          <pc:sldMk cId="949806538" sldId="264"/>
        </pc:sldMkLst>
        <pc:spChg chg="mod">
          <ac:chgData name="janita sikkema" userId="e1526528bcdc2d40" providerId="LiveId" clId="{6EA07897-1252-4939-8904-65E02C8D46DE}" dt="2021-02-20T10:35:32.215" v="1325" actId="113"/>
          <ac:spMkLst>
            <pc:docMk/>
            <pc:sldMk cId="949806538" sldId="264"/>
            <ac:spMk id="3" creationId="{6EC5C471-E190-4C20-A33F-3620E9756598}"/>
          </ac:spMkLst>
        </pc:spChg>
        <pc:picChg chg="mod">
          <ac:chgData name="janita sikkema" userId="e1526528bcdc2d40" providerId="LiveId" clId="{6EA07897-1252-4939-8904-65E02C8D46DE}" dt="2021-02-20T11:00:32.505" v="1329" actId="1076"/>
          <ac:picMkLst>
            <pc:docMk/>
            <pc:sldMk cId="949806538" sldId="264"/>
            <ac:picMk id="2" creationId="{4D7B5944-7272-479C-8F21-8944D399BF73}"/>
          </ac:picMkLst>
        </pc:picChg>
      </pc:sldChg>
      <pc:sldChg chg="ord">
        <pc:chgData name="janita sikkema" userId="e1526528bcdc2d40" providerId="LiveId" clId="{6EA07897-1252-4939-8904-65E02C8D46DE}" dt="2021-02-20T11:31:32.232" v="1402"/>
        <pc:sldMkLst>
          <pc:docMk/>
          <pc:sldMk cId="1077209170" sldId="265"/>
        </pc:sldMkLst>
      </pc:sldChg>
      <pc:sldChg chg="modSp mod">
        <pc:chgData name="janita sikkema" userId="e1526528bcdc2d40" providerId="LiveId" clId="{6EA07897-1252-4939-8904-65E02C8D46DE}" dt="2021-02-20T10:30:11.383" v="1316" actId="1076"/>
        <pc:sldMkLst>
          <pc:docMk/>
          <pc:sldMk cId="1352189987" sldId="274"/>
        </pc:sldMkLst>
        <pc:picChg chg="mod">
          <ac:chgData name="janita sikkema" userId="e1526528bcdc2d40" providerId="LiveId" clId="{6EA07897-1252-4939-8904-65E02C8D46DE}" dt="2021-02-20T10:30:11.383" v="1316" actId="1076"/>
          <ac:picMkLst>
            <pc:docMk/>
            <pc:sldMk cId="1352189987" sldId="274"/>
            <ac:picMk id="3" creationId="{EBD97A23-5B50-498D-BCE8-A2483C586BAF}"/>
          </ac:picMkLst>
        </pc:picChg>
      </pc:sldChg>
      <pc:sldChg chg="modSp mod">
        <pc:chgData name="janita sikkema" userId="e1526528bcdc2d40" providerId="LiveId" clId="{6EA07897-1252-4939-8904-65E02C8D46DE}" dt="2021-02-19T21:52:58.575" v="1314" actId="1076"/>
        <pc:sldMkLst>
          <pc:docMk/>
          <pc:sldMk cId="3524152760" sldId="275"/>
        </pc:sldMkLst>
        <pc:picChg chg="mod">
          <ac:chgData name="janita sikkema" userId="e1526528bcdc2d40" providerId="LiveId" clId="{6EA07897-1252-4939-8904-65E02C8D46DE}" dt="2021-02-19T21:52:58.575" v="1314" actId="1076"/>
          <ac:picMkLst>
            <pc:docMk/>
            <pc:sldMk cId="3524152760" sldId="275"/>
            <ac:picMk id="4" creationId="{D387BC74-18BF-4254-9DD4-F716120657DB}"/>
          </ac:picMkLst>
        </pc:picChg>
      </pc:sldChg>
      <pc:sldChg chg="addSp delSp modSp mod">
        <pc:chgData name="janita sikkema" userId="e1526528bcdc2d40" providerId="LiveId" clId="{6EA07897-1252-4939-8904-65E02C8D46DE}" dt="2021-02-20T11:45:37.578" v="1443" actId="1076"/>
        <pc:sldMkLst>
          <pc:docMk/>
          <pc:sldMk cId="1424436355" sldId="279"/>
        </pc:sldMkLst>
        <pc:spChg chg="mod">
          <ac:chgData name="janita sikkema" userId="e1526528bcdc2d40" providerId="LiveId" clId="{6EA07897-1252-4939-8904-65E02C8D46DE}" dt="2021-02-20T11:38:53.774" v="1431" actId="1076"/>
          <ac:spMkLst>
            <pc:docMk/>
            <pc:sldMk cId="1424436355" sldId="279"/>
            <ac:spMk id="3" creationId="{C2E19075-258B-4BC6-B730-E82C8673F4CC}"/>
          </ac:spMkLst>
        </pc:spChg>
        <pc:spChg chg="mod">
          <ac:chgData name="janita sikkema" userId="e1526528bcdc2d40" providerId="LiveId" clId="{6EA07897-1252-4939-8904-65E02C8D46DE}" dt="2021-02-20T11:38:20.312" v="1419" actId="1076"/>
          <ac:spMkLst>
            <pc:docMk/>
            <pc:sldMk cId="1424436355" sldId="279"/>
            <ac:spMk id="4" creationId="{0DC20B7E-C7C7-41CE-B65C-CBBB42A7E1E0}"/>
          </ac:spMkLst>
        </pc:spChg>
        <pc:spChg chg="add del">
          <ac:chgData name="janita sikkema" userId="e1526528bcdc2d40" providerId="LiveId" clId="{6EA07897-1252-4939-8904-65E02C8D46DE}" dt="2021-02-20T11:38:23.565" v="1426" actId="478"/>
          <ac:spMkLst>
            <pc:docMk/>
            <pc:sldMk cId="1424436355" sldId="279"/>
            <ac:spMk id="9" creationId="{D39AF77B-1782-44EB-BD19-D52B62B235DD}"/>
          </ac:spMkLst>
        </pc:spChg>
        <pc:spChg chg="add mod">
          <ac:chgData name="janita sikkema" userId="e1526528bcdc2d40" providerId="LiveId" clId="{6EA07897-1252-4939-8904-65E02C8D46DE}" dt="2021-02-20T11:39:08.202" v="1438" actId="1076"/>
          <ac:spMkLst>
            <pc:docMk/>
            <pc:sldMk cId="1424436355" sldId="279"/>
            <ac:spMk id="13" creationId="{6A93A2FE-BFE4-4DCC-AD87-9B22915A9B09}"/>
          </ac:spMkLst>
        </pc:spChg>
        <pc:picChg chg="add mod">
          <ac:chgData name="janita sikkema" userId="e1526528bcdc2d40" providerId="LiveId" clId="{6EA07897-1252-4939-8904-65E02C8D46DE}" dt="2021-02-20T11:39:17.436" v="1440" actId="1076"/>
          <ac:picMkLst>
            <pc:docMk/>
            <pc:sldMk cId="1424436355" sldId="279"/>
            <ac:picMk id="5" creationId="{FF7E3CAE-4080-4E1E-89B0-D754E1FE80AF}"/>
          </ac:picMkLst>
        </pc:picChg>
        <pc:picChg chg="mod">
          <ac:chgData name="janita sikkema" userId="e1526528bcdc2d40" providerId="LiveId" clId="{6EA07897-1252-4939-8904-65E02C8D46DE}" dt="2021-02-20T11:43:59.151" v="1442" actId="1076"/>
          <ac:picMkLst>
            <pc:docMk/>
            <pc:sldMk cId="1424436355" sldId="279"/>
            <ac:picMk id="6" creationId="{67A1F077-7994-415A-8C67-F36C10422D59}"/>
          </ac:picMkLst>
        </pc:picChg>
        <pc:picChg chg="mod">
          <ac:chgData name="janita sikkema" userId="e1526528bcdc2d40" providerId="LiveId" clId="{6EA07897-1252-4939-8904-65E02C8D46DE}" dt="2021-02-20T11:45:37.578" v="1443" actId="1076"/>
          <ac:picMkLst>
            <pc:docMk/>
            <pc:sldMk cId="1424436355" sldId="279"/>
            <ac:picMk id="7" creationId="{B9CA2321-6E39-4031-A746-3E6C2D221ACF}"/>
          </ac:picMkLst>
        </pc:picChg>
        <pc:picChg chg="add del">
          <ac:chgData name="janita sikkema" userId="e1526528bcdc2d40" providerId="LiveId" clId="{6EA07897-1252-4939-8904-65E02C8D46DE}" dt="2021-02-20T11:38:24.135" v="1427" actId="478"/>
          <ac:picMkLst>
            <pc:docMk/>
            <pc:sldMk cId="1424436355" sldId="279"/>
            <ac:picMk id="10" creationId="{EA72212C-8312-46CE-8FC6-DE31276158C8}"/>
          </ac:picMkLst>
        </pc:picChg>
        <pc:picChg chg="add del">
          <ac:chgData name="janita sikkema" userId="e1526528bcdc2d40" providerId="LiveId" clId="{6EA07897-1252-4939-8904-65E02C8D46DE}" dt="2021-02-20T11:38:24.605" v="1428" actId="478"/>
          <ac:picMkLst>
            <pc:docMk/>
            <pc:sldMk cId="1424436355" sldId="279"/>
            <ac:picMk id="12" creationId="{213D1DA0-3548-4DBB-B350-3B6854F2437A}"/>
          </ac:picMkLst>
        </pc:picChg>
        <pc:picChg chg="add del mod">
          <ac:chgData name="janita sikkema" userId="e1526528bcdc2d40" providerId="LiveId" clId="{6EA07897-1252-4939-8904-65E02C8D46DE}" dt="2021-02-20T11:38:54.239" v="1432"/>
          <ac:picMkLst>
            <pc:docMk/>
            <pc:sldMk cId="1424436355" sldId="279"/>
            <ac:picMk id="3074" creationId="{BE469A93-289D-4AA8-8AA7-59F89881DC31}"/>
          </ac:picMkLst>
        </pc:picChg>
        <pc:picChg chg="add mod">
          <ac:chgData name="janita sikkema" userId="e1526528bcdc2d40" providerId="LiveId" clId="{6EA07897-1252-4939-8904-65E02C8D46DE}" dt="2021-02-20T11:39:01.206" v="1436" actId="1076"/>
          <ac:picMkLst>
            <pc:docMk/>
            <pc:sldMk cId="1424436355" sldId="279"/>
            <ac:picMk id="3076" creationId="{6BD37637-C0EA-4C04-9559-1A0D347D9CD0}"/>
          </ac:picMkLst>
        </pc:picChg>
        <pc:picChg chg="mod">
          <ac:chgData name="janita sikkema" userId="e1526528bcdc2d40" providerId="LiveId" clId="{6EA07897-1252-4939-8904-65E02C8D46DE}" dt="2021-02-20T11:38:20.497" v="1420" actId="1076"/>
          <ac:picMkLst>
            <pc:docMk/>
            <pc:sldMk cId="1424436355" sldId="279"/>
            <ac:picMk id="8194" creationId="{429E5E74-0B56-4EB0-B483-C87857EC444A}"/>
          </ac:picMkLst>
        </pc:picChg>
        <pc:picChg chg="mod">
          <ac:chgData name="janita sikkema" userId="e1526528bcdc2d40" providerId="LiveId" clId="{6EA07897-1252-4939-8904-65E02C8D46DE}" dt="2021-02-20T11:38:20.128" v="1418" actId="1076"/>
          <ac:picMkLst>
            <pc:docMk/>
            <pc:sldMk cId="1424436355" sldId="279"/>
            <ac:picMk id="8196" creationId="{44A504BA-D8C8-48DB-A1B6-214C5666D5DE}"/>
          </ac:picMkLst>
        </pc:picChg>
        <pc:picChg chg="del">
          <ac:chgData name="janita sikkema" userId="e1526528bcdc2d40" providerId="LiveId" clId="{6EA07897-1252-4939-8904-65E02C8D46DE}" dt="2021-02-20T11:37:24.030" v="1403" actId="478"/>
          <ac:picMkLst>
            <pc:docMk/>
            <pc:sldMk cId="1424436355" sldId="279"/>
            <ac:picMk id="8200" creationId="{9DF53DCD-E4D1-4B9C-BE4F-E7E380285791}"/>
          </ac:picMkLst>
        </pc:picChg>
      </pc:sldChg>
      <pc:sldChg chg="delSp modSp mod delAnim">
        <pc:chgData name="janita sikkema" userId="e1526528bcdc2d40" providerId="LiveId" clId="{6EA07897-1252-4939-8904-65E02C8D46DE}" dt="2021-02-20T13:05:58.105" v="1449" actId="1076"/>
        <pc:sldMkLst>
          <pc:docMk/>
          <pc:sldMk cId="4107016142" sldId="280"/>
        </pc:sldMkLst>
        <pc:spChg chg="mod">
          <ac:chgData name="janita sikkema" userId="e1526528bcdc2d40" providerId="LiveId" clId="{6EA07897-1252-4939-8904-65E02C8D46DE}" dt="2021-02-19T13:31:40.042" v="1011" actId="20577"/>
          <ac:spMkLst>
            <pc:docMk/>
            <pc:sldMk cId="4107016142" sldId="280"/>
            <ac:spMk id="3" creationId="{A3AD54EA-5199-4098-B366-249F67BD2688}"/>
          </ac:spMkLst>
        </pc:spChg>
        <pc:picChg chg="del mod">
          <ac:chgData name="janita sikkema" userId="e1526528bcdc2d40" providerId="LiveId" clId="{6EA07897-1252-4939-8904-65E02C8D46DE}" dt="2021-02-20T11:50:49.420" v="1447" actId="478"/>
          <ac:picMkLst>
            <pc:docMk/>
            <pc:sldMk cId="4107016142" sldId="280"/>
            <ac:picMk id="4" creationId="{6E624812-57EB-491B-A3CE-E4E38A930D66}"/>
          </ac:picMkLst>
        </pc:picChg>
        <pc:picChg chg="mod">
          <ac:chgData name="janita sikkema" userId="e1526528bcdc2d40" providerId="LiveId" clId="{6EA07897-1252-4939-8904-65E02C8D46DE}" dt="2021-02-20T13:05:58.105" v="1449" actId="1076"/>
          <ac:picMkLst>
            <pc:docMk/>
            <pc:sldMk cId="4107016142" sldId="280"/>
            <ac:picMk id="5" creationId="{DAB31623-47E4-4D2F-B546-A73CED867023}"/>
          </ac:picMkLst>
        </pc:picChg>
      </pc:sldChg>
      <pc:sldChg chg="modSp mod">
        <pc:chgData name="janita sikkema" userId="e1526528bcdc2d40" providerId="LiveId" clId="{6EA07897-1252-4939-8904-65E02C8D46DE}" dt="2021-02-20T11:31:12.583" v="1400" actId="1076"/>
        <pc:sldMkLst>
          <pc:docMk/>
          <pc:sldMk cId="1044417826" sldId="282"/>
        </pc:sldMkLst>
        <pc:picChg chg="mod">
          <ac:chgData name="janita sikkema" userId="e1526528bcdc2d40" providerId="LiveId" clId="{6EA07897-1252-4939-8904-65E02C8D46DE}" dt="2021-02-20T11:31:12.583" v="1400" actId="1076"/>
          <ac:picMkLst>
            <pc:docMk/>
            <pc:sldMk cId="1044417826" sldId="282"/>
            <ac:picMk id="2" creationId="{1784474C-C354-4D60-949E-30D91DC7D851}"/>
          </ac:picMkLst>
        </pc:picChg>
      </pc:sldChg>
      <pc:sldChg chg="modSp mod ord">
        <pc:chgData name="janita sikkema" userId="e1526528bcdc2d40" providerId="LiveId" clId="{6EA07897-1252-4939-8904-65E02C8D46DE}" dt="2021-02-20T10:53:06.277" v="1328" actId="1076"/>
        <pc:sldMkLst>
          <pc:docMk/>
          <pc:sldMk cId="3981368172" sldId="283"/>
        </pc:sldMkLst>
        <pc:picChg chg="mod">
          <ac:chgData name="janita sikkema" userId="e1526528bcdc2d40" providerId="LiveId" clId="{6EA07897-1252-4939-8904-65E02C8D46DE}" dt="2021-02-20T10:53:06.277" v="1328" actId="1076"/>
          <ac:picMkLst>
            <pc:docMk/>
            <pc:sldMk cId="3981368172" sldId="283"/>
            <ac:picMk id="4" creationId="{DE0553AD-1279-4DEE-B505-EC560869AD8A}"/>
          </ac:picMkLst>
        </pc:picChg>
      </pc:sldChg>
      <pc:sldChg chg="addSp delSp modSp mod delAnim">
        <pc:chgData name="janita sikkema" userId="e1526528bcdc2d40" providerId="LiveId" clId="{6EA07897-1252-4939-8904-65E02C8D46DE}" dt="2021-02-20T11:29:50.031" v="1399" actId="1076"/>
        <pc:sldMkLst>
          <pc:docMk/>
          <pc:sldMk cId="2867262925" sldId="286"/>
        </pc:sldMkLst>
        <pc:spChg chg="add mod">
          <ac:chgData name="janita sikkema" userId="e1526528bcdc2d40" providerId="LiveId" clId="{6EA07897-1252-4939-8904-65E02C8D46DE}" dt="2021-02-20T11:06:44.663" v="1342" actId="1582"/>
          <ac:spMkLst>
            <pc:docMk/>
            <pc:sldMk cId="2867262925" sldId="286"/>
            <ac:spMk id="3" creationId="{BF562548-630F-4C7C-A500-A44F945EB255}"/>
          </ac:spMkLst>
        </pc:spChg>
        <pc:spChg chg="add mod">
          <ac:chgData name="janita sikkema" userId="e1526528bcdc2d40" providerId="LiveId" clId="{6EA07897-1252-4939-8904-65E02C8D46DE}" dt="2021-02-20T11:06:31.072" v="1340" actId="1582"/>
          <ac:spMkLst>
            <pc:docMk/>
            <pc:sldMk cId="2867262925" sldId="286"/>
            <ac:spMk id="4" creationId="{A38E4CB0-C86E-408F-B6C4-2EFC921884F1}"/>
          </ac:spMkLst>
        </pc:spChg>
        <pc:spChg chg="mod">
          <ac:chgData name="janita sikkema" userId="e1526528bcdc2d40" providerId="LiveId" clId="{6EA07897-1252-4939-8904-65E02C8D46DE}" dt="2021-02-20T11:24:21.805" v="1374" actId="14100"/>
          <ac:spMkLst>
            <pc:docMk/>
            <pc:sldMk cId="2867262925" sldId="286"/>
            <ac:spMk id="7" creationId="{2B752A89-8E5E-439D-A42D-1944946EF348}"/>
          </ac:spMkLst>
        </pc:spChg>
        <pc:spChg chg="add mod">
          <ac:chgData name="janita sikkema" userId="e1526528bcdc2d40" providerId="LiveId" clId="{6EA07897-1252-4939-8904-65E02C8D46DE}" dt="2021-02-20T11:06:38.336" v="1341" actId="1582"/>
          <ac:spMkLst>
            <pc:docMk/>
            <pc:sldMk cId="2867262925" sldId="286"/>
            <ac:spMk id="8" creationId="{F1630894-4220-4130-99EB-AC019D48BCBD}"/>
          </ac:spMkLst>
        </pc:spChg>
        <pc:spChg chg="mod">
          <ac:chgData name="janita sikkema" userId="e1526528bcdc2d40" providerId="LiveId" clId="{6EA07897-1252-4939-8904-65E02C8D46DE}" dt="2021-02-20T11:05:41.094" v="1334" actId="1076"/>
          <ac:spMkLst>
            <pc:docMk/>
            <pc:sldMk cId="2867262925" sldId="286"/>
            <ac:spMk id="10" creationId="{3B26FDFA-9FB3-414F-AA89-D7D7983A10C9}"/>
          </ac:spMkLst>
        </pc:spChg>
        <pc:spChg chg="mod">
          <ac:chgData name="janita sikkema" userId="e1526528bcdc2d40" providerId="LiveId" clId="{6EA07897-1252-4939-8904-65E02C8D46DE}" dt="2021-02-20T11:24:44.230" v="1390" actId="14100"/>
          <ac:spMkLst>
            <pc:docMk/>
            <pc:sldMk cId="2867262925" sldId="286"/>
            <ac:spMk id="13" creationId="{C4FF4F4E-B387-4C60-B5C2-E7D63F20A7FD}"/>
          </ac:spMkLst>
        </pc:spChg>
        <pc:spChg chg="mod">
          <ac:chgData name="janita sikkema" userId="e1526528bcdc2d40" providerId="LiveId" clId="{6EA07897-1252-4939-8904-65E02C8D46DE}" dt="2021-02-20T11:05:00.407" v="1331" actId="1076"/>
          <ac:spMkLst>
            <pc:docMk/>
            <pc:sldMk cId="2867262925" sldId="286"/>
            <ac:spMk id="15" creationId="{AA9EC37F-B5D8-4E94-827E-2B2AB36B2E00}"/>
          </ac:spMkLst>
        </pc:spChg>
        <pc:spChg chg="mod">
          <ac:chgData name="janita sikkema" userId="e1526528bcdc2d40" providerId="LiveId" clId="{6EA07897-1252-4939-8904-65E02C8D46DE}" dt="2021-02-20T11:24:36.046" v="1384" actId="20577"/>
          <ac:spMkLst>
            <pc:docMk/>
            <pc:sldMk cId="2867262925" sldId="286"/>
            <ac:spMk id="19" creationId="{60C01447-6E55-4E45-A9A5-A072B32456BC}"/>
          </ac:spMkLst>
        </pc:spChg>
        <pc:spChg chg="add mod">
          <ac:chgData name="janita sikkema" userId="e1526528bcdc2d40" providerId="LiveId" clId="{6EA07897-1252-4939-8904-65E02C8D46DE}" dt="2021-02-20T11:07:49.121" v="1357" actId="1076"/>
          <ac:spMkLst>
            <pc:docMk/>
            <pc:sldMk cId="2867262925" sldId="286"/>
            <ac:spMk id="21" creationId="{4321B0C2-DD3A-4181-AF2C-4D5886EA3DA7}"/>
          </ac:spMkLst>
        </pc:spChg>
        <pc:spChg chg="add mod">
          <ac:chgData name="janita sikkema" userId="e1526528bcdc2d40" providerId="LiveId" clId="{6EA07897-1252-4939-8904-65E02C8D46DE}" dt="2021-02-20T11:08:10.732" v="1365" actId="20577"/>
          <ac:spMkLst>
            <pc:docMk/>
            <pc:sldMk cId="2867262925" sldId="286"/>
            <ac:spMk id="22" creationId="{B06071FF-3E2B-4A62-A6CE-0BF307400DAB}"/>
          </ac:spMkLst>
        </pc:spChg>
        <pc:spChg chg="add mod">
          <ac:chgData name="janita sikkema" userId="e1526528bcdc2d40" providerId="LiveId" clId="{6EA07897-1252-4939-8904-65E02C8D46DE}" dt="2021-02-20T11:08:13.783" v="1367" actId="20577"/>
          <ac:spMkLst>
            <pc:docMk/>
            <pc:sldMk cId="2867262925" sldId="286"/>
            <ac:spMk id="23" creationId="{F7CC6FBA-035E-4CFA-99E4-A49C04A01202}"/>
          </ac:spMkLst>
        </pc:spChg>
        <pc:picChg chg="del">
          <ac:chgData name="janita sikkema" userId="e1526528bcdc2d40" providerId="LiveId" clId="{6EA07897-1252-4939-8904-65E02C8D46DE}" dt="2021-02-20T11:23:43.307" v="1368" actId="478"/>
          <ac:picMkLst>
            <pc:docMk/>
            <pc:sldMk cId="2867262925" sldId="286"/>
            <ac:picMk id="24" creationId="{B43E8B61-5B1E-4461-800A-8AE1F9667E68}"/>
          </ac:picMkLst>
        </pc:picChg>
        <pc:picChg chg="del mod">
          <ac:chgData name="janita sikkema" userId="e1526528bcdc2d40" providerId="LiveId" clId="{6EA07897-1252-4939-8904-65E02C8D46DE}" dt="2021-02-20T11:27:04.715" v="1396" actId="478"/>
          <ac:picMkLst>
            <pc:docMk/>
            <pc:sldMk cId="2867262925" sldId="286"/>
            <ac:picMk id="25" creationId="{99E7D960-5CFE-405E-A47D-0A0E7BA556F1}"/>
          </ac:picMkLst>
        </pc:picChg>
        <pc:picChg chg="mod">
          <ac:chgData name="janita sikkema" userId="e1526528bcdc2d40" providerId="LiveId" clId="{6EA07897-1252-4939-8904-65E02C8D46DE}" dt="2021-02-20T11:25:33.574" v="1392" actId="1076"/>
          <ac:picMkLst>
            <pc:docMk/>
            <pc:sldMk cId="2867262925" sldId="286"/>
            <ac:picMk id="26" creationId="{2988F591-CEEE-471F-B588-EFF98B961880}"/>
          </ac:picMkLst>
        </pc:picChg>
        <pc:picChg chg="mod">
          <ac:chgData name="janita sikkema" userId="e1526528bcdc2d40" providerId="LiveId" clId="{6EA07897-1252-4939-8904-65E02C8D46DE}" dt="2021-02-20T11:26:55.704" v="1395" actId="1076"/>
          <ac:picMkLst>
            <pc:docMk/>
            <pc:sldMk cId="2867262925" sldId="286"/>
            <ac:picMk id="27" creationId="{22FD181B-5CB5-4348-91EB-C0F588A9A318}"/>
          </ac:picMkLst>
        </pc:picChg>
        <pc:picChg chg="mod">
          <ac:chgData name="janita sikkema" userId="e1526528bcdc2d40" providerId="LiveId" clId="{6EA07897-1252-4939-8904-65E02C8D46DE}" dt="2021-02-20T11:26:47.038" v="1394" actId="1076"/>
          <ac:picMkLst>
            <pc:docMk/>
            <pc:sldMk cId="2867262925" sldId="286"/>
            <ac:picMk id="28" creationId="{B2DFD63D-8EFD-495B-8B2E-03AE071188EA}"/>
          </ac:picMkLst>
        </pc:picChg>
        <pc:picChg chg="del mod">
          <ac:chgData name="janita sikkema" userId="e1526528bcdc2d40" providerId="LiveId" clId="{6EA07897-1252-4939-8904-65E02C8D46DE}" dt="2021-02-20T11:28:19.997" v="1398" actId="478"/>
          <ac:picMkLst>
            <pc:docMk/>
            <pc:sldMk cId="2867262925" sldId="286"/>
            <ac:picMk id="29" creationId="{731309FB-547E-4023-A206-31632781727C}"/>
          </ac:picMkLst>
        </pc:picChg>
        <pc:picChg chg="mod">
          <ac:chgData name="janita sikkema" userId="e1526528bcdc2d40" providerId="LiveId" clId="{6EA07897-1252-4939-8904-65E02C8D46DE}" dt="2021-02-20T11:29:50.031" v="1399" actId="1076"/>
          <ac:picMkLst>
            <pc:docMk/>
            <pc:sldMk cId="2867262925" sldId="286"/>
            <ac:picMk id="30" creationId="{6E624573-D643-4DCC-BE69-CC7D659BA1D4}"/>
          </ac:picMkLst>
        </pc:picChg>
      </pc:sldChg>
      <pc:sldChg chg="del">
        <pc:chgData name="janita sikkema" userId="e1526528bcdc2d40" providerId="LiveId" clId="{6EA07897-1252-4939-8904-65E02C8D46DE}" dt="2021-02-20T13:18:52.486" v="1450" actId="47"/>
        <pc:sldMkLst>
          <pc:docMk/>
          <pc:sldMk cId="3721220422" sldId="287"/>
        </pc:sldMkLst>
      </pc:sldChg>
      <pc:sldChg chg="del">
        <pc:chgData name="janita sikkema" userId="e1526528bcdc2d40" providerId="LiveId" clId="{6EA07897-1252-4939-8904-65E02C8D46DE}" dt="2021-02-19T13:24:33.444" v="737" actId="47"/>
        <pc:sldMkLst>
          <pc:docMk/>
          <pc:sldMk cId="1436835688" sldId="288"/>
        </pc:sldMkLst>
      </pc:sldChg>
      <pc:sldChg chg="modSp del mod ord">
        <pc:chgData name="janita sikkema" userId="e1526528bcdc2d40" providerId="LiveId" clId="{6EA07897-1252-4939-8904-65E02C8D46DE}" dt="2021-02-20T13:26:10.077" v="1524" actId="47"/>
        <pc:sldMkLst>
          <pc:docMk/>
          <pc:sldMk cId="3743819230" sldId="289"/>
        </pc:sldMkLst>
        <pc:spChg chg="mod">
          <ac:chgData name="janita sikkema" userId="e1526528bcdc2d40" providerId="LiveId" clId="{6EA07897-1252-4939-8904-65E02C8D46DE}" dt="2021-02-20T13:25:48.530" v="1477" actId="20577"/>
          <ac:spMkLst>
            <pc:docMk/>
            <pc:sldMk cId="3743819230" sldId="289"/>
            <ac:spMk id="2" creationId="{2462895C-DC1F-481E-A74D-A645A06B72F0}"/>
          </ac:spMkLst>
        </pc:spChg>
        <pc:spChg chg="mod">
          <ac:chgData name="janita sikkema" userId="e1526528bcdc2d40" providerId="LiveId" clId="{6EA07897-1252-4939-8904-65E02C8D46DE}" dt="2021-02-20T13:25:42.073" v="1451" actId="20577"/>
          <ac:spMkLst>
            <pc:docMk/>
            <pc:sldMk cId="3743819230" sldId="289"/>
            <ac:spMk id="3" creationId="{498945B6-03A5-4324-AAEA-5878A3D186CD}"/>
          </ac:spMkLst>
        </pc:spChg>
      </pc:sldChg>
      <pc:sldChg chg="del">
        <pc:chgData name="janita sikkema" userId="e1526528bcdc2d40" providerId="LiveId" clId="{6EA07897-1252-4939-8904-65E02C8D46DE}" dt="2021-02-20T13:26:25.190" v="1525" actId="47"/>
        <pc:sldMkLst>
          <pc:docMk/>
          <pc:sldMk cId="274852012" sldId="290"/>
        </pc:sldMkLst>
      </pc:sldChg>
      <pc:sldChg chg="del">
        <pc:chgData name="janita sikkema" userId="e1526528bcdc2d40" providerId="LiveId" clId="{6EA07897-1252-4939-8904-65E02C8D46DE}" dt="2021-02-19T21:36:06.980" v="1182" actId="2696"/>
        <pc:sldMkLst>
          <pc:docMk/>
          <pc:sldMk cId="4248734299" sldId="290"/>
        </pc:sldMkLst>
      </pc:sldChg>
      <pc:sldChg chg="modSp new mod">
        <pc:chgData name="janita sikkema" userId="e1526528bcdc2d40" providerId="LiveId" clId="{6EA07897-1252-4939-8904-65E02C8D46DE}" dt="2021-02-18T20:43:20.443" v="287" actId="20577"/>
        <pc:sldMkLst>
          <pc:docMk/>
          <pc:sldMk cId="2193634323" sldId="291"/>
        </pc:sldMkLst>
        <pc:spChg chg="mod">
          <ac:chgData name="janita sikkema" userId="e1526528bcdc2d40" providerId="LiveId" clId="{6EA07897-1252-4939-8904-65E02C8D46DE}" dt="2021-02-18T20:41:24.896" v="6" actId="20577"/>
          <ac:spMkLst>
            <pc:docMk/>
            <pc:sldMk cId="2193634323" sldId="291"/>
            <ac:spMk id="2" creationId="{280AD680-55A9-4EEC-9EFD-9D143FC13A7E}"/>
          </ac:spMkLst>
        </pc:spChg>
        <pc:spChg chg="mod">
          <ac:chgData name="janita sikkema" userId="e1526528bcdc2d40" providerId="LiveId" clId="{6EA07897-1252-4939-8904-65E02C8D46DE}" dt="2021-02-18T20:43:20.443" v="287" actId="20577"/>
          <ac:spMkLst>
            <pc:docMk/>
            <pc:sldMk cId="2193634323" sldId="291"/>
            <ac:spMk id="3" creationId="{9D162378-9984-42E4-A639-DCB00A3B46FB}"/>
          </ac:spMkLst>
        </pc:spChg>
      </pc:sldChg>
      <pc:sldChg chg="modSp mod">
        <pc:chgData name="janita sikkema" userId="e1526528bcdc2d40" providerId="LiveId" clId="{6EA07897-1252-4939-8904-65E02C8D46DE}" dt="2021-02-20T13:29:05.257" v="1643" actId="14100"/>
        <pc:sldMkLst>
          <pc:docMk/>
          <pc:sldMk cId="973207243" sldId="292"/>
        </pc:sldMkLst>
        <pc:spChg chg="mod">
          <ac:chgData name="janita sikkema" userId="e1526528bcdc2d40" providerId="LiveId" clId="{6EA07897-1252-4939-8904-65E02C8D46DE}" dt="2021-02-20T13:29:05.257" v="1643" actId="14100"/>
          <ac:spMkLst>
            <pc:docMk/>
            <pc:sldMk cId="973207243" sldId="292"/>
            <ac:spMk id="3" creationId="{2026C77D-FDEA-45BF-B715-3139F7B2C2B8}"/>
          </ac:spMkLst>
        </pc:spChg>
      </pc:sldChg>
      <pc:sldChg chg="delSp new del mod">
        <pc:chgData name="janita sikkema" userId="e1526528bcdc2d40" providerId="LiveId" clId="{6EA07897-1252-4939-8904-65E02C8D46DE}" dt="2021-02-18T20:44:42.823" v="290" actId="47"/>
        <pc:sldMkLst>
          <pc:docMk/>
          <pc:sldMk cId="2534834986" sldId="292"/>
        </pc:sldMkLst>
        <pc:spChg chg="del">
          <ac:chgData name="janita sikkema" userId="e1526528bcdc2d40" providerId="LiveId" clId="{6EA07897-1252-4939-8904-65E02C8D46DE}" dt="2021-02-18T20:44:37.393" v="289" actId="478"/>
          <ac:spMkLst>
            <pc:docMk/>
            <pc:sldMk cId="2534834986" sldId="292"/>
            <ac:spMk id="2" creationId="{D04F53B2-3BFC-444D-A67A-965E96759ABB}"/>
          </ac:spMkLst>
        </pc:spChg>
      </pc:sldChg>
      <pc:sldChg chg="modSp new del mod">
        <pc:chgData name="janita sikkema" userId="e1526528bcdc2d40" providerId="LiveId" clId="{6EA07897-1252-4939-8904-65E02C8D46DE}" dt="2021-02-19T21:35:37.208" v="1181" actId="2696"/>
        <pc:sldMkLst>
          <pc:docMk/>
          <pc:sldMk cId="3574704725" sldId="292"/>
        </pc:sldMkLst>
        <pc:spChg chg="mod">
          <ac:chgData name="janita sikkema" userId="e1526528bcdc2d40" providerId="LiveId" clId="{6EA07897-1252-4939-8904-65E02C8D46DE}" dt="2021-02-18T20:44:53.288" v="305" actId="20577"/>
          <ac:spMkLst>
            <pc:docMk/>
            <pc:sldMk cId="3574704725" sldId="292"/>
            <ac:spMk id="2" creationId="{9B4638E5-1F17-49E0-A811-3F35F9987279}"/>
          </ac:spMkLst>
        </pc:spChg>
      </pc:sldChg>
      <pc:sldChg chg="addSp delSp modSp new mod">
        <pc:chgData name="janita sikkema" userId="e1526528bcdc2d40" providerId="LiveId" clId="{6EA07897-1252-4939-8904-65E02C8D46DE}" dt="2021-02-18T21:05:35.151" v="461" actId="20577"/>
        <pc:sldMkLst>
          <pc:docMk/>
          <pc:sldMk cId="1568100731" sldId="293"/>
        </pc:sldMkLst>
        <pc:spChg chg="del">
          <ac:chgData name="janita sikkema" userId="e1526528bcdc2d40" providerId="LiveId" clId="{6EA07897-1252-4939-8904-65E02C8D46DE}" dt="2021-02-18T21:01:07.836" v="309"/>
          <ac:spMkLst>
            <pc:docMk/>
            <pc:sldMk cId="1568100731" sldId="293"/>
            <ac:spMk id="2" creationId="{572414C2-3778-4D45-B14C-EF6F914409B7}"/>
          </ac:spMkLst>
        </pc:spChg>
        <pc:spChg chg="mod">
          <ac:chgData name="janita sikkema" userId="e1526528bcdc2d40" providerId="LiveId" clId="{6EA07897-1252-4939-8904-65E02C8D46DE}" dt="2021-02-18T21:05:35.151" v="461" actId="20577"/>
          <ac:spMkLst>
            <pc:docMk/>
            <pc:sldMk cId="1568100731" sldId="293"/>
            <ac:spMk id="3" creationId="{5258B776-3D6A-49E6-9ED3-0439B5213FAA}"/>
          </ac:spMkLst>
        </pc:spChg>
        <pc:spChg chg="add mod">
          <ac:chgData name="janita sikkema" userId="e1526528bcdc2d40" providerId="LiveId" clId="{6EA07897-1252-4939-8904-65E02C8D46DE}" dt="2021-02-18T21:01:07.836" v="309"/>
          <ac:spMkLst>
            <pc:docMk/>
            <pc:sldMk cId="1568100731" sldId="293"/>
            <ac:spMk id="5" creationId="{55DF3370-6C7D-475E-BF25-C5B93B1E3855}"/>
          </ac:spMkLst>
        </pc:spChg>
        <pc:picChg chg="add del">
          <ac:chgData name="janita sikkema" userId="e1526528bcdc2d40" providerId="LiveId" clId="{6EA07897-1252-4939-8904-65E02C8D46DE}" dt="2021-02-18T21:01:04.300" v="308"/>
          <ac:picMkLst>
            <pc:docMk/>
            <pc:sldMk cId="1568100731" sldId="293"/>
            <ac:picMk id="4" creationId="{11476F88-F094-459F-B80B-CC7C1F557EA0}"/>
          </ac:picMkLst>
        </pc:picChg>
        <pc:picChg chg="add mod">
          <ac:chgData name="janita sikkema" userId="e1526528bcdc2d40" providerId="LiveId" clId="{6EA07897-1252-4939-8904-65E02C8D46DE}" dt="2021-02-18T21:05:30.980" v="460" actId="14100"/>
          <ac:picMkLst>
            <pc:docMk/>
            <pc:sldMk cId="1568100731" sldId="293"/>
            <ac:picMk id="1026" creationId="{0AD14FF7-9AB6-4058-BEFB-155F305DDF60}"/>
          </ac:picMkLst>
        </pc:picChg>
      </pc:sldChg>
      <pc:sldChg chg="addSp delSp modSp new mod">
        <pc:chgData name="janita sikkema" userId="e1526528bcdc2d40" providerId="LiveId" clId="{6EA07897-1252-4939-8904-65E02C8D46DE}" dt="2021-02-20T11:46:47.028" v="1445" actId="1076"/>
        <pc:sldMkLst>
          <pc:docMk/>
          <pc:sldMk cId="2528825351" sldId="294"/>
        </pc:sldMkLst>
        <pc:spChg chg="del">
          <ac:chgData name="janita sikkema" userId="e1526528bcdc2d40" providerId="LiveId" clId="{6EA07897-1252-4939-8904-65E02C8D46DE}" dt="2021-02-18T21:24:06.240" v="463"/>
          <ac:spMkLst>
            <pc:docMk/>
            <pc:sldMk cId="2528825351" sldId="294"/>
            <ac:spMk id="2" creationId="{04E15D98-7544-416B-B6E8-56309162F7BA}"/>
          </ac:spMkLst>
        </pc:spChg>
        <pc:spChg chg="del">
          <ac:chgData name="janita sikkema" userId="e1526528bcdc2d40" providerId="LiveId" clId="{6EA07897-1252-4939-8904-65E02C8D46DE}" dt="2021-02-18T21:25:38.620" v="476" actId="478"/>
          <ac:spMkLst>
            <pc:docMk/>
            <pc:sldMk cId="2528825351" sldId="294"/>
            <ac:spMk id="3" creationId="{AE2AA377-386E-4B41-8192-1D6EF7D4511C}"/>
          </ac:spMkLst>
        </pc:spChg>
        <pc:spChg chg="add mod">
          <ac:chgData name="janita sikkema" userId="e1526528bcdc2d40" providerId="LiveId" clId="{6EA07897-1252-4939-8904-65E02C8D46DE}" dt="2021-02-18T21:25:22.742" v="469" actId="14100"/>
          <ac:spMkLst>
            <pc:docMk/>
            <pc:sldMk cId="2528825351" sldId="294"/>
            <ac:spMk id="4" creationId="{34DB9EF1-60E1-48CC-8C68-3CA127B78B8B}"/>
          </ac:spMkLst>
        </pc:spChg>
        <pc:spChg chg="add mod">
          <ac:chgData name="janita sikkema" userId="e1526528bcdc2d40" providerId="LiveId" clId="{6EA07897-1252-4939-8904-65E02C8D46DE}" dt="2021-02-18T21:27:47.549" v="499" actId="1076"/>
          <ac:spMkLst>
            <pc:docMk/>
            <pc:sldMk cId="2528825351" sldId="294"/>
            <ac:spMk id="7" creationId="{E7DAFB41-CC3F-4DB6-A70A-084421528443}"/>
          </ac:spMkLst>
        </pc:spChg>
        <pc:spChg chg="add mod">
          <ac:chgData name="janita sikkema" userId="e1526528bcdc2d40" providerId="LiveId" clId="{6EA07897-1252-4939-8904-65E02C8D46DE}" dt="2021-02-18T21:28:22.421" v="516" actId="1076"/>
          <ac:spMkLst>
            <pc:docMk/>
            <pc:sldMk cId="2528825351" sldId="294"/>
            <ac:spMk id="8" creationId="{D0DB5A24-11F5-466C-B2D0-E4D2B9EE1519}"/>
          </ac:spMkLst>
        </pc:spChg>
        <pc:spChg chg="add mod">
          <ac:chgData name="janita sikkema" userId="e1526528bcdc2d40" providerId="LiveId" clId="{6EA07897-1252-4939-8904-65E02C8D46DE}" dt="2021-02-18T21:28:49.660" v="530" actId="1076"/>
          <ac:spMkLst>
            <pc:docMk/>
            <pc:sldMk cId="2528825351" sldId="294"/>
            <ac:spMk id="9" creationId="{8EB20708-B2E1-4FFF-ACDA-668A8226A663}"/>
          </ac:spMkLst>
        </pc:spChg>
        <pc:spChg chg="add mod">
          <ac:chgData name="janita sikkema" userId="e1526528bcdc2d40" providerId="LiveId" clId="{6EA07897-1252-4939-8904-65E02C8D46DE}" dt="2021-02-18T21:29:20.261" v="544" actId="1076"/>
          <ac:spMkLst>
            <pc:docMk/>
            <pc:sldMk cId="2528825351" sldId="294"/>
            <ac:spMk id="10" creationId="{780EA35E-CD2F-4B06-9EBE-01DDEFBB4025}"/>
          </ac:spMkLst>
        </pc:spChg>
        <pc:spChg chg="add mod">
          <ac:chgData name="janita sikkema" userId="e1526528bcdc2d40" providerId="LiveId" clId="{6EA07897-1252-4939-8904-65E02C8D46DE}" dt="2021-02-18T21:27:49.132" v="500" actId="1076"/>
          <ac:spMkLst>
            <pc:docMk/>
            <pc:sldMk cId="2528825351" sldId="294"/>
            <ac:spMk id="12" creationId="{CCFFDFA7-7268-40AF-9C1F-E429B86872E8}"/>
          </ac:spMkLst>
        </pc:spChg>
        <pc:spChg chg="add mod">
          <ac:chgData name="janita sikkema" userId="e1526528bcdc2d40" providerId="LiveId" clId="{6EA07897-1252-4939-8904-65E02C8D46DE}" dt="2021-02-18T21:29:40.636" v="551" actId="1076"/>
          <ac:spMkLst>
            <pc:docMk/>
            <pc:sldMk cId="2528825351" sldId="294"/>
            <ac:spMk id="14" creationId="{7B45D1D0-AD55-497B-8D07-61AA5F13004D}"/>
          </ac:spMkLst>
        </pc:spChg>
        <pc:picChg chg="add mod">
          <ac:chgData name="janita sikkema" userId="e1526528bcdc2d40" providerId="LiveId" clId="{6EA07897-1252-4939-8904-65E02C8D46DE}" dt="2021-02-18T21:29:15.276" v="543" actId="1076"/>
          <ac:picMkLst>
            <pc:docMk/>
            <pc:sldMk cId="2528825351" sldId="294"/>
            <ac:picMk id="11" creationId="{2AF9B223-9EF4-4ED3-A78F-D55D84F6B2A6}"/>
          </ac:picMkLst>
        </pc:picChg>
        <pc:picChg chg="add mod">
          <ac:chgData name="janita sikkema" userId="e1526528bcdc2d40" providerId="LiveId" clId="{6EA07897-1252-4939-8904-65E02C8D46DE}" dt="2021-02-18T21:27:45.788" v="498" actId="1076"/>
          <ac:picMkLst>
            <pc:docMk/>
            <pc:sldMk cId="2528825351" sldId="294"/>
            <ac:picMk id="13" creationId="{1432F6B7-9F3F-47F0-9480-0D745C3428A2}"/>
          </ac:picMkLst>
        </pc:picChg>
        <pc:picChg chg="mod">
          <ac:chgData name="janita sikkema" userId="e1526528bcdc2d40" providerId="LiveId" clId="{6EA07897-1252-4939-8904-65E02C8D46DE}" dt="2021-02-20T11:46:47.028" v="1445" actId="1076"/>
          <ac:picMkLst>
            <pc:docMk/>
            <pc:sldMk cId="2528825351" sldId="294"/>
            <ac:picMk id="15" creationId="{899ADCF5-378F-4837-91EE-BA66928FDDF3}"/>
          </ac:picMkLst>
        </pc:picChg>
        <pc:picChg chg="add del mod">
          <ac:chgData name="janita sikkema" userId="e1526528bcdc2d40" providerId="LiveId" clId="{6EA07897-1252-4939-8904-65E02C8D46DE}" dt="2021-02-18T21:25:26.305" v="470"/>
          <ac:picMkLst>
            <pc:docMk/>
            <pc:sldMk cId="2528825351" sldId="294"/>
            <ac:picMk id="2050" creationId="{77883432-C546-4352-8123-9DCDFFE5E0E6}"/>
          </ac:picMkLst>
        </pc:picChg>
        <pc:picChg chg="add mod">
          <ac:chgData name="janita sikkema" userId="e1526528bcdc2d40" providerId="LiveId" clId="{6EA07897-1252-4939-8904-65E02C8D46DE}" dt="2021-02-18T21:29:24.172" v="545" actId="1076"/>
          <ac:picMkLst>
            <pc:docMk/>
            <pc:sldMk cId="2528825351" sldId="294"/>
            <ac:picMk id="2052" creationId="{CD9AE2B9-EC78-453B-837D-B1C3D4E4AA10}"/>
          </ac:picMkLst>
        </pc:picChg>
        <pc:picChg chg="add mod">
          <ac:chgData name="janita sikkema" userId="e1526528bcdc2d40" providerId="LiveId" clId="{6EA07897-1252-4939-8904-65E02C8D46DE}" dt="2021-02-18T21:29:14.301" v="542" actId="1076"/>
          <ac:picMkLst>
            <pc:docMk/>
            <pc:sldMk cId="2528825351" sldId="294"/>
            <ac:picMk id="2054" creationId="{1B15697F-4770-45A8-B796-9840E2D1DD0C}"/>
          </ac:picMkLst>
        </pc:picChg>
        <pc:cxnChg chg="add del mod">
          <ac:chgData name="janita sikkema" userId="e1526528bcdc2d40" providerId="LiveId" clId="{6EA07897-1252-4939-8904-65E02C8D46DE}" dt="2021-02-18T21:26:51.855" v="484" actId="11529"/>
          <ac:cxnSpMkLst>
            <pc:docMk/>
            <pc:sldMk cId="2528825351" sldId="294"/>
            <ac:cxnSpMk id="6" creationId="{F2F1CF27-02FC-4741-B772-3F6AA69E877F}"/>
          </ac:cxnSpMkLst>
        </pc:cxnChg>
      </pc:sldChg>
      <pc:sldChg chg="modSp mod">
        <pc:chgData name="janita sikkema" userId="e1526528bcdc2d40" providerId="LiveId" clId="{6EA07897-1252-4939-8904-65E02C8D46DE}" dt="2021-02-20T13:28:25.530" v="1598" actId="20577"/>
        <pc:sldMkLst>
          <pc:docMk/>
          <pc:sldMk cId="3643763431" sldId="295"/>
        </pc:sldMkLst>
        <pc:spChg chg="mod">
          <ac:chgData name="janita sikkema" userId="e1526528bcdc2d40" providerId="LiveId" clId="{6EA07897-1252-4939-8904-65E02C8D46DE}" dt="2021-02-20T13:28:25.530" v="1598" actId="20577"/>
          <ac:spMkLst>
            <pc:docMk/>
            <pc:sldMk cId="3643763431" sldId="295"/>
            <ac:spMk id="2" creationId="{280AD680-55A9-4EEC-9EFD-9D143FC13A7E}"/>
          </ac:spMkLst>
        </pc:spChg>
      </pc:sldChg>
      <pc:sldChg chg="addSp delSp modSp new mod setBg">
        <pc:chgData name="janita sikkema" userId="e1526528bcdc2d40" providerId="LiveId" clId="{6EA07897-1252-4939-8904-65E02C8D46DE}" dt="2021-02-20T13:27:51.419" v="1542" actId="26606"/>
        <pc:sldMkLst>
          <pc:docMk/>
          <pc:sldMk cId="2244901990" sldId="296"/>
        </pc:sldMkLst>
        <pc:spChg chg="del">
          <ac:chgData name="janita sikkema" userId="e1526528bcdc2d40" providerId="LiveId" clId="{6EA07897-1252-4939-8904-65E02C8D46DE}" dt="2021-02-20T13:27:29.492" v="1529" actId="478"/>
          <ac:spMkLst>
            <pc:docMk/>
            <pc:sldMk cId="2244901990" sldId="296"/>
            <ac:spMk id="2" creationId="{CDEE51F1-A0A2-485D-AD19-3E8D0079F651}"/>
          </ac:spMkLst>
        </pc:spChg>
        <pc:spChg chg="mod ord">
          <ac:chgData name="janita sikkema" userId="e1526528bcdc2d40" providerId="LiveId" clId="{6EA07897-1252-4939-8904-65E02C8D46DE}" dt="2021-02-20T13:27:51.419" v="1542" actId="26606"/>
          <ac:spMkLst>
            <pc:docMk/>
            <pc:sldMk cId="2244901990" sldId="296"/>
            <ac:spMk id="3" creationId="{57234DBB-1781-49C0-930B-23026515571F}"/>
          </ac:spMkLst>
        </pc:spChg>
        <pc:spChg chg="add">
          <ac:chgData name="janita sikkema" userId="e1526528bcdc2d40" providerId="LiveId" clId="{6EA07897-1252-4939-8904-65E02C8D46DE}" dt="2021-02-20T13:27:51.419" v="1542" actId="26606"/>
          <ac:spMkLst>
            <pc:docMk/>
            <pc:sldMk cId="2244901990" sldId="296"/>
            <ac:spMk id="71" creationId="{D5851415-CF4E-4C41-9E36-04E444B517EB}"/>
          </ac:spMkLst>
        </pc:spChg>
        <pc:spChg chg="add">
          <ac:chgData name="janita sikkema" userId="e1526528bcdc2d40" providerId="LiveId" clId="{6EA07897-1252-4939-8904-65E02C8D46DE}" dt="2021-02-20T13:27:51.419" v="1542" actId="26606"/>
          <ac:spMkLst>
            <pc:docMk/>
            <pc:sldMk cId="2244901990" sldId="296"/>
            <ac:spMk id="73" creationId="{3EA2D33E-BAA2-467B-80B0-8887D9A99FBE}"/>
          </ac:spMkLst>
        </pc:spChg>
        <pc:spChg chg="add">
          <ac:chgData name="janita sikkema" userId="e1526528bcdc2d40" providerId="LiveId" clId="{6EA07897-1252-4939-8904-65E02C8D46DE}" dt="2021-02-20T13:27:51.419" v="1542" actId="26606"/>
          <ac:spMkLst>
            <pc:docMk/>
            <pc:sldMk cId="2244901990" sldId="296"/>
            <ac:spMk id="75" creationId="{4B516B89-DEA0-4832-8C56-F048168DAD88}"/>
          </ac:spMkLst>
        </pc:spChg>
        <pc:spChg chg="add">
          <ac:chgData name="janita sikkema" userId="e1526528bcdc2d40" providerId="LiveId" clId="{6EA07897-1252-4939-8904-65E02C8D46DE}" dt="2021-02-20T13:27:51.419" v="1542" actId="26606"/>
          <ac:spMkLst>
            <pc:docMk/>
            <pc:sldMk cId="2244901990" sldId="296"/>
            <ac:spMk id="77" creationId="{6067C508-2065-42E3-98D2-F3A9B8339BA0}"/>
          </ac:spMkLst>
        </pc:spChg>
        <pc:picChg chg="add mod">
          <ac:chgData name="janita sikkema" userId="e1526528bcdc2d40" providerId="LiveId" clId="{6EA07897-1252-4939-8904-65E02C8D46DE}" dt="2021-02-20T13:27:51.419" v="1542" actId="26606"/>
          <ac:picMkLst>
            <pc:docMk/>
            <pc:sldMk cId="2244901990" sldId="296"/>
            <ac:picMk id="4098" creationId="{41A33C10-F366-452A-91D2-D24CED1FDE2D}"/>
          </ac:picMkLst>
        </pc:picChg>
      </pc:sldChg>
    </pc:docChg>
  </pc:docChgLst>
  <pc:docChgLst>
    <pc:chgData name="janita sikkema" userId="e1526528bcdc2d40" providerId="LiveId" clId="{E0958B3B-DF1C-485B-B55C-9A591D02077C}"/>
    <pc:docChg chg="custSel addSld delSld modSld">
      <pc:chgData name="janita sikkema" userId="e1526528bcdc2d40" providerId="LiveId" clId="{E0958B3B-DF1C-485B-B55C-9A591D02077C}" dt="2020-10-16T13:05:49.808" v="1741" actId="20577"/>
      <pc:docMkLst>
        <pc:docMk/>
      </pc:docMkLst>
      <pc:sldChg chg="delSp modSp del">
        <pc:chgData name="janita sikkema" userId="e1526528bcdc2d40" providerId="LiveId" clId="{E0958B3B-DF1C-485B-B55C-9A591D02077C}" dt="2020-10-16T11:43:17.214" v="22" actId="2696"/>
        <pc:sldMkLst>
          <pc:docMk/>
          <pc:sldMk cId="2879913254" sldId="263"/>
        </pc:sldMkLst>
        <pc:spChg chg="mod">
          <ac:chgData name="janita sikkema" userId="e1526528bcdc2d40" providerId="LiveId" clId="{E0958B3B-DF1C-485B-B55C-9A591D02077C}" dt="2020-10-16T11:43:11.270" v="20" actId="6549"/>
          <ac:spMkLst>
            <pc:docMk/>
            <pc:sldMk cId="2879913254" sldId="263"/>
            <ac:spMk id="3" creationId="{B89E8B85-D7A8-4C39-A6EA-EC590CA508A6}"/>
          </ac:spMkLst>
        </pc:spChg>
        <pc:picChg chg="del">
          <ac:chgData name="janita sikkema" userId="e1526528bcdc2d40" providerId="LiveId" clId="{E0958B3B-DF1C-485B-B55C-9A591D02077C}" dt="2020-10-16T11:43:13.837" v="21" actId="478"/>
          <ac:picMkLst>
            <pc:docMk/>
            <pc:sldMk cId="2879913254" sldId="263"/>
            <ac:picMk id="4098" creationId="{183525F8-E046-47B6-A9CE-700B6AD9D0D1}"/>
          </ac:picMkLst>
        </pc:picChg>
      </pc:sldChg>
      <pc:sldChg chg="del">
        <pc:chgData name="janita sikkema" userId="e1526528bcdc2d40" providerId="LiveId" clId="{E0958B3B-DF1C-485B-B55C-9A591D02077C}" dt="2020-10-16T11:41:29.023" v="0" actId="2696"/>
        <pc:sldMkLst>
          <pc:docMk/>
          <pc:sldMk cId="949806538" sldId="264"/>
        </pc:sldMkLst>
      </pc:sldChg>
      <pc:sldChg chg="del">
        <pc:chgData name="janita sikkema" userId="e1526528bcdc2d40" providerId="LiveId" clId="{E0958B3B-DF1C-485B-B55C-9A591D02077C}" dt="2020-10-16T11:41:30.673" v="1" actId="2696"/>
        <pc:sldMkLst>
          <pc:docMk/>
          <pc:sldMk cId="1077209170" sldId="265"/>
        </pc:sldMkLst>
      </pc:sldChg>
      <pc:sldChg chg="addSp modSp">
        <pc:chgData name="janita sikkema" userId="e1526528bcdc2d40" providerId="LiveId" clId="{E0958B3B-DF1C-485B-B55C-9A591D02077C}" dt="2020-10-16T11:59:08.074" v="936" actId="20577"/>
        <pc:sldMkLst>
          <pc:docMk/>
          <pc:sldMk cId="3666411745" sldId="266"/>
        </pc:sldMkLst>
        <pc:spChg chg="mod">
          <ac:chgData name="janita sikkema" userId="e1526528bcdc2d40" providerId="LiveId" clId="{E0958B3B-DF1C-485B-B55C-9A591D02077C}" dt="2020-10-16T11:42:41.675" v="7" actId="20577"/>
          <ac:spMkLst>
            <pc:docMk/>
            <pc:sldMk cId="3666411745" sldId="266"/>
            <ac:spMk id="2" creationId="{4CE1A639-2B63-4604-AA99-F5395D0046C5}"/>
          </ac:spMkLst>
        </pc:spChg>
        <pc:spChg chg="mod">
          <ac:chgData name="janita sikkema" userId="e1526528bcdc2d40" providerId="LiveId" clId="{E0958B3B-DF1C-485B-B55C-9A591D02077C}" dt="2020-10-16T11:59:08.074" v="936" actId="20577"/>
          <ac:spMkLst>
            <pc:docMk/>
            <pc:sldMk cId="3666411745" sldId="266"/>
            <ac:spMk id="3" creationId="{CE1DFF27-06C5-4EE9-8F41-DD13118DC650}"/>
          </ac:spMkLst>
        </pc:spChg>
        <pc:picChg chg="add mod">
          <ac:chgData name="janita sikkema" userId="e1526528bcdc2d40" providerId="LiveId" clId="{E0958B3B-DF1C-485B-B55C-9A591D02077C}" dt="2020-10-16T11:47:34.388" v="301" actId="1076"/>
          <ac:picMkLst>
            <pc:docMk/>
            <pc:sldMk cId="3666411745" sldId="266"/>
            <ac:picMk id="4" creationId="{A3B32833-8364-433A-B31A-71223E104A7C}"/>
          </ac:picMkLst>
        </pc:picChg>
      </pc:sldChg>
      <pc:sldChg chg="addSp modSp add">
        <pc:chgData name="janita sikkema" userId="e1526528bcdc2d40" providerId="LiveId" clId="{E0958B3B-DF1C-485B-B55C-9A591D02077C}" dt="2020-10-16T11:48:04.759" v="321" actId="5793"/>
        <pc:sldMkLst>
          <pc:docMk/>
          <pc:sldMk cId="2568364266" sldId="276"/>
        </pc:sldMkLst>
        <pc:spChg chg="mod">
          <ac:chgData name="janita sikkema" userId="e1526528bcdc2d40" providerId="LiveId" clId="{E0958B3B-DF1C-485B-B55C-9A591D02077C}" dt="2020-10-16T11:43:24.985" v="29" actId="20577"/>
          <ac:spMkLst>
            <pc:docMk/>
            <pc:sldMk cId="2568364266" sldId="276"/>
            <ac:spMk id="2" creationId="{A71F352B-9B8E-4B3A-A2B2-3520BA1C07F3}"/>
          </ac:spMkLst>
        </pc:spChg>
        <pc:spChg chg="mod">
          <ac:chgData name="janita sikkema" userId="e1526528bcdc2d40" providerId="LiveId" clId="{E0958B3B-DF1C-485B-B55C-9A591D02077C}" dt="2020-10-16T11:48:04.759" v="321" actId="5793"/>
          <ac:spMkLst>
            <pc:docMk/>
            <pc:sldMk cId="2568364266" sldId="276"/>
            <ac:spMk id="3" creationId="{3336B699-0952-4D8C-9B1D-98E523176880}"/>
          </ac:spMkLst>
        </pc:spChg>
        <pc:picChg chg="add mod">
          <ac:chgData name="janita sikkema" userId="e1526528bcdc2d40" providerId="LiveId" clId="{E0958B3B-DF1C-485B-B55C-9A591D02077C}" dt="2020-10-16T11:44:24.669" v="77" actId="1076"/>
          <ac:picMkLst>
            <pc:docMk/>
            <pc:sldMk cId="2568364266" sldId="276"/>
            <ac:picMk id="4098" creationId="{236476A7-9A64-4E77-8782-F20900D81AE7}"/>
          </ac:picMkLst>
        </pc:picChg>
      </pc:sldChg>
      <pc:sldChg chg="modSp add">
        <pc:chgData name="janita sikkema" userId="e1526528bcdc2d40" providerId="LiveId" clId="{E0958B3B-DF1C-485B-B55C-9A591D02077C}" dt="2020-10-16T12:07:41.815" v="966" actId="20577"/>
        <pc:sldMkLst>
          <pc:docMk/>
          <pc:sldMk cId="1669454440" sldId="277"/>
        </pc:sldMkLst>
        <pc:spChg chg="mod">
          <ac:chgData name="janita sikkema" userId="e1526528bcdc2d40" providerId="LiveId" clId="{E0958B3B-DF1C-485B-B55C-9A591D02077C}" dt="2020-10-16T11:47:54.774" v="308" actId="20577"/>
          <ac:spMkLst>
            <pc:docMk/>
            <pc:sldMk cId="1669454440" sldId="277"/>
            <ac:spMk id="2" creationId="{DA673BB7-088C-4749-832F-66E48CC64151}"/>
          </ac:spMkLst>
        </pc:spChg>
        <pc:spChg chg="mod">
          <ac:chgData name="janita sikkema" userId="e1526528bcdc2d40" providerId="LiveId" clId="{E0958B3B-DF1C-485B-B55C-9A591D02077C}" dt="2020-10-16T12:07:41.815" v="966" actId="20577"/>
          <ac:spMkLst>
            <pc:docMk/>
            <pc:sldMk cId="1669454440" sldId="277"/>
            <ac:spMk id="3" creationId="{744AE184-68A0-4136-A2BE-15BF49126CF8}"/>
          </ac:spMkLst>
        </pc:spChg>
      </pc:sldChg>
      <pc:sldChg chg="modSp add">
        <pc:chgData name="janita sikkema" userId="e1526528bcdc2d40" providerId="LiveId" clId="{E0958B3B-DF1C-485B-B55C-9A591D02077C}" dt="2020-10-16T12:44:52.409" v="1250" actId="20577"/>
        <pc:sldMkLst>
          <pc:docMk/>
          <pc:sldMk cId="2420325897" sldId="278"/>
        </pc:sldMkLst>
        <pc:spChg chg="mod">
          <ac:chgData name="janita sikkema" userId="e1526528bcdc2d40" providerId="LiveId" clId="{E0958B3B-DF1C-485B-B55C-9A591D02077C}" dt="2020-10-16T11:53:04.785" v="622" actId="20577"/>
          <ac:spMkLst>
            <pc:docMk/>
            <pc:sldMk cId="2420325897" sldId="278"/>
            <ac:spMk id="2" creationId="{D305AF78-5982-4DAC-A4B7-F783A8241640}"/>
          </ac:spMkLst>
        </pc:spChg>
        <pc:spChg chg="mod">
          <ac:chgData name="janita sikkema" userId="e1526528bcdc2d40" providerId="LiveId" clId="{E0958B3B-DF1C-485B-B55C-9A591D02077C}" dt="2020-10-16T12:44:52.409" v="1250" actId="20577"/>
          <ac:spMkLst>
            <pc:docMk/>
            <pc:sldMk cId="2420325897" sldId="278"/>
            <ac:spMk id="3" creationId="{A3AD54EA-5199-4098-B366-249F67BD2688}"/>
          </ac:spMkLst>
        </pc:spChg>
      </pc:sldChg>
      <pc:sldChg chg="add">
        <pc:chgData name="janita sikkema" userId="e1526528bcdc2d40" providerId="LiveId" clId="{E0958B3B-DF1C-485B-B55C-9A591D02077C}" dt="2020-10-16T11:57:01.070" v="731"/>
        <pc:sldMkLst>
          <pc:docMk/>
          <pc:sldMk cId="1424436355" sldId="279"/>
        </pc:sldMkLst>
      </pc:sldChg>
      <pc:sldChg chg="modSp">
        <pc:chgData name="janita sikkema" userId="e1526528bcdc2d40" providerId="LiveId" clId="{E0958B3B-DF1C-485B-B55C-9A591D02077C}" dt="2020-10-16T13:05:49.808" v="1741" actId="20577"/>
        <pc:sldMkLst>
          <pc:docMk/>
          <pc:sldMk cId="4107016142" sldId="280"/>
        </pc:sldMkLst>
        <pc:spChg chg="mod">
          <ac:chgData name="janita sikkema" userId="e1526528bcdc2d40" providerId="LiveId" clId="{E0958B3B-DF1C-485B-B55C-9A591D02077C}" dt="2020-10-16T13:05:49.808" v="1741" actId="20577"/>
          <ac:spMkLst>
            <pc:docMk/>
            <pc:sldMk cId="4107016142" sldId="280"/>
            <ac:spMk id="3" creationId="{A3AD54EA-5199-4098-B366-249F67BD2688}"/>
          </ac:spMkLst>
        </pc:spChg>
      </pc:sldChg>
    </pc:docChg>
  </pc:docChgLst>
  <pc:docChgLst>
    <pc:chgData name="janita sikkema" userId="e1526528bcdc2d40" providerId="LiveId" clId="{2AE3F50F-D9C2-4A5A-8142-527EBF669EDD}"/>
    <pc:docChg chg="custSel delSld modSld sldOrd">
      <pc:chgData name="janita sikkema" userId="e1526528bcdc2d40" providerId="LiveId" clId="{2AE3F50F-D9C2-4A5A-8142-527EBF669EDD}" dt="2020-12-16T12:33:41.149" v="113" actId="255"/>
      <pc:docMkLst>
        <pc:docMk/>
      </pc:docMkLst>
      <pc:sldChg chg="ord">
        <pc:chgData name="janita sikkema" userId="e1526528bcdc2d40" providerId="LiveId" clId="{2AE3F50F-D9C2-4A5A-8142-527EBF669EDD}" dt="2020-12-16T12:27:15.085" v="29"/>
        <pc:sldMkLst>
          <pc:docMk/>
          <pc:sldMk cId="949806538" sldId="264"/>
        </pc:sldMkLst>
      </pc:sldChg>
      <pc:sldChg chg="addSp delSp modSp mod">
        <pc:chgData name="janita sikkema" userId="e1526528bcdc2d40" providerId="LiveId" clId="{2AE3F50F-D9C2-4A5A-8142-527EBF669EDD}" dt="2020-12-16T12:26:32.578" v="26" actId="478"/>
        <pc:sldMkLst>
          <pc:docMk/>
          <pc:sldMk cId="1352189987" sldId="274"/>
        </pc:sldMkLst>
        <pc:spChg chg="mod">
          <ac:chgData name="janita sikkema" userId="e1526528bcdc2d40" providerId="LiveId" clId="{2AE3F50F-D9C2-4A5A-8142-527EBF669EDD}" dt="2020-12-16T12:20:43.040" v="16" actId="6549"/>
          <ac:spMkLst>
            <pc:docMk/>
            <pc:sldMk cId="1352189987" sldId="274"/>
            <ac:spMk id="2" creationId="{12E5BB5B-80B0-4CA5-B3A6-1579BFCC3D66}"/>
          </ac:spMkLst>
        </pc:spChg>
        <pc:spChg chg="del">
          <ac:chgData name="janita sikkema" userId="e1526528bcdc2d40" providerId="LiveId" clId="{2AE3F50F-D9C2-4A5A-8142-527EBF669EDD}" dt="2020-12-16T12:26:32.578" v="26" actId="478"/>
          <ac:spMkLst>
            <pc:docMk/>
            <pc:sldMk cId="1352189987" sldId="274"/>
            <ac:spMk id="3" creationId="{1B3E34EA-53CB-433E-9BCB-BEEB7E8637FC}"/>
          </ac:spMkLst>
        </pc:spChg>
        <pc:picChg chg="add mod">
          <ac:chgData name="janita sikkema" userId="e1526528bcdc2d40" providerId="LiveId" clId="{2AE3F50F-D9C2-4A5A-8142-527EBF669EDD}" dt="2020-12-16T12:26:28.827" v="25" actId="1076"/>
          <ac:picMkLst>
            <pc:docMk/>
            <pc:sldMk cId="1352189987" sldId="274"/>
            <ac:picMk id="4" creationId="{B8360F80-CBE6-4A09-A145-22EF175238B1}"/>
          </ac:picMkLst>
        </pc:picChg>
      </pc:sldChg>
      <pc:sldChg chg="ord">
        <pc:chgData name="janita sikkema" userId="e1526528bcdc2d40" providerId="LiveId" clId="{2AE3F50F-D9C2-4A5A-8142-527EBF669EDD}" dt="2020-12-16T12:25:46.590" v="18"/>
        <pc:sldMkLst>
          <pc:docMk/>
          <pc:sldMk cId="3524152760" sldId="275"/>
        </pc:sldMkLst>
      </pc:sldChg>
      <pc:sldChg chg="del">
        <pc:chgData name="janita sikkema" userId="e1526528bcdc2d40" providerId="LiveId" clId="{2AE3F50F-D9C2-4A5A-8142-527EBF669EDD}" dt="2020-12-16T12:26:40.687" v="27" actId="47"/>
        <pc:sldMkLst>
          <pc:docMk/>
          <pc:sldMk cId="2568364266" sldId="276"/>
        </pc:sldMkLst>
      </pc:sldChg>
      <pc:sldChg chg="modSp mod">
        <pc:chgData name="janita sikkema" userId="e1526528bcdc2d40" providerId="LiveId" clId="{2AE3F50F-D9C2-4A5A-8142-527EBF669EDD}" dt="2020-12-16T12:33:41.149" v="113" actId="255"/>
        <pc:sldMkLst>
          <pc:docMk/>
          <pc:sldMk cId="1424436355" sldId="279"/>
        </pc:sldMkLst>
        <pc:spChg chg="mod">
          <ac:chgData name="janita sikkema" userId="e1526528bcdc2d40" providerId="LiveId" clId="{2AE3F50F-D9C2-4A5A-8142-527EBF669EDD}" dt="2020-12-16T12:33:41.149" v="113" actId="255"/>
          <ac:spMkLst>
            <pc:docMk/>
            <pc:sldMk cId="1424436355" sldId="279"/>
            <ac:spMk id="3" creationId="{C2E19075-258B-4BC6-B730-E82C8673F4CC}"/>
          </ac:spMkLst>
        </pc:spChg>
        <pc:picChg chg="mod">
          <ac:chgData name="janita sikkema" userId="e1526528bcdc2d40" providerId="LiveId" clId="{2AE3F50F-D9C2-4A5A-8142-527EBF669EDD}" dt="2020-12-16T12:33:29.379" v="111" actId="1076"/>
          <ac:picMkLst>
            <pc:docMk/>
            <pc:sldMk cId="1424436355" sldId="279"/>
            <ac:picMk id="8194" creationId="{429E5E74-0B56-4EB0-B483-C87857EC444A}"/>
          </ac:picMkLst>
        </pc:picChg>
        <pc:picChg chg="mod">
          <ac:chgData name="janita sikkema" userId="e1526528bcdc2d40" providerId="LiveId" clId="{2AE3F50F-D9C2-4A5A-8142-527EBF669EDD}" dt="2020-12-16T12:33:31.203" v="112" actId="1076"/>
          <ac:picMkLst>
            <pc:docMk/>
            <pc:sldMk cId="1424436355" sldId="279"/>
            <ac:picMk id="8196" creationId="{44A504BA-D8C8-48DB-A1B6-214C5666D5DE}"/>
          </ac:picMkLst>
        </pc:picChg>
      </pc:sldChg>
      <pc:sldChg chg="modSp mod">
        <pc:chgData name="janita sikkema" userId="e1526528bcdc2d40" providerId="LiveId" clId="{2AE3F50F-D9C2-4A5A-8142-527EBF669EDD}" dt="2020-12-16T12:32:25.121" v="107" actId="20577"/>
        <pc:sldMkLst>
          <pc:docMk/>
          <pc:sldMk cId="4107016142" sldId="280"/>
        </pc:sldMkLst>
        <pc:spChg chg="mod">
          <ac:chgData name="janita sikkema" userId="e1526528bcdc2d40" providerId="LiveId" clId="{2AE3F50F-D9C2-4A5A-8142-527EBF669EDD}" dt="2020-12-16T12:32:25.121" v="107" actId="20577"/>
          <ac:spMkLst>
            <pc:docMk/>
            <pc:sldMk cId="4107016142" sldId="280"/>
            <ac:spMk id="2" creationId="{D305AF78-5982-4DAC-A4B7-F783A8241640}"/>
          </ac:spMkLst>
        </pc:spChg>
      </pc:sldChg>
      <pc:sldChg chg="modSp ord">
        <pc:chgData name="janita sikkema" userId="e1526528bcdc2d40" providerId="LiveId" clId="{2AE3F50F-D9C2-4A5A-8142-527EBF669EDD}" dt="2020-12-16T12:29:48.758" v="52"/>
        <pc:sldMkLst>
          <pc:docMk/>
          <pc:sldMk cId="1044417826" sldId="282"/>
        </pc:sldMkLst>
        <pc:picChg chg="mod">
          <ac:chgData name="janita sikkema" userId="e1526528bcdc2d40" providerId="LiveId" clId="{2AE3F50F-D9C2-4A5A-8142-527EBF669EDD}" dt="2020-12-16T12:29:25.568" v="50" actId="732"/>
          <ac:picMkLst>
            <pc:docMk/>
            <pc:sldMk cId="1044417826" sldId="282"/>
            <ac:picMk id="4098" creationId="{1AF87777-BF01-4FEE-8ED2-C65D6AF5DA17}"/>
          </ac:picMkLst>
        </pc:picChg>
      </pc:sldChg>
      <pc:sldChg chg="addSp modSp mod">
        <pc:chgData name="janita sikkema" userId="e1526528bcdc2d40" providerId="LiveId" clId="{2AE3F50F-D9C2-4A5A-8142-527EBF669EDD}" dt="2020-12-16T12:31:26.411" v="66" actId="1076"/>
        <pc:sldMkLst>
          <pc:docMk/>
          <pc:sldMk cId="3981368172" sldId="283"/>
        </pc:sldMkLst>
        <pc:spChg chg="add mod">
          <ac:chgData name="janita sikkema" userId="e1526528bcdc2d40" providerId="LiveId" clId="{2AE3F50F-D9C2-4A5A-8142-527EBF669EDD}" dt="2020-12-16T12:31:22.126" v="65" actId="1076"/>
          <ac:spMkLst>
            <pc:docMk/>
            <pc:sldMk cId="3981368172" sldId="283"/>
            <ac:spMk id="7" creationId="{60C6289F-A904-45FE-8C4E-1B87B3112D13}"/>
          </ac:spMkLst>
        </pc:spChg>
        <pc:picChg chg="add mod">
          <ac:chgData name="janita sikkema" userId="e1526528bcdc2d40" providerId="LiveId" clId="{2AE3F50F-D9C2-4A5A-8142-527EBF669EDD}" dt="2020-12-16T12:30:54.323" v="60" actId="1076"/>
          <ac:picMkLst>
            <pc:docMk/>
            <pc:sldMk cId="3981368172" sldId="283"/>
            <ac:picMk id="5" creationId="{40C9BDC0-ED54-4EA9-86FA-E2EC364BF59E}"/>
          </ac:picMkLst>
        </pc:picChg>
        <pc:picChg chg="add mod">
          <ac:chgData name="janita sikkema" userId="e1526528bcdc2d40" providerId="LiveId" clId="{2AE3F50F-D9C2-4A5A-8142-527EBF669EDD}" dt="2020-12-16T12:31:10.571" v="63" actId="1076"/>
          <ac:picMkLst>
            <pc:docMk/>
            <pc:sldMk cId="3981368172" sldId="283"/>
            <ac:picMk id="6" creationId="{0513B04E-55F9-4D61-B8AA-7F80B91F4643}"/>
          </ac:picMkLst>
        </pc:picChg>
        <pc:picChg chg="mod">
          <ac:chgData name="janita sikkema" userId="e1526528bcdc2d40" providerId="LiveId" clId="{2AE3F50F-D9C2-4A5A-8142-527EBF669EDD}" dt="2020-12-16T12:31:26.411" v="66" actId="1076"/>
          <ac:picMkLst>
            <pc:docMk/>
            <pc:sldMk cId="3981368172" sldId="283"/>
            <ac:picMk id="6146" creationId="{4E464AA5-C5CC-4D0B-81A4-4ABF728D6851}"/>
          </ac:picMkLst>
        </pc:picChg>
      </pc:sldChg>
      <pc:sldChg chg="del ord">
        <pc:chgData name="janita sikkema" userId="e1526528bcdc2d40" providerId="LiveId" clId="{2AE3F50F-D9C2-4A5A-8142-527EBF669EDD}" dt="2020-12-16T12:31:30.731" v="67" actId="47"/>
        <pc:sldMkLst>
          <pc:docMk/>
          <pc:sldMk cId="1021203750" sldId="285"/>
        </pc:sldMkLst>
      </pc:sldChg>
      <pc:sldChg chg="ord">
        <pc:chgData name="janita sikkema" userId="e1526528bcdc2d40" providerId="LiveId" clId="{2AE3F50F-D9C2-4A5A-8142-527EBF669EDD}" dt="2020-12-16T12:27:16.468" v="31"/>
        <pc:sldMkLst>
          <pc:docMk/>
          <pc:sldMk cId="2867262925" sldId="28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A76EB9D5-7E1A-4433-8B21-2237CC26FA2C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EC2AB55-62C0-407E-B706-C907B44B0BFC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D63-E026-4E54-B301-C824E1BD14F3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6C423185-9573-406A-8068-0AB4F2335019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C5516DA-9D86-4E1E-A623-C11F9F74EB59}" type="datetimeFigureOut">
              <a:rPr lang="en-US" dirty="0"/>
              <a:t>2/18/2021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9.m4a"/><Relationship Id="rId3" Type="http://schemas.microsoft.com/office/2007/relationships/media" Target="../media/media7.m4a"/><Relationship Id="rId7" Type="http://schemas.microsoft.com/office/2007/relationships/media" Target="../media/media9.m4a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audio" Target="../media/media8.m4a"/><Relationship Id="rId5" Type="http://schemas.microsoft.com/office/2007/relationships/media" Target="../media/media8.m4a"/><Relationship Id="rId10" Type="http://schemas.openxmlformats.org/officeDocument/2006/relationships/image" Target="../media/image3.png"/><Relationship Id="rId4" Type="http://schemas.openxmlformats.org/officeDocument/2006/relationships/audio" Target="../media/media7.m4a"/><Relationship Id="rId9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microsoft.com/office/2007/relationships/media" Target="../media/media12.m4a"/><Relationship Id="rId7" Type="http://schemas.openxmlformats.org/officeDocument/2006/relationships/image" Target="../media/image14.jpe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.png"/><Relationship Id="rId4" Type="http://schemas.openxmlformats.org/officeDocument/2006/relationships/audio" Target="../media/media12.m4a"/><Relationship Id="rId9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3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8BA9FF-1DA1-4350-A5B2-B7F40E94A6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Ethiek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8EF6676-D776-478E-ADC0-37EDCEDE85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9709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187414-5991-4F6E-B72C-209566C9F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Deugdelijk handelen is in elke situatie anders</a:t>
            </a:r>
          </a:p>
        </p:txBody>
      </p: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7F54452B-2628-4354-9564-82FD4FBE140E}"/>
              </a:ext>
            </a:extLst>
          </p:cNvPr>
          <p:cNvCxnSpPr/>
          <p:nvPr/>
        </p:nvCxnSpPr>
        <p:spPr>
          <a:xfrm>
            <a:off x="2895600" y="2946400"/>
            <a:ext cx="580136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Ovaal 5">
            <a:extLst>
              <a:ext uri="{FF2B5EF4-FFF2-40B4-BE49-F238E27FC236}">
                <a16:creationId xmlns:a16="http://schemas.microsoft.com/office/drawing/2014/main" id="{2C033FE1-C2DA-4ACA-B409-FF32253F2538}"/>
              </a:ext>
            </a:extLst>
          </p:cNvPr>
          <p:cNvSpPr/>
          <p:nvPr/>
        </p:nvSpPr>
        <p:spPr>
          <a:xfrm>
            <a:off x="5486400" y="2646680"/>
            <a:ext cx="609600" cy="59944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2B752A89-8E5E-439D-A42D-1944946EF348}"/>
              </a:ext>
            </a:extLst>
          </p:cNvPr>
          <p:cNvSpPr txBox="1"/>
          <p:nvPr/>
        </p:nvSpPr>
        <p:spPr>
          <a:xfrm>
            <a:off x="1353819" y="2554543"/>
            <a:ext cx="13589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lafheid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BE25E1F-3B8F-4194-BF8C-49AFC14F0DD8}"/>
              </a:ext>
            </a:extLst>
          </p:cNvPr>
          <p:cNvSpPr txBox="1"/>
          <p:nvPr/>
        </p:nvSpPr>
        <p:spPr>
          <a:xfrm>
            <a:off x="9093200" y="2646680"/>
            <a:ext cx="243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overmoed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3B26FDFA-9FB3-414F-AA89-D7D7983A10C9}"/>
              </a:ext>
            </a:extLst>
          </p:cNvPr>
          <p:cNvSpPr txBox="1"/>
          <p:nvPr/>
        </p:nvSpPr>
        <p:spPr>
          <a:xfrm>
            <a:off x="5267960" y="2014194"/>
            <a:ext cx="1656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moed</a:t>
            </a:r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7DAADE0C-49C7-4189-9C16-142994E41ACB}"/>
              </a:ext>
            </a:extLst>
          </p:cNvPr>
          <p:cNvCxnSpPr/>
          <p:nvPr/>
        </p:nvCxnSpPr>
        <p:spPr>
          <a:xfrm>
            <a:off x="2890520" y="4156328"/>
            <a:ext cx="580136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kstvak 11">
            <a:extLst>
              <a:ext uri="{FF2B5EF4-FFF2-40B4-BE49-F238E27FC236}">
                <a16:creationId xmlns:a16="http://schemas.microsoft.com/office/drawing/2014/main" id="{50BDD390-7F93-4BAD-9D7B-3E07B47DE83B}"/>
              </a:ext>
            </a:extLst>
          </p:cNvPr>
          <p:cNvSpPr txBox="1"/>
          <p:nvPr/>
        </p:nvSpPr>
        <p:spPr>
          <a:xfrm>
            <a:off x="9093200" y="3763420"/>
            <a:ext cx="243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overmoed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C4FF4F4E-B387-4C60-B5C2-E7D63F20A7FD}"/>
              </a:ext>
            </a:extLst>
          </p:cNvPr>
          <p:cNvSpPr txBox="1"/>
          <p:nvPr/>
        </p:nvSpPr>
        <p:spPr>
          <a:xfrm>
            <a:off x="1353819" y="4952139"/>
            <a:ext cx="13589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lafheid</a:t>
            </a:r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A9753E59-E5F8-4EF8-8E23-C1AF9A238639}"/>
              </a:ext>
            </a:extLst>
          </p:cNvPr>
          <p:cNvSpPr/>
          <p:nvPr/>
        </p:nvSpPr>
        <p:spPr>
          <a:xfrm>
            <a:off x="4470400" y="3809427"/>
            <a:ext cx="609600" cy="59944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AA9EC37F-B5D8-4E94-827E-2B2AB36B2E00}"/>
              </a:ext>
            </a:extLst>
          </p:cNvPr>
          <p:cNvSpPr txBox="1"/>
          <p:nvPr/>
        </p:nvSpPr>
        <p:spPr>
          <a:xfrm>
            <a:off x="4236720" y="3319015"/>
            <a:ext cx="1656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moed</a:t>
            </a: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54FAA387-2327-4001-BD02-D73034C35DD4}"/>
              </a:ext>
            </a:extLst>
          </p:cNvPr>
          <p:cNvCxnSpPr/>
          <p:nvPr/>
        </p:nvCxnSpPr>
        <p:spPr>
          <a:xfrm>
            <a:off x="2890520" y="5344160"/>
            <a:ext cx="580136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Ovaal 16">
            <a:extLst>
              <a:ext uri="{FF2B5EF4-FFF2-40B4-BE49-F238E27FC236}">
                <a16:creationId xmlns:a16="http://schemas.microsoft.com/office/drawing/2014/main" id="{CBD47528-1288-4109-9835-2E467F082A95}"/>
              </a:ext>
            </a:extLst>
          </p:cNvPr>
          <p:cNvSpPr/>
          <p:nvPr/>
        </p:nvSpPr>
        <p:spPr>
          <a:xfrm>
            <a:off x="6807200" y="5044440"/>
            <a:ext cx="609600" cy="59944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FF728989-65A7-432A-A7AE-7637DDC27C27}"/>
              </a:ext>
            </a:extLst>
          </p:cNvPr>
          <p:cNvSpPr txBox="1"/>
          <p:nvPr/>
        </p:nvSpPr>
        <p:spPr>
          <a:xfrm>
            <a:off x="9093200" y="4952140"/>
            <a:ext cx="243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overmoed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60C01447-6E55-4E45-A9A5-A072B32456BC}"/>
              </a:ext>
            </a:extLst>
          </p:cNvPr>
          <p:cNvSpPr txBox="1"/>
          <p:nvPr/>
        </p:nvSpPr>
        <p:spPr>
          <a:xfrm>
            <a:off x="1320800" y="3833967"/>
            <a:ext cx="1391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lafheid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EE95B6E6-9D12-47E3-9313-78871A8486DF}"/>
              </a:ext>
            </a:extLst>
          </p:cNvPr>
          <p:cNvSpPr txBox="1"/>
          <p:nvPr/>
        </p:nvSpPr>
        <p:spPr>
          <a:xfrm>
            <a:off x="6588760" y="4481762"/>
            <a:ext cx="1656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moed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BF562548-630F-4C7C-A500-A44F945EB255}"/>
              </a:ext>
            </a:extLst>
          </p:cNvPr>
          <p:cNvSpPr/>
          <p:nvPr/>
        </p:nvSpPr>
        <p:spPr>
          <a:xfrm>
            <a:off x="1320800" y="2014194"/>
            <a:ext cx="9621520" cy="126183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A38E4CB0-C86E-408F-B6C4-2EFC921884F1}"/>
              </a:ext>
            </a:extLst>
          </p:cNvPr>
          <p:cNvSpPr/>
          <p:nvPr/>
        </p:nvSpPr>
        <p:spPr>
          <a:xfrm>
            <a:off x="1320800" y="3319015"/>
            <a:ext cx="9621520" cy="126181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F1630894-4220-4130-99EB-AC019D48BCBD}"/>
              </a:ext>
            </a:extLst>
          </p:cNvPr>
          <p:cNvSpPr/>
          <p:nvPr/>
        </p:nvSpPr>
        <p:spPr>
          <a:xfrm>
            <a:off x="1320800" y="4683760"/>
            <a:ext cx="9621520" cy="109728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4321B0C2-DD3A-4181-AF2C-4D5886EA3DA7}"/>
              </a:ext>
            </a:extLst>
          </p:cNvPr>
          <p:cNvSpPr txBox="1"/>
          <p:nvPr/>
        </p:nvSpPr>
        <p:spPr>
          <a:xfrm>
            <a:off x="1353819" y="2041214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Situatie 1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B06071FF-3E2B-4A62-A6CE-0BF307400DAB}"/>
              </a:ext>
            </a:extLst>
          </p:cNvPr>
          <p:cNvSpPr txBox="1"/>
          <p:nvPr/>
        </p:nvSpPr>
        <p:spPr>
          <a:xfrm>
            <a:off x="1320800" y="3320638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Situatie 2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F7CC6FBA-035E-4CFA-99E4-A49C04A01202}"/>
              </a:ext>
            </a:extLst>
          </p:cNvPr>
          <p:cNvSpPr txBox="1"/>
          <p:nvPr/>
        </p:nvSpPr>
        <p:spPr>
          <a:xfrm>
            <a:off x="1320800" y="4664538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Situatie 3</a:t>
            </a:r>
          </a:p>
        </p:txBody>
      </p:sp>
      <p:pic>
        <p:nvPicPr>
          <p:cNvPr id="26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2988F591-CEEE-471F-B588-EFF98B9618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11624" y="2410546"/>
            <a:ext cx="406400" cy="406400"/>
          </a:xfrm>
          <a:prstGeom prst="rect">
            <a:avLst/>
          </a:prstGeom>
        </p:spPr>
      </p:pic>
      <p:pic>
        <p:nvPicPr>
          <p:cNvPr id="27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22FD181B-5CB5-4348-91EB-C0F588A9A31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29920" y="3737448"/>
            <a:ext cx="406400" cy="406400"/>
          </a:xfrm>
          <a:prstGeom prst="rect">
            <a:avLst/>
          </a:prstGeom>
        </p:spPr>
      </p:pic>
      <p:pic>
        <p:nvPicPr>
          <p:cNvPr id="28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B2DFD63D-8EFD-495B-8B2E-03AE071188E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73947" y="4952139"/>
            <a:ext cx="406400" cy="406400"/>
          </a:xfrm>
          <a:prstGeom prst="rect">
            <a:avLst/>
          </a:prstGeom>
        </p:spPr>
      </p:pic>
      <p:pic>
        <p:nvPicPr>
          <p:cNvPr id="30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6E624573-D643-4DCC-BE69-CC7D659BA1D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08424" y="119585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262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2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90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9027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744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29E85B-CE3A-4A1E-A97B-F779FE6D6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Voorbeelden Deugden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E5E7FA2-D232-416D-99B0-289FF158D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03120"/>
            <a:ext cx="10058400" cy="4226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3200" b="1" dirty="0"/>
              <a:t>		    	     2 Uitersten</a:t>
            </a:r>
          </a:p>
          <a:p>
            <a:pPr marL="0" indent="0">
              <a:buNone/>
            </a:pPr>
            <a:r>
              <a:rPr lang="nl-NL" sz="3200" b="1" dirty="0"/>
              <a:t>Tekort</a:t>
            </a:r>
            <a:r>
              <a:rPr lang="nl-NL" sz="3200" dirty="0"/>
              <a:t>			</a:t>
            </a:r>
            <a:r>
              <a:rPr lang="nl-NL" sz="3200" b="1" dirty="0"/>
              <a:t>Deugd</a:t>
            </a:r>
            <a:r>
              <a:rPr lang="nl-NL" sz="3200" dirty="0"/>
              <a:t>			</a:t>
            </a:r>
            <a:r>
              <a:rPr lang="nl-NL" sz="3200" b="1" dirty="0"/>
              <a:t>Teveel</a:t>
            </a:r>
          </a:p>
          <a:p>
            <a:pPr marL="0" indent="0">
              <a:buNone/>
            </a:pPr>
            <a:r>
              <a:rPr lang="nl-NL" sz="3200" dirty="0"/>
              <a:t>Lafheid			Moed			Overmoedig</a:t>
            </a:r>
          </a:p>
          <a:p>
            <a:pPr marL="0" indent="0">
              <a:buNone/>
            </a:pPr>
            <a:endParaRPr lang="nl-NL" sz="3200" dirty="0"/>
          </a:p>
          <a:p>
            <a:pPr marL="0" indent="0">
              <a:buNone/>
            </a:pPr>
            <a:r>
              <a:rPr lang="nl-NL" sz="3200" dirty="0"/>
              <a:t>Gierigheid 			Vrijgevigheid		Verkwisting </a:t>
            </a:r>
          </a:p>
          <a:p>
            <a:pPr marL="0" indent="0">
              <a:buNone/>
            </a:pPr>
            <a:endParaRPr lang="nl-NL" sz="3200" dirty="0"/>
          </a:p>
          <a:p>
            <a:pPr marL="0" indent="0">
              <a:buNone/>
            </a:pPr>
            <a:r>
              <a:rPr lang="nl-NL" sz="3200" dirty="0"/>
              <a:t>Minachting			Vriendelijkheid		Toegeeflijkheid </a:t>
            </a:r>
          </a:p>
          <a:p>
            <a:pPr marL="0" indent="0">
              <a:buNone/>
            </a:pPr>
            <a:endParaRPr lang="nl-NL" sz="3200" dirty="0"/>
          </a:p>
        </p:txBody>
      </p: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A5160581-E7B9-47D3-A794-68C57A3080F0}"/>
              </a:ext>
            </a:extLst>
          </p:cNvPr>
          <p:cNvCxnSpPr>
            <a:cxnSpLocks/>
          </p:cNvCxnSpPr>
          <p:nvPr/>
        </p:nvCxnSpPr>
        <p:spPr>
          <a:xfrm flipH="1">
            <a:off x="2631440" y="2590800"/>
            <a:ext cx="1463040" cy="2235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Rechte verbindingslijn 7">
            <a:extLst>
              <a:ext uri="{FF2B5EF4-FFF2-40B4-BE49-F238E27FC236}">
                <a16:creationId xmlns:a16="http://schemas.microsoft.com/office/drawing/2014/main" id="{97BD915A-4E21-4531-9B97-D9CA7EA164FE}"/>
              </a:ext>
            </a:extLst>
          </p:cNvPr>
          <p:cNvCxnSpPr>
            <a:cxnSpLocks/>
          </p:cNvCxnSpPr>
          <p:nvPr/>
        </p:nvCxnSpPr>
        <p:spPr>
          <a:xfrm>
            <a:off x="6705600" y="2499360"/>
            <a:ext cx="1534160" cy="3149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72091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1463B9A0-C42E-402C-9AD1-9DAE533613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069235B-22DB-4231-8291-D64DA2CDE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7AAE40DA-1F5A-4A1A-89CA-2BC620DCDB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Opvoeden met wat?? Met deugden!! | Website4Mama.nl">
            <a:extLst>
              <a:ext uri="{FF2B5EF4-FFF2-40B4-BE49-F238E27FC236}">
                <a16:creationId xmlns:a16="http://schemas.microsoft.com/office/drawing/2014/main" id="{1AF87777-BF01-4FEE-8ED2-C65D6AF5DA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23231" y1="27926" x2="20615" y2="44353"/>
                        <a14:foregroundMark x1="22615" y1="28747" x2="18923" y2="36961"/>
                        <a14:foregroundMark x1="18923" y1="36961" x2="16615" y2="58932"/>
                        <a14:foregroundMark x1="16923" y1="58111" x2="18923" y2="67967"/>
                        <a14:foregroundMark x1="18923" y1="67967" x2="23231" y2="76386"/>
                        <a14:foregroundMark x1="23231" y1="76386" x2="42769" y2="89528"/>
                        <a14:foregroundMark x1="42769" y1="89528" x2="64308" y2="87474"/>
                        <a14:foregroundMark x1="64308" y1="87474" x2="71077" y2="82341"/>
                        <a14:foregroundMark x1="71077" y1="82341" x2="76154" y2="75565"/>
                        <a14:foregroundMark x1="76154" y1="75565" x2="83538" y2="58522"/>
                        <a14:foregroundMark x1="83538" y1="58522" x2="83385" y2="48871"/>
                        <a14:foregroundMark x1="83385" y1="48871" x2="69077" y2="16632"/>
                        <a14:foregroundMark x1="69077" y1="16632" x2="50923" y2="12320"/>
                        <a14:foregroundMark x1="50923" y1="12320" x2="34000" y2="15606"/>
                        <a14:foregroundMark x1="34000" y1="15606" x2="22308" y2="28337"/>
                        <a14:foregroundMark x1="22308" y1="28337" x2="22308" y2="283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61" t="9799" r="14426" b="9221"/>
          <a:stretch/>
        </p:blipFill>
        <p:spPr bwMode="auto">
          <a:xfrm>
            <a:off x="3627120" y="1310640"/>
            <a:ext cx="496824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1784474C-C354-4D60-949E-30D91DC7D8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45666" y="146473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41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3FE9F9-6410-47D3-99D8-6DAF0ABAA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Poiesis</a:t>
            </a:r>
            <a:r>
              <a:rPr lang="nl-NL" dirty="0"/>
              <a:t> en Praxis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2E19075-258B-4BC6-B730-E82C8673F4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27214"/>
            <a:ext cx="10058400" cy="4227261"/>
          </a:xfrm>
        </p:spPr>
        <p:txBody>
          <a:bodyPr/>
          <a:lstStyle/>
          <a:p>
            <a:r>
              <a:rPr lang="nl-NL" sz="3200" dirty="0" err="1"/>
              <a:t>Poiesis</a:t>
            </a:r>
            <a:r>
              <a:rPr lang="nl-NL" sz="3200" dirty="0"/>
              <a:t> = maken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sz="3200" dirty="0" err="1"/>
              <a:t>Parxis</a:t>
            </a:r>
            <a:r>
              <a:rPr lang="nl-NL" sz="3200" dirty="0"/>
              <a:t> = handelen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8194" name="Picture 2" descr="timmeren - Westerduin Personeel">
            <a:extLst>
              <a:ext uri="{FF2B5EF4-FFF2-40B4-BE49-F238E27FC236}">
                <a16:creationId xmlns:a16="http://schemas.microsoft.com/office/drawing/2014/main" id="{429E5E74-0B56-4EB0-B483-C87857EC44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01" y="2291322"/>
            <a:ext cx="3661139" cy="171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ijl: rechts 3">
            <a:extLst>
              <a:ext uri="{FF2B5EF4-FFF2-40B4-BE49-F238E27FC236}">
                <a16:creationId xmlns:a16="http://schemas.microsoft.com/office/drawing/2014/main" id="{0DC20B7E-C7C7-41CE-B65C-CBBB42A7E1E0}"/>
              </a:ext>
            </a:extLst>
          </p:cNvPr>
          <p:cNvSpPr/>
          <p:nvPr/>
        </p:nvSpPr>
        <p:spPr>
          <a:xfrm>
            <a:off x="5165791" y="3146460"/>
            <a:ext cx="1017141" cy="5650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8196" name="Picture 4" descr="houten tafel 2 meter bestelt u eenvoudig bij QATRINA">
            <a:extLst>
              <a:ext uri="{FF2B5EF4-FFF2-40B4-BE49-F238E27FC236}">
                <a16:creationId xmlns:a16="http://schemas.microsoft.com/office/drawing/2014/main" id="{44A504BA-D8C8-48DB-A1B6-214C5666D5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1" r="11220"/>
          <a:stretch/>
        </p:blipFill>
        <p:spPr bwMode="auto">
          <a:xfrm>
            <a:off x="7308298" y="2350495"/>
            <a:ext cx="3297531" cy="171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spelletjes">
            <a:extLst>
              <a:ext uri="{FF2B5EF4-FFF2-40B4-BE49-F238E27FC236}">
                <a16:creationId xmlns:a16="http://schemas.microsoft.com/office/drawing/2014/main" id="{6BD37637-C0EA-4C04-9559-1A0D347D9C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493" y="4820465"/>
            <a:ext cx="2121126" cy="1588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Pijl: rechts 12">
            <a:extLst>
              <a:ext uri="{FF2B5EF4-FFF2-40B4-BE49-F238E27FC236}">
                <a16:creationId xmlns:a16="http://schemas.microsoft.com/office/drawing/2014/main" id="{6A93A2FE-BFE4-4DCC-AD87-9B22915A9B09}"/>
              </a:ext>
            </a:extLst>
          </p:cNvPr>
          <p:cNvSpPr/>
          <p:nvPr/>
        </p:nvSpPr>
        <p:spPr>
          <a:xfrm>
            <a:off x="5165791" y="5095350"/>
            <a:ext cx="1017141" cy="5650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F7E3CAE-4080-4E1E-89B0-D754E1FE80A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85937" y="4648116"/>
            <a:ext cx="2121592" cy="1585097"/>
          </a:xfrm>
          <a:prstGeom prst="rect">
            <a:avLst/>
          </a:prstGeom>
        </p:spPr>
      </p:pic>
      <p:pic>
        <p:nvPicPr>
          <p:cNvPr id="6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67A1F077-7994-415A-8C67-F36C10422D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85495" y="2799232"/>
            <a:ext cx="406400" cy="406400"/>
          </a:xfrm>
          <a:prstGeom prst="rect">
            <a:avLst/>
          </a:prstGeom>
        </p:spPr>
      </p:pic>
      <p:pic>
        <p:nvPicPr>
          <p:cNvPr id="7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B9CA2321-6E39-4031-A746-3E6C2D221AC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87001" y="509535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43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78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4DB9EF1-60E1-48CC-8C68-3CA127B78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938"/>
            <a:ext cx="10058400" cy="1371600"/>
          </a:xfrm>
        </p:spPr>
        <p:txBody>
          <a:bodyPr/>
          <a:lstStyle/>
          <a:p>
            <a:r>
              <a:rPr lang="nl-NL" dirty="0" err="1"/>
              <a:t>Poiesis</a:t>
            </a:r>
            <a:r>
              <a:rPr lang="nl-NL" dirty="0"/>
              <a:t> en Praxis</a:t>
            </a:r>
          </a:p>
        </p:txBody>
      </p:sp>
      <p:pic>
        <p:nvPicPr>
          <p:cNvPr id="2052" name="Picture 4" descr="Image result for taart">
            <a:extLst>
              <a:ext uri="{FF2B5EF4-FFF2-40B4-BE49-F238E27FC236}">
                <a16:creationId xmlns:a16="http://schemas.microsoft.com/office/drawing/2014/main" id="{CD9AE2B9-EC78-453B-837D-B1C3D4E4AA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4163" y="2140383"/>
            <a:ext cx="2065105" cy="2065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bakken">
            <a:extLst>
              <a:ext uri="{FF2B5EF4-FFF2-40B4-BE49-F238E27FC236}">
                <a16:creationId xmlns:a16="http://schemas.microsoft.com/office/drawing/2014/main" id="{1B15697F-4770-45A8-B796-9840E2D1DD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852" y="2231071"/>
            <a:ext cx="2835809" cy="1883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ijl: rechts 6">
            <a:extLst>
              <a:ext uri="{FF2B5EF4-FFF2-40B4-BE49-F238E27FC236}">
                <a16:creationId xmlns:a16="http://schemas.microsoft.com/office/drawing/2014/main" id="{E7DAFB41-CC3F-4DB6-A70A-084421528443}"/>
              </a:ext>
            </a:extLst>
          </p:cNvPr>
          <p:cNvSpPr/>
          <p:nvPr/>
        </p:nvSpPr>
        <p:spPr>
          <a:xfrm>
            <a:off x="6570652" y="2479039"/>
            <a:ext cx="1788160" cy="558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1" name="Picture 6" descr="Image result for bakken">
            <a:extLst>
              <a:ext uri="{FF2B5EF4-FFF2-40B4-BE49-F238E27FC236}">
                <a16:creationId xmlns:a16="http://schemas.microsoft.com/office/drawing/2014/main" id="{2AF9B223-9EF4-4ED3-A78F-D55D84F6B2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852" y="4466558"/>
            <a:ext cx="2835809" cy="1883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jl: rechts 11">
            <a:extLst>
              <a:ext uri="{FF2B5EF4-FFF2-40B4-BE49-F238E27FC236}">
                <a16:creationId xmlns:a16="http://schemas.microsoft.com/office/drawing/2014/main" id="{CCFFDFA7-7268-40AF-9C1F-E429B86872E8}"/>
              </a:ext>
            </a:extLst>
          </p:cNvPr>
          <p:cNvSpPr/>
          <p:nvPr/>
        </p:nvSpPr>
        <p:spPr>
          <a:xfrm>
            <a:off x="6277999" y="4849623"/>
            <a:ext cx="1788160" cy="558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3" name="Picture 6" descr="Image result for bakken">
            <a:extLst>
              <a:ext uri="{FF2B5EF4-FFF2-40B4-BE49-F238E27FC236}">
                <a16:creationId xmlns:a16="http://schemas.microsoft.com/office/drawing/2014/main" id="{1432F6B7-9F3F-47F0-9480-0D745C342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812" y="4331333"/>
            <a:ext cx="2835809" cy="1883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D0DB5A24-11F5-466C-B2D0-E4D2B9EE1519}"/>
              </a:ext>
            </a:extLst>
          </p:cNvPr>
          <p:cNvSpPr txBox="1"/>
          <p:nvPr/>
        </p:nvSpPr>
        <p:spPr>
          <a:xfrm>
            <a:off x="1066800" y="2647250"/>
            <a:ext cx="1471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 err="1"/>
              <a:t>poiesis</a:t>
            </a:r>
            <a:endParaRPr lang="nl-NL" sz="2800" b="1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8EB20708-B2E1-4FFF-ACDA-668A8226A663}"/>
              </a:ext>
            </a:extLst>
          </p:cNvPr>
          <p:cNvSpPr txBox="1"/>
          <p:nvPr/>
        </p:nvSpPr>
        <p:spPr>
          <a:xfrm>
            <a:off x="1066800" y="4843463"/>
            <a:ext cx="1471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/>
              <a:t>praxis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780EA35E-CD2F-4B06-9EBE-01DDEFBB4025}"/>
              </a:ext>
            </a:extLst>
          </p:cNvPr>
          <p:cNvSpPr txBox="1"/>
          <p:nvPr/>
        </p:nvSpPr>
        <p:spPr>
          <a:xfrm>
            <a:off x="3771542" y="1821085"/>
            <a:ext cx="177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Handeling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7B45D1D0-AD55-497B-8D07-61AA5F13004D}"/>
              </a:ext>
            </a:extLst>
          </p:cNvPr>
          <p:cNvSpPr txBox="1"/>
          <p:nvPr/>
        </p:nvSpPr>
        <p:spPr>
          <a:xfrm>
            <a:off x="9432535" y="1771051"/>
            <a:ext cx="1067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Doel</a:t>
            </a:r>
          </a:p>
        </p:txBody>
      </p:sp>
      <p:pic>
        <p:nvPicPr>
          <p:cNvPr id="15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899ADCF5-378F-4837-91EE-BA66928FDD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0400" y="380771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82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5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leven">
            <a:extLst>
              <a:ext uri="{FF2B5EF4-FFF2-40B4-BE49-F238E27FC236}">
                <a16:creationId xmlns:a16="http://schemas.microsoft.com/office/drawing/2014/main" id="{0AD14FF7-9AB6-4058-BEFB-155F305DDF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038" y="3020032"/>
            <a:ext cx="4151920" cy="3287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258B776-3D6A-49E6-9ED3-0439B5213F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03120"/>
            <a:ext cx="7772400" cy="3931920"/>
          </a:xfrm>
        </p:spPr>
        <p:txBody>
          <a:bodyPr>
            <a:normAutofit/>
          </a:bodyPr>
          <a:lstStyle/>
          <a:p>
            <a:r>
              <a:rPr lang="nl-NL" sz="2000" dirty="0"/>
              <a:t>Volgens Aristoteles heeft het leven een praxis-karakter:</a:t>
            </a:r>
          </a:p>
          <a:p>
            <a:pPr marL="0" indent="0">
              <a:buNone/>
            </a:pPr>
            <a:r>
              <a:rPr lang="nl-NL" sz="2000" dirty="0"/>
              <a:t> </a:t>
            </a:r>
            <a:r>
              <a:rPr lang="nl-NL" sz="2800" dirty="0"/>
              <a:t>het doel van het leven is uiteindelijk goed te leven.</a:t>
            </a:r>
            <a:endParaRPr lang="nl-NL" sz="2000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55DF3370-6C7D-475E-BF25-C5B93B1E3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938"/>
            <a:ext cx="10058400" cy="1371600"/>
          </a:xfrm>
        </p:spPr>
        <p:txBody>
          <a:bodyPr/>
          <a:lstStyle/>
          <a:p>
            <a:r>
              <a:rPr lang="nl-NL" dirty="0" err="1"/>
              <a:t>Poiesis</a:t>
            </a:r>
            <a:r>
              <a:rPr lang="nl-NL" dirty="0"/>
              <a:t> en Praxis</a:t>
            </a:r>
          </a:p>
        </p:txBody>
      </p:sp>
    </p:spTree>
    <p:extLst>
      <p:ext uri="{BB962C8B-B14F-4D97-AF65-F5344CB8AC3E}">
        <p14:creationId xmlns:p14="http://schemas.microsoft.com/office/powerpoint/2010/main" val="15681007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05AF78-5982-4DAC-A4B7-F783A8241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Relatie Deugdethiek met Beroepsethiek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3AD54EA-5199-4098-B366-249F67BD26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3200" dirty="0"/>
              <a:t>Beroepsethiek</a:t>
            </a:r>
          </a:p>
          <a:p>
            <a:pPr lvl="1"/>
            <a:r>
              <a:rPr lang="nl-NL" sz="3000" dirty="0"/>
              <a:t>Het nadenken over morele vraagstukken die in een beroep voor kunnen komen.</a:t>
            </a:r>
          </a:p>
          <a:p>
            <a:pPr lvl="1"/>
            <a:r>
              <a:rPr lang="nl-NL" sz="3000" dirty="0"/>
              <a:t>Veel overlap met deugdethiek: in bepaalde situaties op een goede manier handelen.</a:t>
            </a:r>
          </a:p>
          <a:p>
            <a:pPr lvl="1"/>
            <a:endParaRPr lang="nl-NL" sz="3000" dirty="0"/>
          </a:p>
          <a:p>
            <a:pPr lvl="1"/>
            <a:r>
              <a:rPr lang="nl-NL" sz="3000" dirty="0"/>
              <a:t>Voorbeeld beroepsethiek: geheimhoudingsplicht</a:t>
            </a:r>
          </a:p>
        </p:txBody>
      </p:sp>
      <p:pic>
        <p:nvPicPr>
          <p:cNvPr id="5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DAB31623-47E4-4D2F-B546-A73CED8670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0400" y="174664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01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3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4638E5-1F17-49E0-A811-3F35F9987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Uitdelen casus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026C77D-FDEA-45BF-B715-3139F7B2C2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57529" y="4049429"/>
            <a:ext cx="9070848" cy="1272584"/>
          </a:xfrm>
        </p:spPr>
        <p:txBody>
          <a:bodyPr>
            <a:noAutofit/>
          </a:bodyPr>
          <a:lstStyle/>
          <a:p>
            <a:r>
              <a:rPr lang="nl-NL" sz="3600" dirty="0"/>
              <a:t>Opdrachten maken aan de hand van de casus en daarna klassikaal bespreken</a:t>
            </a:r>
          </a:p>
        </p:txBody>
      </p:sp>
    </p:spTree>
    <p:extLst>
      <p:ext uri="{BB962C8B-B14F-4D97-AF65-F5344CB8AC3E}">
        <p14:creationId xmlns:p14="http://schemas.microsoft.com/office/powerpoint/2010/main" val="9732072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0AD680-55A9-4EEC-9EFD-9D143FC13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waren de doelen ook alweer?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D162378-9984-42E4-A639-DCB00A3B46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Na deze les weet je:</a:t>
            </a:r>
          </a:p>
          <a:p>
            <a:pPr lvl="1"/>
            <a:r>
              <a:rPr lang="nl-NL" dirty="0"/>
              <a:t>Wat de kenmerken zijn van een dilemma</a:t>
            </a:r>
          </a:p>
          <a:p>
            <a:pPr lvl="1"/>
            <a:r>
              <a:rPr lang="nl-NL" dirty="0"/>
              <a:t>Wat deugdethiek is</a:t>
            </a:r>
          </a:p>
          <a:p>
            <a:pPr lvl="1"/>
            <a:r>
              <a:rPr lang="nl-NL" dirty="0"/>
              <a:t>Wat een deugd precies is</a:t>
            </a:r>
          </a:p>
          <a:p>
            <a:pPr lvl="1"/>
            <a:r>
              <a:rPr lang="nl-NL" dirty="0"/>
              <a:t>Wat </a:t>
            </a:r>
            <a:r>
              <a:rPr lang="nl-NL" dirty="0" err="1"/>
              <a:t>eudaimonia</a:t>
            </a:r>
            <a:r>
              <a:rPr lang="nl-NL" dirty="0"/>
              <a:t> betekend</a:t>
            </a:r>
          </a:p>
          <a:p>
            <a:pPr lvl="1"/>
            <a:r>
              <a:rPr lang="nl-NL" dirty="0"/>
              <a:t>Wat de termen </a:t>
            </a:r>
            <a:r>
              <a:rPr lang="nl-NL" dirty="0" err="1"/>
              <a:t>poiesis</a:t>
            </a:r>
            <a:r>
              <a:rPr lang="nl-NL" dirty="0"/>
              <a:t> en praxis inhouden</a:t>
            </a:r>
          </a:p>
          <a:p>
            <a:pPr lvl="1"/>
            <a:r>
              <a:rPr lang="nl-NL" dirty="0"/>
              <a:t>Wat de relatie is tussen deugdethiek en beroepsethiek</a:t>
            </a:r>
          </a:p>
        </p:txBody>
      </p:sp>
    </p:spTree>
    <p:extLst>
      <p:ext uri="{BB962C8B-B14F-4D97-AF65-F5344CB8AC3E}">
        <p14:creationId xmlns:p14="http://schemas.microsoft.com/office/powerpoint/2010/main" val="36437634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D5851415-CF4E-4C41-9E36-04E444B517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EA2D33E-BAA2-467B-80B0-8887D9A99F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4B516B89-DEA0-4832-8C56-F048168DAD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0122" y="413053"/>
            <a:ext cx="8212114" cy="6064596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pic>
        <p:nvPicPr>
          <p:cNvPr id="4098" name="Picture 2" descr="Image result for vragen">
            <a:extLst>
              <a:ext uri="{FF2B5EF4-FFF2-40B4-BE49-F238E27FC236}">
                <a16:creationId xmlns:a16="http://schemas.microsoft.com/office/drawing/2014/main" id="{41A33C10-F366-452A-91D2-D24CED1FDE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0" r="111"/>
          <a:stretch/>
        </p:blipFill>
        <p:spPr bwMode="auto">
          <a:xfrm>
            <a:off x="755158" y="728799"/>
            <a:ext cx="7547037" cy="5425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234DBB-1781-49C0-930B-2302651557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21801" y="2149813"/>
            <a:ext cx="2312479" cy="4046706"/>
          </a:xfrm>
        </p:spPr>
        <p:txBody>
          <a:bodyPr>
            <a:normAutofit/>
          </a:bodyPr>
          <a:lstStyle/>
          <a:p>
            <a:r>
              <a:rPr lang="nl-NL" sz="1400">
                <a:solidFill>
                  <a:schemeClr val="tx1">
                    <a:lumMod val="85000"/>
                    <a:lumOff val="15000"/>
                  </a:schemeClr>
                </a:solidFill>
              </a:rPr>
              <a:t>Nog vragen?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067C508-2065-42E3-98D2-F3A9B8339B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56699" y="413053"/>
            <a:ext cx="2616201" cy="6064596"/>
          </a:xfrm>
          <a:prstGeom prst="rect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901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0AD680-55A9-4EEC-9EFD-9D143FC13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Doelen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D162378-9984-42E4-A639-DCB00A3B46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Na deze les weet je:</a:t>
            </a:r>
          </a:p>
          <a:p>
            <a:pPr lvl="1"/>
            <a:r>
              <a:rPr lang="nl-NL" dirty="0"/>
              <a:t>Wat de kenmerken zijn van een dilemma</a:t>
            </a:r>
          </a:p>
          <a:p>
            <a:pPr lvl="1"/>
            <a:r>
              <a:rPr lang="nl-NL" dirty="0"/>
              <a:t>Wat deugdethiek is</a:t>
            </a:r>
          </a:p>
          <a:p>
            <a:pPr lvl="1"/>
            <a:r>
              <a:rPr lang="nl-NL" dirty="0"/>
              <a:t>Wat een deugd precies is</a:t>
            </a:r>
          </a:p>
          <a:p>
            <a:pPr lvl="1"/>
            <a:r>
              <a:rPr lang="nl-NL" dirty="0"/>
              <a:t>Wat </a:t>
            </a:r>
            <a:r>
              <a:rPr lang="nl-NL" dirty="0" err="1"/>
              <a:t>eudaimonia</a:t>
            </a:r>
            <a:r>
              <a:rPr lang="nl-NL" dirty="0"/>
              <a:t> betekend</a:t>
            </a:r>
          </a:p>
          <a:p>
            <a:pPr lvl="1"/>
            <a:r>
              <a:rPr lang="nl-NL" dirty="0"/>
              <a:t>Wat de termen </a:t>
            </a:r>
            <a:r>
              <a:rPr lang="nl-NL" dirty="0" err="1"/>
              <a:t>poiesis</a:t>
            </a:r>
            <a:r>
              <a:rPr lang="nl-NL" dirty="0"/>
              <a:t> en praxis inhouden</a:t>
            </a:r>
          </a:p>
          <a:p>
            <a:pPr lvl="1"/>
            <a:r>
              <a:rPr lang="nl-NL" dirty="0"/>
              <a:t>Wat de relatie is tussen deugdethiek en beroepsethiek</a:t>
            </a:r>
          </a:p>
        </p:txBody>
      </p:sp>
    </p:spTree>
    <p:extLst>
      <p:ext uri="{BB962C8B-B14F-4D97-AF65-F5344CB8AC3E}">
        <p14:creationId xmlns:p14="http://schemas.microsoft.com/office/powerpoint/2010/main" val="2193634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38D8F2-9C78-4DDF-94B5-6FE5B2F55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b="1" dirty="0"/>
              <a:t>Wat is ethiek?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6A247B8-AFB8-49B1-B3A0-B35CF4F8ED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nl-NL" sz="4400" dirty="0"/>
          </a:p>
          <a:p>
            <a:pPr marL="0" indent="0" algn="ctr">
              <a:buNone/>
            </a:pPr>
            <a:r>
              <a:rPr lang="nl-NL" sz="4400" dirty="0"/>
              <a:t>Ethiek is de wetenschap waarbij wordt gekeken of een bepaalde handeling goed of fout is.</a:t>
            </a:r>
          </a:p>
        </p:txBody>
      </p:sp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D387BC74-18BF-4254-9DD4-F716120657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25467" y="112519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5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56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753276-0502-4B7F-962F-10D2999ED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Dilemma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04A4BD8-3226-483B-AC05-FF34BBE223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2558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B6EE7E08-B389-43E5-B019-1B0A8ACBBD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Zware mishandeling bij stier van boer uit Ninove: Dier werd achter de  tractor gebonden. Toen het niet meer verder kon, deed de zoon van de boer  ook nog eens dit: “Het dier">
            <a:extLst>
              <a:ext uri="{FF2B5EF4-FFF2-40B4-BE49-F238E27FC236}">
                <a16:creationId xmlns:a16="http://schemas.microsoft.com/office/drawing/2014/main" id="{204455C4-F284-4A89-8B92-26118CA5DF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25" r="16094" b="-2"/>
          <a:stretch/>
        </p:blipFill>
        <p:spPr bwMode="auto">
          <a:xfrm>
            <a:off x="727654" y="727628"/>
            <a:ext cx="5367165" cy="5415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Rectangle 74">
            <a:extLst>
              <a:ext uri="{FF2B5EF4-FFF2-40B4-BE49-F238E27FC236}">
                <a16:creationId xmlns:a16="http://schemas.microsoft.com/office/drawing/2014/main" id="{E60D94A5-8A09-4BAB-8F7C-69BC34C54D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21267" y="255102"/>
            <a:ext cx="5342133" cy="636159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999C79E-13D4-4C32-875C-02BC28076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082" y="642594"/>
            <a:ext cx="4472921" cy="1371600"/>
          </a:xfrm>
        </p:spPr>
        <p:txBody>
          <a:bodyPr>
            <a:normAutofit/>
          </a:bodyPr>
          <a:lstStyle/>
          <a:p>
            <a:r>
              <a:rPr lang="nl-NL"/>
              <a:t>Dilemma</a:t>
            </a:r>
            <a:endParaRPr lang="nl-NL" dirty="0"/>
          </a:p>
        </p:txBody>
      </p:sp>
      <p:sp>
        <p:nvSpPr>
          <p:cNvPr id="1030" name="Content Placeholder 1029">
            <a:extLst>
              <a:ext uri="{FF2B5EF4-FFF2-40B4-BE49-F238E27FC236}">
                <a16:creationId xmlns:a16="http://schemas.microsoft.com/office/drawing/2014/main" id="{5657CF96-D16F-4213-A09E-66B3B35429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64082" y="2103120"/>
            <a:ext cx="4472922" cy="3931920"/>
          </a:xfrm>
        </p:spPr>
        <p:txBody>
          <a:bodyPr>
            <a:normAutofit/>
          </a:bodyPr>
          <a:lstStyle/>
          <a:p>
            <a:r>
              <a:rPr lang="en-US" sz="2800" dirty="0" err="1"/>
              <a:t>Een</a:t>
            </a:r>
            <a:r>
              <a:rPr lang="en-US" sz="2800" dirty="0"/>
              <a:t> </a:t>
            </a:r>
            <a:r>
              <a:rPr lang="en-US" sz="2800" dirty="0" err="1"/>
              <a:t>situatie</a:t>
            </a:r>
            <a:r>
              <a:rPr lang="en-US" sz="2800" dirty="0"/>
              <a:t> </a:t>
            </a:r>
            <a:r>
              <a:rPr lang="en-US" sz="2800" dirty="0" err="1"/>
              <a:t>waarbij</a:t>
            </a:r>
            <a:r>
              <a:rPr lang="en-US" sz="2800" dirty="0"/>
              <a:t> je </a:t>
            </a:r>
            <a:r>
              <a:rPr lang="en-US" sz="2800" dirty="0" err="1"/>
              <a:t>moet</a:t>
            </a:r>
            <a:r>
              <a:rPr lang="en-US" sz="2800" dirty="0"/>
              <a:t> </a:t>
            </a:r>
            <a:r>
              <a:rPr lang="en-US" sz="2800" dirty="0" err="1"/>
              <a:t>kiezen</a:t>
            </a:r>
            <a:r>
              <a:rPr lang="en-US" sz="2800" dirty="0"/>
              <a:t> </a:t>
            </a:r>
            <a:r>
              <a:rPr lang="en-US" sz="2800" dirty="0" err="1"/>
              <a:t>tussen</a:t>
            </a:r>
            <a:r>
              <a:rPr lang="en-US" sz="2800" dirty="0"/>
              <a:t> twee even </a:t>
            </a:r>
            <a:r>
              <a:rPr lang="en-US" sz="2800" dirty="0" err="1"/>
              <a:t>onaantrekkelijke</a:t>
            </a:r>
            <a:r>
              <a:rPr lang="en-US" sz="2800" dirty="0"/>
              <a:t> </a:t>
            </a:r>
            <a:r>
              <a:rPr lang="en-US" sz="2800" dirty="0" err="1"/>
              <a:t>alternatieven</a:t>
            </a:r>
            <a:endParaRPr lang="en-US" sz="2800" dirty="0"/>
          </a:p>
          <a:p>
            <a:endParaRPr lang="en-US" sz="2800" dirty="0"/>
          </a:p>
          <a:p>
            <a:r>
              <a:rPr lang="en-US" sz="2800" dirty="0" err="1"/>
              <a:t>Óf</a:t>
            </a:r>
            <a:r>
              <a:rPr lang="en-US" sz="2800" dirty="0"/>
              <a:t> 2 even </a:t>
            </a:r>
            <a:r>
              <a:rPr lang="en-US" sz="2800" dirty="0" err="1"/>
              <a:t>aantrekkelijke</a:t>
            </a:r>
            <a:r>
              <a:rPr lang="en-US" sz="2800" dirty="0"/>
              <a:t> </a:t>
            </a:r>
            <a:r>
              <a:rPr lang="en-US" sz="2800" dirty="0" err="1"/>
              <a:t>alternatieven</a:t>
            </a:r>
            <a:endParaRPr lang="en-US" sz="2800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7A1AE32B-3A6E-4C5E-8FEB-73861B9A26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69100" y="393365"/>
            <a:ext cx="5018211" cy="6035547"/>
          </a:xfrm>
          <a:prstGeom prst="rect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890C8213-6F06-44C6-AB40-5F5DDF1561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109200" y="112519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09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18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C7981A-30C2-416B-B828-F22A259BC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Stel je voor: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5D0D4F8-AE91-453D-8783-4A33B3AB5B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3200" dirty="0"/>
              <a:t>Je komt erachter dat jouw favoriete kledingwinkel zijn kleding laat maken door kinderen in derde wereld landen. </a:t>
            </a:r>
          </a:p>
          <a:p>
            <a:endParaRPr lang="nl-NL" sz="3200" dirty="0"/>
          </a:p>
          <a:p>
            <a:r>
              <a:rPr lang="nl-NL" sz="3200" dirty="0"/>
              <a:t>Wat is hier het dilemma?</a:t>
            </a:r>
          </a:p>
        </p:txBody>
      </p:sp>
      <p:pic>
        <p:nvPicPr>
          <p:cNvPr id="1026" name="Picture 2" descr="Kabinet investeert in tegengaan kinderarbeid | Nieuwsbericht |  Rijksoverheid.nl">
            <a:extLst>
              <a:ext uri="{FF2B5EF4-FFF2-40B4-BE49-F238E27FC236}">
                <a16:creationId xmlns:a16="http://schemas.microsoft.com/office/drawing/2014/main" id="{94CFB177-9C5B-4D89-910A-E7F211FA39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4332605"/>
            <a:ext cx="2743200" cy="16668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68459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E5BB5B-80B0-4CA5-B3A6-1579BFCC3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deugdethiek</a:t>
            </a:r>
          </a:p>
        </p:txBody>
      </p:sp>
      <p:pic>
        <p:nvPicPr>
          <p:cNvPr id="4" name="Picture 2" descr="Aristoteles - Wikipedia">
            <a:extLst>
              <a:ext uri="{FF2B5EF4-FFF2-40B4-BE49-F238E27FC236}">
                <a16:creationId xmlns:a16="http://schemas.microsoft.com/office/drawing/2014/main" id="{B8360F80-CBE6-4A09-A145-22EF175238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26" y="311075"/>
            <a:ext cx="1930862" cy="25877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EBD97A23-5B50-498D-BCE8-A2483C586B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78667" y="189110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18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744833-5F5E-45C6-915B-AF1D5388B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Eudaimonia</a:t>
            </a:r>
            <a:r>
              <a:rPr lang="nl-NL" dirty="0"/>
              <a:t>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524BEFC-32F1-48E3-B4C3-086633870A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nl-NL" sz="2400" dirty="0"/>
              <a:t>Streven naar volmaaktheid</a:t>
            </a:r>
          </a:p>
          <a:p>
            <a:pPr marL="342900" lvl="1" indent="-342900"/>
            <a:r>
              <a:rPr lang="nl-NL" sz="2400" dirty="0"/>
              <a:t>Geluk</a:t>
            </a:r>
          </a:p>
          <a:p>
            <a:pPr marL="342900" lvl="1" indent="-342900"/>
            <a:r>
              <a:rPr lang="nl-NL" sz="2400" dirty="0"/>
              <a:t>Welzijn</a:t>
            </a:r>
          </a:p>
          <a:p>
            <a:pPr marL="342900" lvl="1" indent="-342900"/>
            <a:r>
              <a:rPr lang="nl-NL" sz="2400" dirty="0"/>
              <a:t>Opbloeien (human </a:t>
            </a:r>
            <a:r>
              <a:rPr lang="nl-NL" sz="2400" dirty="0" err="1"/>
              <a:t>flourishing</a:t>
            </a:r>
            <a:r>
              <a:rPr lang="nl-NL" sz="2400" dirty="0"/>
              <a:t>)</a:t>
            </a:r>
          </a:p>
          <a:p>
            <a:pPr marL="342900" lvl="1" indent="-342900"/>
            <a:r>
              <a:rPr lang="nl-NL" sz="2400" dirty="0"/>
              <a:t>Een goed geleefd leven</a:t>
            </a:r>
          </a:p>
          <a:p>
            <a:pPr marL="342900" lvl="1" indent="-342900"/>
            <a:endParaRPr lang="nl-NL" sz="2400" dirty="0"/>
          </a:p>
          <a:p>
            <a:endParaRPr lang="nl-NL" sz="2400" dirty="0"/>
          </a:p>
          <a:p>
            <a:endParaRPr lang="nl-NL" dirty="0"/>
          </a:p>
        </p:txBody>
      </p:sp>
      <p:pic>
        <p:nvPicPr>
          <p:cNvPr id="6146" name="Picture 2" descr="Doe de test: Hoe gelukkig ben jij met jezelf? - Quest">
            <a:extLst>
              <a:ext uri="{FF2B5EF4-FFF2-40B4-BE49-F238E27FC236}">
                <a16:creationId xmlns:a16="http://schemas.microsoft.com/office/drawing/2014/main" id="{4E464AA5-C5CC-4D0B-81A4-4ABF728D6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999" y="642594"/>
            <a:ext cx="4438224" cy="25189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Eikel Foto's, Afbeeldingen En Stock Fotografie - 123RF">
            <a:extLst>
              <a:ext uri="{FF2B5EF4-FFF2-40B4-BE49-F238E27FC236}">
                <a16:creationId xmlns:a16="http://schemas.microsoft.com/office/drawing/2014/main" id="{40C9BDC0-ED54-4EA9-86FA-E2EC364BF5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971" y="4123032"/>
            <a:ext cx="1831279" cy="19120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Oude eik SCHERPENHEUVEL / SCHERPENHEUVEL - ZICHEM foto">
            <a:extLst>
              <a:ext uri="{FF2B5EF4-FFF2-40B4-BE49-F238E27FC236}">
                <a16:creationId xmlns:a16="http://schemas.microsoft.com/office/drawing/2014/main" id="{0513B04E-55F9-4D61-B8AA-7F80B91F46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3973" y="4123033"/>
            <a:ext cx="2378501" cy="191200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ijl: rechts 6">
            <a:extLst>
              <a:ext uri="{FF2B5EF4-FFF2-40B4-BE49-F238E27FC236}">
                <a16:creationId xmlns:a16="http://schemas.microsoft.com/office/drawing/2014/main" id="{60C6289F-A904-45FE-8C4E-1B87B3112D13}"/>
              </a:ext>
            </a:extLst>
          </p:cNvPr>
          <p:cNvSpPr/>
          <p:nvPr/>
        </p:nvSpPr>
        <p:spPr>
          <a:xfrm>
            <a:off x="7287366" y="4768981"/>
            <a:ext cx="1513490" cy="620110"/>
          </a:xfrm>
          <a:prstGeom prst="righ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DE0553AD-1279-4DEE-B505-EC560869AD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56622" y="112519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36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5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01">
            <a:extLst>
              <a:ext uri="{FF2B5EF4-FFF2-40B4-BE49-F238E27FC236}">
                <a16:creationId xmlns:a16="http://schemas.microsoft.com/office/drawing/2014/main" id="{77B2BA5B-1894-4AF7-A31A-68B310384E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66" y="0"/>
            <a:ext cx="12193866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3F8292AA-2164-4B18-AEBD-CC13F4CA6F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6165" y="282258"/>
            <a:ext cx="5617029" cy="63238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EC5C471-E190-4C20-A33F-3620E97565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887" y="1524170"/>
            <a:ext cx="4602152" cy="3972504"/>
          </a:xfrm>
        </p:spPr>
        <p:txBody>
          <a:bodyPr>
            <a:normAutofit lnSpcReduction="10000"/>
          </a:bodyPr>
          <a:lstStyle/>
          <a:p>
            <a:pPr marL="274320" lvl="1" indent="0">
              <a:buNone/>
            </a:pPr>
            <a:r>
              <a:rPr lang="nl-NL" sz="3200" b="1" dirty="0"/>
              <a:t>Deugd</a:t>
            </a:r>
          </a:p>
          <a:p>
            <a:pPr lvl="1"/>
            <a:r>
              <a:rPr lang="nl-NL" sz="3200" dirty="0"/>
              <a:t>Geen handeling maar een karaktertrek</a:t>
            </a:r>
          </a:p>
          <a:p>
            <a:pPr lvl="1"/>
            <a:r>
              <a:rPr lang="nl-NL" sz="3200" dirty="0"/>
              <a:t>De deugd ligt tussen 2 uitersten</a:t>
            </a:r>
          </a:p>
          <a:p>
            <a:pPr lvl="2"/>
            <a:r>
              <a:rPr lang="nl-NL" sz="3200" dirty="0"/>
              <a:t>Moed</a:t>
            </a:r>
          </a:p>
          <a:p>
            <a:pPr lvl="2"/>
            <a:r>
              <a:rPr lang="nl-NL" sz="3200" dirty="0"/>
              <a:t>Vrijgevigheid</a:t>
            </a:r>
          </a:p>
          <a:p>
            <a:pPr lvl="2"/>
            <a:r>
              <a:rPr lang="nl-NL" sz="3200" dirty="0"/>
              <a:t>Vriendelijkheid </a:t>
            </a:r>
          </a:p>
          <a:p>
            <a:pPr marL="548640" lvl="2" indent="0">
              <a:buNone/>
            </a:pPr>
            <a:endParaRPr lang="nl-NL" dirty="0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5B8B2C1-56D3-48CF-B950-1C2F68E198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115771" y="282258"/>
            <a:ext cx="1846073" cy="2780881"/>
          </a:xfrm>
          <a:prstGeom prst="rect">
            <a:avLst/>
          </a:prstGeom>
          <a:solidFill>
            <a:srgbClr val="5A6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4D37A8D7-D2CC-4162-895A-C3ECA645FB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13957" y="4194827"/>
            <a:ext cx="2071742" cy="2411247"/>
          </a:xfrm>
          <a:prstGeom prst="rect">
            <a:avLst/>
          </a:prstGeom>
          <a:solidFill>
            <a:srgbClr val="5A6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2" descr="Opvoeden met wat?? Met deugden!! | Website4Mama.nl">
            <a:extLst>
              <a:ext uri="{FF2B5EF4-FFF2-40B4-BE49-F238E27FC236}">
                <a16:creationId xmlns:a16="http://schemas.microsoft.com/office/drawing/2014/main" id="{977115EF-2CFB-4CB2-B2F0-9DBF60B99C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3" r="10467" b="-3"/>
          <a:stretch/>
        </p:blipFill>
        <p:spPr bwMode="auto">
          <a:xfrm>
            <a:off x="6013956" y="282258"/>
            <a:ext cx="3950144" cy="37498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" name="Rectangle 109">
            <a:extLst>
              <a:ext uri="{FF2B5EF4-FFF2-40B4-BE49-F238E27FC236}">
                <a16:creationId xmlns:a16="http://schemas.microsoft.com/office/drawing/2014/main" id="{492E3DD6-EE3F-4714-B087-11DF4E1FBC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5" y="424872"/>
            <a:ext cx="5336217" cy="6058223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BCF33CB6-2868-4530-9A97-880949E97C02}"/>
              </a:ext>
            </a:extLst>
          </p:cNvPr>
          <p:cNvPicPr/>
          <p:nvPr/>
        </p:nvPicPr>
        <p:blipFill rotWithShape="1">
          <a:blip r:embed="rId5"/>
          <a:srcRect l="-22" t="7503" r="38466" b="12799"/>
          <a:stretch/>
        </p:blipFill>
        <p:spPr bwMode="auto">
          <a:xfrm>
            <a:off x="8266522" y="3607170"/>
            <a:ext cx="3716680" cy="27067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4D7B5944-7272-479C-8F21-8944D399BF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36763" y="136132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80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454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Savon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</Words>
  <Application>Microsoft Office PowerPoint</Application>
  <PresentationFormat>Breedbeeld</PresentationFormat>
  <Paragraphs>94</Paragraphs>
  <Slides>19</Slides>
  <Notes>0</Notes>
  <HiddenSlides>0</HiddenSlides>
  <MMClips>14</MMClips>
  <ScaleCrop>false</ScaleCrop>
  <HeadingPairs>
    <vt:vector size="6" baseType="variant">
      <vt:variant>
        <vt:lpstr>Gebruikte lettertypen</vt:lpstr>
      </vt:variant>
      <vt:variant>
        <vt:i4>1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1" baseType="lpstr">
      <vt:lpstr>Garamond</vt:lpstr>
      <vt:lpstr>Savon</vt:lpstr>
      <vt:lpstr>Ethiek</vt:lpstr>
      <vt:lpstr>Doelen</vt:lpstr>
      <vt:lpstr>Wat is ethiek?</vt:lpstr>
      <vt:lpstr>Dilemma</vt:lpstr>
      <vt:lpstr>Dilemma</vt:lpstr>
      <vt:lpstr>Stel je voor:</vt:lpstr>
      <vt:lpstr>deugdethiek</vt:lpstr>
      <vt:lpstr>Eudaimonia </vt:lpstr>
      <vt:lpstr>PowerPoint-presentatie</vt:lpstr>
      <vt:lpstr>Deugdelijk handelen is in elke situatie anders</vt:lpstr>
      <vt:lpstr>Voorbeelden Deugden</vt:lpstr>
      <vt:lpstr>PowerPoint-presentatie</vt:lpstr>
      <vt:lpstr>Poiesis en Praxis</vt:lpstr>
      <vt:lpstr>Poiesis en Praxis</vt:lpstr>
      <vt:lpstr>Poiesis en Praxis</vt:lpstr>
      <vt:lpstr>Relatie Deugdethiek met Beroepsethiek</vt:lpstr>
      <vt:lpstr>Uitdelen casus</vt:lpstr>
      <vt:lpstr>Wat waren de doelen ook alweer?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Ethiek</dc:title>
  <dc:creator>janita sikkema</dc:creator>
  <cp:lastModifiedBy>janita sikkema</cp:lastModifiedBy>
  <cp:revision>1</cp:revision>
  <dcterms:created xsi:type="dcterms:W3CDTF">2020-10-29T13:34:29Z</dcterms:created>
  <dcterms:modified xsi:type="dcterms:W3CDTF">2021-02-20T13:29:14Z</dcterms:modified>
</cp:coreProperties>
</file>