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83" d="100"/>
          <a:sy n="83" d="100"/>
        </p:scale>
        <p:origin x="120" y="23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B6E6406-3A22-4BDA-838B-3E687D8A6D63}"/>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F7187BF0-4085-4B0A-A959-2CEE0672EEE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B905C359-FF88-4F3D-9EE6-919A0489FD15}"/>
              </a:ext>
            </a:extLst>
          </p:cNvPr>
          <p:cNvSpPr>
            <a:spLocks noGrp="1"/>
          </p:cNvSpPr>
          <p:nvPr>
            <p:ph type="dt" sz="half" idx="10"/>
          </p:nvPr>
        </p:nvSpPr>
        <p:spPr/>
        <p:txBody>
          <a:bodyPr/>
          <a:lstStyle/>
          <a:p>
            <a:fld id="{4DF6B271-DCAD-43AF-BC1C-8D5A142307BD}" type="datetimeFigureOut">
              <a:rPr lang="nl-NL" smtClean="0"/>
              <a:t>12-3-2021</a:t>
            </a:fld>
            <a:endParaRPr lang="nl-NL"/>
          </a:p>
        </p:txBody>
      </p:sp>
      <p:sp>
        <p:nvSpPr>
          <p:cNvPr id="5" name="Tijdelijke aanduiding voor voettekst 4">
            <a:extLst>
              <a:ext uri="{FF2B5EF4-FFF2-40B4-BE49-F238E27FC236}">
                <a16:creationId xmlns:a16="http://schemas.microsoft.com/office/drawing/2014/main" id="{864EC9D2-B481-4295-A373-22CF7228B6B5}"/>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DB15E0CF-2C7D-4D9C-9E82-F15E2CF8D769}"/>
              </a:ext>
            </a:extLst>
          </p:cNvPr>
          <p:cNvSpPr>
            <a:spLocks noGrp="1"/>
          </p:cNvSpPr>
          <p:nvPr>
            <p:ph type="sldNum" sz="quarter" idx="12"/>
          </p:nvPr>
        </p:nvSpPr>
        <p:spPr/>
        <p:txBody>
          <a:bodyPr/>
          <a:lstStyle/>
          <a:p>
            <a:fld id="{9E19CDBA-D7E8-4C12-8E1F-DBB773C7BA56}" type="slidenum">
              <a:rPr lang="nl-NL" smtClean="0"/>
              <a:t>‹nr.›</a:t>
            </a:fld>
            <a:endParaRPr lang="nl-NL"/>
          </a:p>
        </p:txBody>
      </p:sp>
    </p:spTree>
    <p:extLst>
      <p:ext uri="{BB962C8B-B14F-4D97-AF65-F5344CB8AC3E}">
        <p14:creationId xmlns:p14="http://schemas.microsoft.com/office/powerpoint/2010/main" val="39754511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1A9F9F5-E088-4C8F-8B1B-81A0065FC0C7}"/>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D7A8D9AF-07F7-4E30-ABF1-804C7C9DBDB7}"/>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D06AE53B-E6E1-4A6E-975B-F4F2E32732C5}"/>
              </a:ext>
            </a:extLst>
          </p:cNvPr>
          <p:cNvSpPr>
            <a:spLocks noGrp="1"/>
          </p:cNvSpPr>
          <p:nvPr>
            <p:ph type="dt" sz="half" idx="10"/>
          </p:nvPr>
        </p:nvSpPr>
        <p:spPr/>
        <p:txBody>
          <a:bodyPr/>
          <a:lstStyle/>
          <a:p>
            <a:fld id="{4DF6B271-DCAD-43AF-BC1C-8D5A142307BD}" type="datetimeFigureOut">
              <a:rPr lang="nl-NL" smtClean="0"/>
              <a:t>12-3-2021</a:t>
            </a:fld>
            <a:endParaRPr lang="nl-NL"/>
          </a:p>
        </p:txBody>
      </p:sp>
      <p:sp>
        <p:nvSpPr>
          <p:cNvPr id="5" name="Tijdelijke aanduiding voor voettekst 4">
            <a:extLst>
              <a:ext uri="{FF2B5EF4-FFF2-40B4-BE49-F238E27FC236}">
                <a16:creationId xmlns:a16="http://schemas.microsoft.com/office/drawing/2014/main" id="{E8770093-A5A5-4DA6-9096-5AD34007D220}"/>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66997014-9751-4B7A-B223-A5BBCB0A7EB8}"/>
              </a:ext>
            </a:extLst>
          </p:cNvPr>
          <p:cNvSpPr>
            <a:spLocks noGrp="1"/>
          </p:cNvSpPr>
          <p:nvPr>
            <p:ph type="sldNum" sz="quarter" idx="12"/>
          </p:nvPr>
        </p:nvSpPr>
        <p:spPr/>
        <p:txBody>
          <a:bodyPr/>
          <a:lstStyle/>
          <a:p>
            <a:fld id="{9E19CDBA-D7E8-4C12-8E1F-DBB773C7BA56}" type="slidenum">
              <a:rPr lang="nl-NL" smtClean="0"/>
              <a:t>‹nr.›</a:t>
            </a:fld>
            <a:endParaRPr lang="nl-NL"/>
          </a:p>
        </p:txBody>
      </p:sp>
    </p:spTree>
    <p:extLst>
      <p:ext uri="{BB962C8B-B14F-4D97-AF65-F5344CB8AC3E}">
        <p14:creationId xmlns:p14="http://schemas.microsoft.com/office/powerpoint/2010/main" val="7086235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32B4E0DB-2204-458A-B769-9451B47930F4}"/>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3FC19788-4BFF-48DB-BED6-86D6EE18D3FD}"/>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93C2C847-4939-4C60-A9F1-B5F0BE72EF03}"/>
              </a:ext>
            </a:extLst>
          </p:cNvPr>
          <p:cNvSpPr>
            <a:spLocks noGrp="1"/>
          </p:cNvSpPr>
          <p:nvPr>
            <p:ph type="dt" sz="half" idx="10"/>
          </p:nvPr>
        </p:nvSpPr>
        <p:spPr/>
        <p:txBody>
          <a:bodyPr/>
          <a:lstStyle/>
          <a:p>
            <a:fld id="{4DF6B271-DCAD-43AF-BC1C-8D5A142307BD}" type="datetimeFigureOut">
              <a:rPr lang="nl-NL" smtClean="0"/>
              <a:t>12-3-2021</a:t>
            </a:fld>
            <a:endParaRPr lang="nl-NL"/>
          </a:p>
        </p:txBody>
      </p:sp>
      <p:sp>
        <p:nvSpPr>
          <p:cNvPr id="5" name="Tijdelijke aanduiding voor voettekst 4">
            <a:extLst>
              <a:ext uri="{FF2B5EF4-FFF2-40B4-BE49-F238E27FC236}">
                <a16:creationId xmlns:a16="http://schemas.microsoft.com/office/drawing/2014/main" id="{A8F92860-F583-4111-9B3E-EB188DD60B4C}"/>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5FCDE7C6-B0FE-4B29-A151-3161B0F760F1}"/>
              </a:ext>
            </a:extLst>
          </p:cNvPr>
          <p:cNvSpPr>
            <a:spLocks noGrp="1"/>
          </p:cNvSpPr>
          <p:nvPr>
            <p:ph type="sldNum" sz="quarter" idx="12"/>
          </p:nvPr>
        </p:nvSpPr>
        <p:spPr/>
        <p:txBody>
          <a:bodyPr/>
          <a:lstStyle/>
          <a:p>
            <a:fld id="{9E19CDBA-D7E8-4C12-8E1F-DBB773C7BA56}" type="slidenum">
              <a:rPr lang="nl-NL" smtClean="0"/>
              <a:t>‹nr.›</a:t>
            </a:fld>
            <a:endParaRPr lang="nl-NL"/>
          </a:p>
        </p:txBody>
      </p:sp>
    </p:spTree>
    <p:extLst>
      <p:ext uri="{BB962C8B-B14F-4D97-AF65-F5344CB8AC3E}">
        <p14:creationId xmlns:p14="http://schemas.microsoft.com/office/powerpoint/2010/main" val="29904878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6955527-3B69-47BD-8124-BB340272F687}"/>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B490572E-6A66-4684-998F-05A251BE8434}"/>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D3A5BB9C-3BCC-4991-B500-D9D76C18435B}"/>
              </a:ext>
            </a:extLst>
          </p:cNvPr>
          <p:cNvSpPr>
            <a:spLocks noGrp="1"/>
          </p:cNvSpPr>
          <p:nvPr>
            <p:ph type="dt" sz="half" idx="10"/>
          </p:nvPr>
        </p:nvSpPr>
        <p:spPr/>
        <p:txBody>
          <a:bodyPr/>
          <a:lstStyle/>
          <a:p>
            <a:fld id="{4DF6B271-DCAD-43AF-BC1C-8D5A142307BD}" type="datetimeFigureOut">
              <a:rPr lang="nl-NL" smtClean="0"/>
              <a:t>12-3-2021</a:t>
            </a:fld>
            <a:endParaRPr lang="nl-NL"/>
          </a:p>
        </p:txBody>
      </p:sp>
      <p:sp>
        <p:nvSpPr>
          <p:cNvPr id="5" name="Tijdelijke aanduiding voor voettekst 4">
            <a:extLst>
              <a:ext uri="{FF2B5EF4-FFF2-40B4-BE49-F238E27FC236}">
                <a16:creationId xmlns:a16="http://schemas.microsoft.com/office/drawing/2014/main" id="{48F7B9EB-FD55-4D77-A429-504FC97967B6}"/>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F818185D-D9C0-4709-BD13-7A23D5CC8025}"/>
              </a:ext>
            </a:extLst>
          </p:cNvPr>
          <p:cNvSpPr>
            <a:spLocks noGrp="1"/>
          </p:cNvSpPr>
          <p:nvPr>
            <p:ph type="sldNum" sz="quarter" idx="12"/>
          </p:nvPr>
        </p:nvSpPr>
        <p:spPr/>
        <p:txBody>
          <a:bodyPr/>
          <a:lstStyle/>
          <a:p>
            <a:fld id="{9E19CDBA-D7E8-4C12-8E1F-DBB773C7BA56}" type="slidenum">
              <a:rPr lang="nl-NL" smtClean="0"/>
              <a:t>‹nr.›</a:t>
            </a:fld>
            <a:endParaRPr lang="nl-NL"/>
          </a:p>
        </p:txBody>
      </p:sp>
    </p:spTree>
    <p:extLst>
      <p:ext uri="{BB962C8B-B14F-4D97-AF65-F5344CB8AC3E}">
        <p14:creationId xmlns:p14="http://schemas.microsoft.com/office/powerpoint/2010/main" val="2940543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367BCC7-4E65-432B-BB9C-AD8736399275}"/>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1EF99884-66C9-473C-96DE-A460DBD34D7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2E84FF1F-DE6A-4733-AB1C-7F111C0042DF}"/>
              </a:ext>
            </a:extLst>
          </p:cNvPr>
          <p:cNvSpPr>
            <a:spLocks noGrp="1"/>
          </p:cNvSpPr>
          <p:nvPr>
            <p:ph type="dt" sz="half" idx="10"/>
          </p:nvPr>
        </p:nvSpPr>
        <p:spPr/>
        <p:txBody>
          <a:bodyPr/>
          <a:lstStyle/>
          <a:p>
            <a:fld id="{4DF6B271-DCAD-43AF-BC1C-8D5A142307BD}" type="datetimeFigureOut">
              <a:rPr lang="nl-NL" smtClean="0"/>
              <a:t>12-3-2021</a:t>
            </a:fld>
            <a:endParaRPr lang="nl-NL"/>
          </a:p>
        </p:txBody>
      </p:sp>
      <p:sp>
        <p:nvSpPr>
          <p:cNvPr id="5" name="Tijdelijke aanduiding voor voettekst 4">
            <a:extLst>
              <a:ext uri="{FF2B5EF4-FFF2-40B4-BE49-F238E27FC236}">
                <a16:creationId xmlns:a16="http://schemas.microsoft.com/office/drawing/2014/main" id="{091DB8E1-B79F-44AD-8282-D03FA2358F58}"/>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62AB8E07-B773-474D-946A-6873180D3E3B}"/>
              </a:ext>
            </a:extLst>
          </p:cNvPr>
          <p:cNvSpPr>
            <a:spLocks noGrp="1"/>
          </p:cNvSpPr>
          <p:nvPr>
            <p:ph type="sldNum" sz="quarter" idx="12"/>
          </p:nvPr>
        </p:nvSpPr>
        <p:spPr/>
        <p:txBody>
          <a:bodyPr/>
          <a:lstStyle/>
          <a:p>
            <a:fld id="{9E19CDBA-D7E8-4C12-8E1F-DBB773C7BA56}" type="slidenum">
              <a:rPr lang="nl-NL" smtClean="0"/>
              <a:t>‹nr.›</a:t>
            </a:fld>
            <a:endParaRPr lang="nl-NL"/>
          </a:p>
        </p:txBody>
      </p:sp>
    </p:spTree>
    <p:extLst>
      <p:ext uri="{BB962C8B-B14F-4D97-AF65-F5344CB8AC3E}">
        <p14:creationId xmlns:p14="http://schemas.microsoft.com/office/powerpoint/2010/main" val="11017487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703CB63-6E3A-4071-B7E6-B16C164CFC67}"/>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4810E4D3-32EB-4500-B155-376C5E0063D8}"/>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516DDD8C-3B7F-453A-82FF-772100090BE7}"/>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69FC21DE-F897-4674-BEA7-9600925289C3}"/>
              </a:ext>
            </a:extLst>
          </p:cNvPr>
          <p:cNvSpPr>
            <a:spLocks noGrp="1"/>
          </p:cNvSpPr>
          <p:nvPr>
            <p:ph type="dt" sz="half" idx="10"/>
          </p:nvPr>
        </p:nvSpPr>
        <p:spPr/>
        <p:txBody>
          <a:bodyPr/>
          <a:lstStyle/>
          <a:p>
            <a:fld id="{4DF6B271-DCAD-43AF-BC1C-8D5A142307BD}" type="datetimeFigureOut">
              <a:rPr lang="nl-NL" smtClean="0"/>
              <a:t>12-3-2021</a:t>
            </a:fld>
            <a:endParaRPr lang="nl-NL"/>
          </a:p>
        </p:txBody>
      </p:sp>
      <p:sp>
        <p:nvSpPr>
          <p:cNvPr id="6" name="Tijdelijke aanduiding voor voettekst 5">
            <a:extLst>
              <a:ext uri="{FF2B5EF4-FFF2-40B4-BE49-F238E27FC236}">
                <a16:creationId xmlns:a16="http://schemas.microsoft.com/office/drawing/2014/main" id="{887DA687-BD09-4BF6-939F-279096004C3C}"/>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835E8344-4CDD-44B0-9DE2-F87448688914}"/>
              </a:ext>
            </a:extLst>
          </p:cNvPr>
          <p:cNvSpPr>
            <a:spLocks noGrp="1"/>
          </p:cNvSpPr>
          <p:nvPr>
            <p:ph type="sldNum" sz="quarter" idx="12"/>
          </p:nvPr>
        </p:nvSpPr>
        <p:spPr/>
        <p:txBody>
          <a:bodyPr/>
          <a:lstStyle/>
          <a:p>
            <a:fld id="{9E19CDBA-D7E8-4C12-8E1F-DBB773C7BA56}" type="slidenum">
              <a:rPr lang="nl-NL" smtClean="0"/>
              <a:t>‹nr.›</a:t>
            </a:fld>
            <a:endParaRPr lang="nl-NL"/>
          </a:p>
        </p:txBody>
      </p:sp>
    </p:spTree>
    <p:extLst>
      <p:ext uri="{BB962C8B-B14F-4D97-AF65-F5344CB8AC3E}">
        <p14:creationId xmlns:p14="http://schemas.microsoft.com/office/powerpoint/2010/main" val="27729298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624A365-192A-4D99-BA5E-24B0C750C1FA}"/>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C9F76B99-F715-4844-A18B-FB70258107D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B180A4EF-3DC4-49E2-8326-6361068E712E}"/>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006C4B3C-AC48-40F0-8F1D-4A76F81B2F5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CF5A8418-881E-49A2-81D8-FDE009B17F12}"/>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363DFFCB-4939-497C-8A32-0A288072C40E}"/>
              </a:ext>
            </a:extLst>
          </p:cNvPr>
          <p:cNvSpPr>
            <a:spLocks noGrp="1"/>
          </p:cNvSpPr>
          <p:nvPr>
            <p:ph type="dt" sz="half" idx="10"/>
          </p:nvPr>
        </p:nvSpPr>
        <p:spPr/>
        <p:txBody>
          <a:bodyPr/>
          <a:lstStyle/>
          <a:p>
            <a:fld id="{4DF6B271-DCAD-43AF-BC1C-8D5A142307BD}" type="datetimeFigureOut">
              <a:rPr lang="nl-NL" smtClean="0"/>
              <a:t>12-3-2021</a:t>
            </a:fld>
            <a:endParaRPr lang="nl-NL"/>
          </a:p>
        </p:txBody>
      </p:sp>
      <p:sp>
        <p:nvSpPr>
          <p:cNvPr id="8" name="Tijdelijke aanduiding voor voettekst 7">
            <a:extLst>
              <a:ext uri="{FF2B5EF4-FFF2-40B4-BE49-F238E27FC236}">
                <a16:creationId xmlns:a16="http://schemas.microsoft.com/office/drawing/2014/main" id="{B10A2F9F-E4AB-4DDC-8A03-4EEF98F821B1}"/>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DA76905B-4584-46A9-87AD-3F3F2AF8D93E}"/>
              </a:ext>
            </a:extLst>
          </p:cNvPr>
          <p:cNvSpPr>
            <a:spLocks noGrp="1"/>
          </p:cNvSpPr>
          <p:nvPr>
            <p:ph type="sldNum" sz="quarter" idx="12"/>
          </p:nvPr>
        </p:nvSpPr>
        <p:spPr/>
        <p:txBody>
          <a:bodyPr/>
          <a:lstStyle/>
          <a:p>
            <a:fld id="{9E19CDBA-D7E8-4C12-8E1F-DBB773C7BA56}" type="slidenum">
              <a:rPr lang="nl-NL" smtClean="0"/>
              <a:t>‹nr.›</a:t>
            </a:fld>
            <a:endParaRPr lang="nl-NL"/>
          </a:p>
        </p:txBody>
      </p:sp>
    </p:spTree>
    <p:extLst>
      <p:ext uri="{BB962C8B-B14F-4D97-AF65-F5344CB8AC3E}">
        <p14:creationId xmlns:p14="http://schemas.microsoft.com/office/powerpoint/2010/main" val="24588721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A7027FB-A38A-441B-9E8A-0D5D21D47A6E}"/>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3452E866-AAB6-4118-BB68-882BAB25C8D3}"/>
              </a:ext>
            </a:extLst>
          </p:cNvPr>
          <p:cNvSpPr>
            <a:spLocks noGrp="1"/>
          </p:cNvSpPr>
          <p:nvPr>
            <p:ph type="dt" sz="half" idx="10"/>
          </p:nvPr>
        </p:nvSpPr>
        <p:spPr/>
        <p:txBody>
          <a:bodyPr/>
          <a:lstStyle/>
          <a:p>
            <a:fld id="{4DF6B271-DCAD-43AF-BC1C-8D5A142307BD}" type="datetimeFigureOut">
              <a:rPr lang="nl-NL" smtClean="0"/>
              <a:t>12-3-2021</a:t>
            </a:fld>
            <a:endParaRPr lang="nl-NL"/>
          </a:p>
        </p:txBody>
      </p:sp>
      <p:sp>
        <p:nvSpPr>
          <p:cNvPr id="4" name="Tijdelijke aanduiding voor voettekst 3">
            <a:extLst>
              <a:ext uri="{FF2B5EF4-FFF2-40B4-BE49-F238E27FC236}">
                <a16:creationId xmlns:a16="http://schemas.microsoft.com/office/drawing/2014/main" id="{7CFEECD0-AA67-4753-A2DB-F1D4D2C34109}"/>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559BEACD-9D97-4331-8FCA-8012DB6A5FA3}"/>
              </a:ext>
            </a:extLst>
          </p:cNvPr>
          <p:cNvSpPr>
            <a:spLocks noGrp="1"/>
          </p:cNvSpPr>
          <p:nvPr>
            <p:ph type="sldNum" sz="quarter" idx="12"/>
          </p:nvPr>
        </p:nvSpPr>
        <p:spPr/>
        <p:txBody>
          <a:bodyPr/>
          <a:lstStyle/>
          <a:p>
            <a:fld id="{9E19CDBA-D7E8-4C12-8E1F-DBB773C7BA56}" type="slidenum">
              <a:rPr lang="nl-NL" smtClean="0"/>
              <a:t>‹nr.›</a:t>
            </a:fld>
            <a:endParaRPr lang="nl-NL"/>
          </a:p>
        </p:txBody>
      </p:sp>
    </p:spTree>
    <p:extLst>
      <p:ext uri="{BB962C8B-B14F-4D97-AF65-F5344CB8AC3E}">
        <p14:creationId xmlns:p14="http://schemas.microsoft.com/office/powerpoint/2010/main" val="17147940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E400F2F8-674A-44F9-BA01-948BA690E208}"/>
              </a:ext>
            </a:extLst>
          </p:cNvPr>
          <p:cNvSpPr>
            <a:spLocks noGrp="1"/>
          </p:cNvSpPr>
          <p:nvPr>
            <p:ph type="dt" sz="half" idx="10"/>
          </p:nvPr>
        </p:nvSpPr>
        <p:spPr/>
        <p:txBody>
          <a:bodyPr/>
          <a:lstStyle/>
          <a:p>
            <a:fld id="{4DF6B271-DCAD-43AF-BC1C-8D5A142307BD}" type="datetimeFigureOut">
              <a:rPr lang="nl-NL" smtClean="0"/>
              <a:t>12-3-2021</a:t>
            </a:fld>
            <a:endParaRPr lang="nl-NL"/>
          </a:p>
        </p:txBody>
      </p:sp>
      <p:sp>
        <p:nvSpPr>
          <p:cNvPr id="3" name="Tijdelijke aanduiding voor voettekst 2">
            <a:extLst>
              <a:ext uri="{FF2B5EF4-FFF2-40B4-BE49-F238E27FC236}">
                <a16:creationId xmlns:a16="http://schemas.microsoft.com/office/drawing/2014/main" id="{D9813207-00C8-434E-97DF-99FBD081504C}"/>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DAC0E4B0-879D-4DCE-A5C9-ABF2B1C37614}"/>
              </a:ext>
            </a:extLst>
          </p:cNvPr>
          <p:cNvSpPr>
            <a:spLocks noGrp="1"/>
          </p:cNvSpPr>
          <p:nvPr>
            <p:ph type="sldNum" sz="quarter" idx="12"/>
          </p:nvPr>
        </p:nvSpPr>
        <p:spPr/>
        <p:txBody>
          <a:bodyPr/>
          <a:lstStyle/>
          <a:p>
            <a:fld id="{9E19CDBA-D7E8-4C12-8E1F-DBB773C7BA56}" type="slidenum">
              <a:rPr lang="nl-NL" smtClean="0"/>
              <a:t>‹nr.›</a:t>
            </a:fld>
            <a:endParaRPr lang="nl-NL"/>
          </a:p>
        </p:txBody>
      </p:sp>
    </p:spTree>
    <p:extLst>
      <p:ext uri="{BB962C8B-B14F-4D97-AF65-F5344CB8AC3E}">
        <p14:creationId xmlns:p14="http://schemas.microsoft.com/office/powerpoint/2010/main" val="963971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2F80DAF-1749-498F-B7CD-3333FD05BB95}"/>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8E12BA57-2C97-4CBA-B51B-27251DFDE89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2E93F0AC-B6A0-4B4F-8E50-BE665A1CC28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B200DF8A-736B-43DA-A449-8AE13B33560A}"/>
              </a:ext>
            </a:extLst>
          </p:cNvPr>
          <p:cNvSpPr>
            <a:spLocks noGrp="1"/>
          </p:cNvSpPr>
          <p:nvPr>
            <p:ph type="dt" sz="half" idx="10"/>
          </p:nvPr>
        </p:nvSpPr>
        <p:spPr/>
        <p:txBody>
          <a:bodyPr/>
          <a:lstStyle/>
          <a:p>
            <a:fld id="{4DF6B271-DCAD-43AF-BC1C-8D5A142307BD}" type="datetimeFigureOut">
              <a:rPr lang="nl-NL" smtClean="0"/>
              <a:t>12-3-2021</a:t>
            </a:fld>
            <a:endParaRPr lang="nl-NL"/>
          </a:p>
        </p:txBody>
      </p:sp>
      <p:sp>
        <p:nvSpPr>
          <p:cNvPr id="6" name="Tijdelijke aanduiding voor voettekst 5">
            <a:extLst>
              <a:ext uri="{FF2B5EF4-FFF2-40B4-BE49-F238E27FC236}">
                <a16:creationId xmlns:a16="http://schemas.microsoft.com/office/drawing/2014/main" id="{DADA2F04-609B-49A0-8ABA-E3458ADFB03B}"/>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3E90C7BC-2C67-4BC3-81AE-976ED5F7C00F}"/>
              </a:ext>
            </a:extLst>
          </p:cNvPr>
          <p:cNvSpPr>
            <a:spLocks noGrp="1"/>
          </p:cNvSpPr>
          <p:nvPr>
            <p:ph type="sldNum" sz="quarter" idx="12"/>
          </p:nvPr>
        </p:nvSpPr>
        <p:spPr/>
        <p:txBody>
          <a:bodyPr/>
          <a:lstStyle/>
          <a:p>
            <a:fld id="{9E19CDBA-D7E8-4C12-8E1F-DBB773C7BA56}" type="slidenum">
              <a:rPr lang="nl-NL" smtClean="0"/>
              <a:t>‹nr.›</a:t>
            </a:fld>
            <a:endParaRPr lang="nl-NL"/>
          </a:p>
        </p:txBody>
      </p:sp>
    </p:spTree>
    <p:extLst>
      <p:ext uri="{BB962C8B-B14F-4D97-AF65-F5344CB8AC3E}">
        <p14:creationId xmlns:p14="http://schemas.microsoft.com/office/powerpoint/2010/main" val="42013370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DD711D7-19FB-4EAB-BAF0-B78D5197356C}"/>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90383DC8-8635-48A7-AC1A-4A016C12F22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810DE84E-5FA7-479D-8C7D-FA5B807108F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D8B29D69-40DB-473C-9260-6D4BF5835F47}"/>
              </a:ext>
            </a:extLst>
          </p:cNvPr>
          <p:cNvSpPr>
            <a:spLocks noGrp="1"/>
          </p:cNvSpPr>
          <p:nvPr>
            <p:ph type="dt" sz="half" idx="10"/>
          </p:nvPr>
        </p:nvSpPr>
        <p:spPr/>
        <p:txBody>
          <a:bodyPr/>
          <a:lstStyle/>
          <a:p>
            <a:fld id="{4DF6B271-DCAD-43AF-BC1C-8D5A142307BD}" type="datetimeFigureOut">
              <a:rPr lang="nl-NL" smtClean="0"/>
              <a:t>12-3-2021</a:t>
            </a:fld>
            <a:endParaRPr lang="nl-NL"/>
          </a:p>
        </p:txBody>
      </p:sp>
      <p:sp>
        <p:nvSpPr>
          <p:cNvPr id="6" name="Tijdelijke aanduiding voor voettekst 5">
            <a:extLst>
              <a:ext uri="{FF2B5EF4-FFF2-40B4-BE49-F238E27FC236}">
                <a16:creationId xmlns:a16="http://schemas.microsoft.com/office/drawing/2014/main" id="{35006F99-1818-4C65-AB4D-40D3C0FD1DF5}"/>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932AAA93-95FF-4F71-95F4-FFE9F2D78E02}"/>
              </a:ext>
            </a:extLst>
          </p:cNvPr>
          <p:cNvSpPr>
            <a:spLocks noGrp="1"/>
          </p:cNvSpPr>
          <p:nvPr>
            <p:ph type="sldNum" sz="quarter" idx="12"/>
          </p:nvPr>
        </p:nvSpPr>
        <p:spPr/>
        <p:txBody>
          <a:bodyPr/>
          <a:lstStyle/>
          <a:p>
            <a:fld id="{9E19CDBA-D7E8-4C12-8E1F-DBB773C7BA56}" type="slidenum">
              <a:rPr lang="nl-NL" smtClean="0"/>
              <a:t>‹nr.›</a:t>
            </a:fld>
            <a:endParaRPr lang="nl-NL"/>
          </a:p>
        </p:txBody>
      </p:sp>
    </p:spTree>
    <p:extLst>
      <p:ext uri="{BB962C8B-B14F-4D97-AF65-F5344CB8AC3E}">
        <p14:creationId xmlns:p14="http://schemas.microsoft.com/office/powerpoint/2010/main" val="13231764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E2E0E989-1652-4403-8B86-7E0F0B64BE9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EB23DBAD-3F3C-4F31-9611-F5F5537EAFE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9D92552B-1CC5-4F3D-8281-C6395C11E49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F6B271-DCAD-43AF-BC1C-8D5A142307BD}" type="datetimeFigureOut">
              <a:rPr lang="nl-NL" smtClean="0"/>
              <a:t>12-3-2021</a:t>
            </a:fld>
            <a:endParaRPr lang="nl-NL"/>
          </a:p>
        </p:txBody>
      </p:sp>
      <p:sp>
        <p:nvSpPr>
          <p:cNvPr id="5" name="Tijdelijke aanduiding voor voettekst 4">
            <a:extLst>
              <a:ext uri="{FF2B5EF4-FFF2-40B4-BE49-F238E27FC236}">
                <a16:creationId xmlns:a16="http://schemas.microsoft.com/office/drawing/2014/main" id="{9A786087-5287-4598-9DF7-60B2A45FBE0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37D3A1DB-7019-4F64-8F08-9FFF93AFCDA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19CDBA-D7E8-4C12-8E1F-DBB773C7BA56}" type="slidenum">
              <a:rPr lang="nl-NL" smtClean="0"/>
              <a:t>‹nr.›</a:t>
            </a:fld>
            <a:endParaRPr lang="nl-NL"/>
          </a:p>
        </p:txBody>
      </p:sp>
    </p:spTree>
    <p:extLst>
      <p:ext uri="{BB962C8B-B14F-4D97-AF65-F5344CB8AC3E}">
        <p14:creationId xmlns:p14="http://schemas.microsoft.com/office/powerpoint/2010/main" val="25169918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Lx2u_8lLn5E"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221E256-7A7C-4BF1-98E5-D88A74FE7F1D}"/>
              </a:ext>
            </a:extLst>
          </p:cNvPr>
          <p:cNvSpPr>
            <a:spLocks noGrp="1"/>
          </p:cNvSpPr>
          <p:nvPr>
            <p:ph type="ctrTitle"/>
          </p:nvPr>
        </p:nvSpPr>
        <p:spPr>
          <a:xfrm>
            <a:off x="645858" y="5110423"/>
            <a:ext cx="10906061" cy="671540"/>
          </a:xfrm>
          <a:noFill/>
        </p:spPr>
        <p:txBody>
          <a:bodyPr anchor="ctr">
            <a:normAutofit/>
          </a:bodyPr>
          <a:lstStyle/>
          <a:p>
            <a:r>
              <a:rPr lang="nl-NL" sz="4100"/>
              <a:t>Verslaving &amp; interventies</a:t>
            </a:r>
          </a:p>
        </p:txBody>
      </p:sp>
      <p:sp>
        <p:nvSpPr>
          <p:cNvPr id="3" name="Ondertitel 2">
            <a:extLst>
              <a:ext uri="{FF2B5EF4-FFF2-40B4-BE49-F238E27FC236}">
                <a16:creationId xmlns:a16="http://schemas.microsoft.com/office/drawing/2014/main" id="{3458CABF-FAE2-4F37-B1F4-4A67874925AD}"/>
              </a:ext>
            </a:extLst>
          </p:cNvPr>
          <p:cNvSpPr>
            <a:spLocks noGrp="1"/>
          </p:cNvSpPr>
          <p:nvPr>
            <p:ph type="subTitle" idx="1"/>
          </p:nvPr>
        </p:nvSpPr>
        <p:spPr>
          <a:xfrm>
            <a:off x="645858" y="5855843"/>
            <a:ext cx="10906061" cy="458470"/>
          </a:xfrm>
          <a:noFill/>
        </p:spPr>
        <p:txBody>
          <a:bodyPr>
            <a:normAutofit/>
          </a:bodyPr>
          <a:lstStyle/>
          <a:p>
            <a:r>
              <a:rPr lang="nl-NL"/>
              <a:t>Fysieke les </a:t>
            </a:r>
          </a:p>
        </p:txBody>
      </p:sp>
      <p:sp>
        <p:nvSpPr>
          <p:cNvPr id="40" name="Rectangle 39">
            <a:extLst>
              <a:ext uri="{FF2B5EF4-FFF2-40B4-BE49-F238E27FC236}">
                <a16:creationId xmlns:a16="http://schemas.microsoft.com/office/drawing/2014/main" id="{71FC7D98-7B8B-402A-90FC-F027482F21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2002" cy="4822479"/>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ounded Rectangle 28">
            <a:extLst>
              <a:ext uri="{FF2B5EF4-FFF2-40B4-BE49-F238E27FC236}">
                <a16:creationId xmlns:a16="http://schemas.microsoft.com/office/drawing/2014/main" id="{AD7356EA-285B-4E5D-8FEC-104659A4FD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004562" y="640091"/>
            <a:ext cx="8182876" cy="3881110"/>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Afbeelding 3">
            <a:extLst>
              <a:ext uri="{FF2B5EF4-FFF2-40B4-BE49-F238E27FC236}">
                <a16:creationId xmlns:a16="http://schemas.microsoft.com/office/drawing/2014/main" id="{CA2763F6-EE7F-4E67-93BE-CDE51846E6E3}"/>
              </a:ext>
            </a:extLst>
          </p:cNvPr>
          <p:cNvPicPr>
            <a:picLocks noChangeAspect="1"/>
          </p:cNvPicPr>
          <p:nvPr/>
        </p:nvPicPr>
        <p:blipFill rotWithShape="1">
          <a:blip r:embed="rId2"/>
          <a:srcRect t="27105" r="1" b="1"/>
          <a:stretch/>
        </p:blipFill>
        <p:spPr>
          <a:xfrm>
            <a:off x="2170029" y="804672"/>
            <a:ext cx="7851943" cy="3554676"/>
          </a:xfrm>
          <a:prstGeom prst="rect">
            <a:avLst/>
          </a:prstGeom>
          <a:effectLst/>
        </p:spPr>
      </p:pic>
    </p:spTree>
    <p:extLst>
      <p:ext uri="{BB962C8B-B14F-4D97-AF65-F5344CB8AC3E}">
        <p14:creationId xmlns:p14="http://schemas.microsoft.com/office/powerpoint/2010/main" val="35266614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864813EE-7D85-4348-BB02-E22FEAB13684}"/>
              </a:ext>
            </a:extLst>
          </p:cNvPr>
          <p:cNvSpPr>
            <a:spLocks noGrp="1"/>
          </p:cNvSpPr>
          <p:nvPr>
            <p:ph type="title"/>
          </p:nvPr>
        </p:nvSpPr>
        <p:spPr>
          <a:xfrm>
            <a:off x="841248" y="548640"/>
            <a:ext cx="3600860" cy="5431536"/>
          </a:xfrm>
        </p:spPr>
        <p:txBody>
          <a:bodyPr>
            <a:normAutofit/>
          </a:bodyPr>
          <a:lstStyle/>
          <a:p>
            <a:r>
              <a:rPr lang="nl-NL" sz="5400"/>
              <a:t>Vandaag</a:t>
            </a:r>
          </a:p>
        </p:txBody>
      </p:sp>
      <p:sp>
        <p:nvSpPr>
          <p:cNvPr id="10"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984B4389-1EA5-4266-BDA7-C719B6EBF4FA}"/>
              </a:ext>
            </a:extLst>
          </p:cNvPr>
          <p:cNvSpPr>
            <a:spLocks noGrp="1"/>
          </p:cNvSpPr>
          <p:nvPr>
            <p:ph idx="1"/>
          </p:nvPr>
        </p:nvSpPr>
        <p:spPr>
          <a:xfrm>
            <a:off x="5126418" y="552091"/>
            <a:ext cx="6224335" cy="5431536"/>
          </a:xfrm>
        </p:spPr>
        <p:txBody>
          <a:bodyPr anchor="ctr">
            <a:normAutofit/>
          </a:bodyPr>
          <a:lstStyle/>
          <a:p>
            <a:r>
              <a:rPr lang="nl-NL" sz="2200"/>
              <a:t>Doel:</a:t>
            </a:r>
          </a:p>
          <a:p>
            <a:pPr marL="0" indent="0">
              <a:buNone/>
            </a:pPr>
            <a:r>
              <a:rPr lang="nl-NL" sz="2200"/>
              <a:t>Leren welke interventies je kan toepassen bij een verslaving</a:t>
            </a:r>
          </a:p>
          <a:p>
            <a:pPr marL="0" indent="0">
              <a:buNone/>
            </a:pPr>
            <a:endParaRPr lang="nl-NL" sz="2200"/>
          </a:p>
          <a:p>
            <a:r>
              <a:rPr lang="nl-NL" sz="2200"/>
              <a:t>Inhoud:</a:t>
            </a:r>
          </a:p>
          <a:p>
            <a:pPr marL="0" indent="0">
              <a:buNone/>
            </a:pPr>
            <a:r>
              <a:rPr lang="nl-NL" sz="2200"/>
              <a:t>Film van iemand met verslaving</a:t>
            </a:r>
          </a:p>
          <a:p>
            <a:pPr marL="0" indent="0">
              <a:buNone/>
            </a:pPr>
            <a:r>
              <a:rPr lang="nl-NL" sz="2200"/>
              <a:t>Uitzoeken welke interventies je kan toepassen</a:t>
            </a:r>
          </a:p>
          <a:p>
            <a:pPr marL="0" indent="0">
              <a:buNone/>
            </a:pPr>
            <a:r>
              <a:rPr lang="nl-NL" sz="2200"/>
              <a:t>In gesprek over de interventies en uitspelen hoe toe te passen.</a:t>
            </a:r>
          </a:p>
          <a:p>
            <a:pPr marL="0" indent="0">
              <a:buNone/>
            </a:pPr>
            <a:endParaRPr lang="nl-NL" sz="2200"/>
          </a:p>
        </p:txBody>
      </p:sp>
    </p:spTree>
    <p:extLst>
      <p:ext uri="{BB962C8B-B14F-4D97-AF65-F5344CB8AC3E}">
        <p14:creationId xmlns:p14="http://schemas.microsoft.com/office/powerpoint/2010/main" val="39589107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0D7B6173-1D58-48E2-83CF-37350F315F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48015D7F-63A8-4ABB-8A20-7806C7703C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9" name="Picture 18">
            <a:extLst>
              <a:ext uri="{FF2B5EF4-FFF2-40B4-BE49-F238E27FC236}">
                <a16:creationId xmlns:a16="http://schemas.microsoft.com/office/drawing/2014/main" id="{A51A8D27-202B-4B8A-9DC2-1379034547B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88952" cy="6862380"/>
          </a:xfrm>
          <a:prstGeom prst="rect">
            <a:avLst/>
          </a:prstGeom>
        </p:spPr>
      </p:pic>
      <p:sp>
        <p:nvSpPr>
          <p:cNvPr id="21" name="Rectangle 20">
            <a:extLst>
              <a:ext uri="{FF2B5EF4-FFF2-40B4-BE49-F238E27FC236}">
                <a16:creationId xmlns:a16="http://schemas.microsoft.com/office/drawing/2014/main" id="{4332A719-8055-492B-9B72-3D654C09F0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C5F81162-7738-4BC8-BA5D-ADEFD7F2D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03042" y="-1044"/>
            <a:ext cx="6175647" cy="6859043"/>
          </a:xfrm>
          <a:prstGeom prst="rect">
            <a:avLst/>
          </a:prstGeom>
          <a:solidFill>
            <a:schemeClr val="bg1"/>
          </a:solidFill>
          <a:ln w="1206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n w="22225">
                <a:solidFill>
                  <a:schemeClr val="accent2"/>
                </a:solidFill>
                <a:prstDash val="solid"/>
              </a:ln>
              <a:solidFill>
                <a:schemeClr val="accent2">
                  <a:lumMod val="40000"/>
                  <a:lumOff val="60000"/>
                </a:schemeClr>
              </a:solidFill>
            </a:endParaRPr>
          </a:p>
        </p:txBody>
      </p:sp>
      <p:sp>
        <p:nvSpPr>
          <p:cNvPr id="2" name="Titel 1">
            <a:extLst>
              <a:ext uri="{FF2B5EF4-FFF2-40B4-BE49-F238E27FC236}">
                <a16:creationId xmlns:a16="http://schemas.microsoft.com/office/drawing/2014/main" id="{CE59F3F0-9AE6-4115-82DA-263BAA0077B0}"/>
              </a:ext>
            </a:extLst>
          </p:cNvPr>
          <p:cNvSpPr>
            <a:spLocks noGrp="1"/>
          </p:cNvSpPr>
          <p:nvPr>
            <p:ph type="title"/>
          </p:nvPr>
        </p:nvSpPr>
        <p:spPr>
          <a:xfrm>
            <a:off x="5355848" y="555128"/>
            <a:ext cx="5465463" cy="2226440"/>
          </a:xfrm>
        </p:spPr>
        <p:txBody>
          <a:bodyPr anchor="b">
            <a:normAutofit/>
          </a:bodyPr>
          <a:lstStyle/>
          <a:p>
            <a:pPr algn="ctr"/>
            <a:r>
              <a:rPr lang="nl-NL" sz="4800"/>
              <a:t>Situatie van iemand die verslaafd is</a:t>
            </a:r>
          </a:p>
        </p:txBody>
      </p:sp>
      <p:sp>
        <p:nvSpPr>
          <p:cNvPr id="3" name="Tijdelijke aanduiding voor inhoud 2">
            <a:extLst>
              <a:ext uri="{FF2B5EF4-FFF2-40B4-BE49-F238E27FC236}">
                <a16:creationId xmlns:a16="http://schemas.microsoft.com/office/drawing/2014/main" id="{89D6C130-F012-4AE6-90C5-FDAA5EFA5350}"/>
              </a:ext>
            </a:extLst>
          </p:cNvPr>
          <p:cNvSpPr>
            <a:spLocks noGrp="1"/>
          </p:cNvSpPr>
          <p:nvPr>
            <p:ph idx="1"/>
          </p:nvPr>
        </p:nvSpPr>
        <p:spPr>
          <a:xfrm>
            <a:off x="5355848" y="2959729"/>
            <a:ext cx="5465463" cy="3341075"/>
          </a:xfrm>
        </p:spPr>
        <p:txBody>
          <a:bodyPr anchor="t">
            <a:normAutofit/>
          </a:bodyPr>
          <a:lstStyle/>
          <a:p>
            <a:r>
              <a:rPr lang="nl-NL" sz="1800" dirty="0">
                <a:hlinkClick r:id="rId3"/>
              </a:rPr>
              <a:t>https://www.youtube.com/watch?v=Lx2u_8lLn5E</a:t>
            </a:r>
            <a:endParaRPr lang="nl-NL" sz="1800" dirty="0"/>
          </a:p>
          <a:p>
            <a:endParaRPr lang="nl-NL" sz="1800" dirty="0"/>
          </a:p>
          <a:p>
            <a:r>
              <a:rPr lang="nl-NL" sz="1800" dirty="0"/>
              <a:t>Wat doet dit met jullie? </a:t>
            </a:r>
          </a:p>
          <a:p>
            <a:r>
              <a:rPr lang="nl-NL" sz="1800" dirty="0"/>
              <a:t>Is er iemand die op stage te maken heeft met verslaving? Zo ja, hoe gaan jullie hiermee om op stage?</a:t>
            </a:r>
          </a:p>
          <a:p>
            <a:pPr marL="0" indent="0">
              <a:buNone/>
            </a:pPr>
            <a:endParaRPr lang="nl-NL" sz="1800" dirty="0"/>
          </a:p>
          <a:p>
            <a:pPr marL="0" indent="0">
              <a:buNone/>
            </a:pPr>
            <a:endParaRPr lang="nl-NL" sz="1800" dirty="0"/>
          </a:p>
          <a:p>
            <a:pPr marL="0" indent="0">
              <a:buNone/>
            </a:pPr>
            <a:endParaRPr lang="nl-NL" sz="1800" dirty="0"/>
          </a:p>
        </p:txBody>
      </p:sp>
    </p:spTree>
    <p:extLst>
      <p:ext uri="{BB962C8B-B14F-4D97-AF65-F5344CB8AC3E}">
        <p14:creationId xmlns:p14="http://schemas.microsoft.com/office/powerpoint/2010/main" val="149421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C17DE74-01C9-4859-B65A-85CF999E85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068C0432-0E90-4CC1-8CD3-D44A90DF07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347414"/>
          </a:xfrm>
          <a:custGeom>
            <a:avLst/>
            <a:gdLst>
              <a:gd name="connsiteX0" fmla="*/ 0 w 12192000"/>
              <a:gd name="connsiteY0" fmla="*/ 0 h 2347414"/>
              <a:gd name="connsiteX1" fmla="*/ 12192000 w 12192000"/>
              <a:gd name="connsiteY1" fmla="*/ 0 h 2347414"/>
              <a:gd name="connsiteX2" fmla="*/ 12192000 w 12192000"/>
              <a:gd name="connsiteY2" fmla="*/ 1736458 h 2347414"/>
              <a:gd name="connsiteX3" fmla="*/ 11967601 w 12192000"/>
              <a:gd name="connsiteY3" fmla="*/ 1784034 h 2347414"/>
              <a:gd name="connsiteX4" fmla="*/ 10829000 w 12192000"/>
              <a:gd name="connsiteY4" fmla="*/ 1983294 h 2347414"/>
              <a:gd name="connsiteX5" fmla="*/ 10743779 w 12192000"/>
              <a:gd name="connsiteY5" fmla="*/ 1996027 h 2347414"/>
              <a:gd name="connsiteX6" fmla="*/ 10829254 w 12192000"/>
              <a:gd name="connsiteY6" fmla="*/ 1987751 h 2347414"/>
              <a:gd name="connsiteX7" fmla="*/ 10847162 w 12192000"/>
              <a:gd name="connsiteY7" fmla="*/ 1988388 h 2347414"/>
              <a:gd name="connsiteX8" fmla="*/ 11575155 w 12192000"/>
              <a:gd name="connsiteY8" fmla="*/ 1921415 h 2347414"/>
              <a:gd name="connsiteX9" fmla="*/ 12192000 w 12192000"/>
              <a:gd name="connsiteY9" fmla="*/ 1851213 h 2347414"/>
              <a:gd name="connsiteX10" fmla="*/ 12192000 w 12192000"/>
              <a:gd name="connsiteY10" fmla="*/ 1907356 h 2347414"/>
              <a:gd name="connsiteX11" fmla="*/ 12035532 w 12192000"/>
              <a:gd name="connsiteY11" fmla="*/ 1927033 h 2347414"/>
              <a:gd name="connsiteX12" fmla="*/ 11576932 w 12192000"/>
              <a:gd name="connsiteY12" fmla="*/ 1976291 h 2347414"/>
              <a:gd name="connsiteX13" fmla="*/ 10627316 w 12192000"/>
              <a:gd name="connsiteY13" fmla="*/ 2061470 h 2347414"/>
              <a:gd name="connsiteX14" fmla="*/ 9804196 w 12192000"/>
              <a:gd name="connsiteY14" fmla="*/ 2123478 h 2347414"/>
              <a:gd name="connsiteX15" fmla="*/ 9243851 w 12192000"/>
              <a:gd name="connsiteY15" fmla="*/ 2180008 h 2347414"/>
              <a:gd name="connsiteX16" fmla="*/ 8731259 w 12192000"/>
              <a:gd name="connsiteY16" fmla="*/ 2225081 h 2347414"/>
              <a:gd name="connsiteX17" fmla="*/ 8065752 w 12192000"/>
              <a:gd name="connsiteY17" fmla="*/ 2271681 h 2347414"/>
              <a:gd name="connsiteX18" fmla="*/ 7658065 w 12192000"/>
              <a:gd name="connsiteY18" fmla="*/ 2292562 h 2347414"/>
              <a:gd name="connsiteX19" fmla="*/ 6531024 w 12192000"/>
              <a:gd name="connsiteY19" fmla="*/ 2324138 h 2347414"/>
              <a:gd name="connsiteX20" fmla="*/ 6178331 w 12192000"/>
              <a:gd name="connsiteY20" fmla="*/ 2345655 h 2347414"/>
              <a:gd name="connsiteX21" fmla="*/ 5977282 w 12192000"/>
              <a:gd name="connsiteY21" fmla="*/ 2344127 h 2347414"/>
              <a:gd name="connsiteX22" fmla="*/ 5367658 w 12192000"/>
              <a:gd name="connsiteY22" fmla="*/ 2329230 h 2347414"/>
              <a:gd name="connsiteX23" fmla="*/ 4387306 w 12192000"/>
              <a:gd name="connsiteY23" fmla="*/ 2288614 h 2347414"/>
              <a:gd name="connsiteX24" fmla="*/ 4180287 w 12192000"/>
              <a:gd name="connsiteY24" fmla="*/ 2280211 h 2347414"/>
              <a:gd name="connsiteX25" fmla="*/ 3842199 w 12192000"/>
              <a:gd name="connsiteY25" fmla="*/ 2257039 h 2347414"/>
              <a:gd name="connsiteX26" fmla="*/ 3730309 w 12192000"/>
              <a:gd name="connsiteY26" fmla="*/ 2251182 h 2347414"/>
              <a:gd name="connsiteX27" fmla="*/ 3425496 w 12192000"/>
              <a:gd name="connsiteY27" fmla="*/ 2231320 h 2347414"/>
              <a:gd name="connsiteX28" fmla="*/ 3076106 w 12192000"/>
              <a:gd name="connsiteY28" fmla="*/ 2201781 h 2347414"/>
              <a:gd name="connsiteX29" fmla="*/ 2819682 w 12192000"/>
              <a:gd name="connsiteY29" fmla="*/ 2182427 h 2347414"/>
              <a:gd name="connsiteX30" fmla="*/ 2525539 w 12192000"/>
              <a:gd name="connsiteY30" fmla="*/ 2152888 h 2347414"/>
              <a:gd name="connsiteX31" fmla="*/ 2311915 w 12192000"/>
              <a:gd name="connsiteY31" fmla="*/ 2133536 h 2347414"/>
              <a:gd name="connsiteX32" fmla="*/ 2054223 w 12192000"/>
              <a:gd name="connsiteY32" fmla="*/ 2104760 h 2347414"/>
              <a:gd name="connsiteX33" fmla="*/ 1865367 w 12192000"/>
              <a:gd name="connsiteY33" fmla="*/ 2084770 h 2347414"/>
              <a:gd name="connsiteX34" fmla="*/ 1629263 w 12192000"/>
              <a:gd name="connsiteY34" fmla="*/ 2055996 h 2347414"/>
              <a:gd name="connsiteX35" fmla="*/ 1458823 w 12192000"/>
              <a:gd name="connsiteY35" fmla="*/ 2035751 h 2347414"/>
              <a:gd name="connsiteX36" fmla="*/ 1241390 w 12192000"/>
              <a:gd name="connsiteY36" fmla="*/ 2007103 h 2347414"/>
              <a:gd name="connsiteX37" fmla="*/ 1047453 w 12192000"/>
              <a:gd name="connsiteY37" fmla="*/ 1980748 h 2347414"/>
              <a:gd name="connsiteX38" fmla="*/ 814907 w 12192000"/>
              <a:gd name="connsiteY38" fmla="*/ 1949045 h 2347414"/>
              <a:gd name="connsiteX39" fmla="*/ 592649 w 12192000"/>
              <a:gd name="connsiteY39" fmla="*/ 1913776 h 2347414"/>
              <a:gd name="connsiteX40" fmla="*/ 343591 w 12192000"/>
              <a:gd name="connsiteY40" fmla="*/ 1872650 h 2347414"/>
              <a:gd name="connsiteX41" fmla="*/ 35731 w 12192000"/>
              <a:gd name="connsiteY41" fmla="*/ 1821722 h 2347414"/>
              <a:gd name="connsiteX42" fmla="*/ 0 w 12192000"/>
              <a:gd name="connsiteY42" fmla="*/ 1814848 h 2347414"/>
              <a:gd name="connsiteX43" fmla="*/ 0 w 12192000"/>
              <a:gd name="connsiteY43" fmla="*/ 1758489 h 2347414"/>
              <a:gd name="connsiteX44" fmla="*/ 274248 w 12192000"/>
              <a:gd name="connsiteY44" fmla="*/ 1808735 h 2347414"/>
              <a:gd name="connsiteX45" fmla="*/ 498157 w 12192000"/>
              <a:gd name="connsiteY45" fmla="*/ 1846167 h 2347414"/>
              <a:gd name="connsiteX46" fmla="*/ 722828 w 12192000"/>
              <a:gd name="connsiteY46" fmla="*/ 1878635 h 2347414"/>
              <a:gd name="connsiteX47" fmla="*/ 949913 w 12192000"/>
              <a:gd name="connsiteY47" fmla="*/ 1912375 h 2347414"/>
              <a:gd name="connsiteX48" fmla="*/ 1195414 w 12192000"/>
              <a:gd name="connsiteY48" fmla="*/ 1947516 h 2347414"/>
              <a:gd name="connsiteX49" fmla="*/ 1342867 w 12192000"/>
              <a:gd name="connsiteY49" fmla="*/ 1968397 h 2347414"/>
              <a:gd name="connsiteX50" fmla="*/ 1518007 w 12192000"/>
              <a:gd name="connsiteY50" fmla="*/ 1988006 h 2347414"/>
              <a:gd name="connsiteX51" fmla="*/ 1701403 w 12192000"/>
              <a:gd name="connsiteY51" fmla="*/ 2010669 h 2347414"/>
              <a:gd name="connsiteX52" fmla="*/ 1879210 w 12192000"/>
              <a:gd name="connsiteY52" fmla="*/ 2031167 h 2347414"/>
              <a:gd name="connsiteX53" fmla="*/ 2068702 w 12192000"/>
              <a:gd name="connsiteY53" fmla="*/ 2052940 h 2347414"/>
              <a:gd name="connsiteX54" fmla="*/ 2212090 w 12192000"/>
              <a:gd name="connsiteY54" fmla="*/ 2067583 h 2347414"/>
              <a:gd name="connsiteX55" fmla="*/ 2416949 w 12192000"/>
              <a:gd name="connsiteY55" fmla="*/ 2089609 h 2347414"/>
              <a:gd name="connsiteX56" fmla="*/ 2582055 w 12192000"/>
              <a:gd name="connsiteY56" fmla="*/ 2105397 h 2347414"/>
              <a:gd name="connsiteX57" fmla="*/ 2802282 w 12192000"/>
              <a:gd name="connsiteY57" fmla="*/ 2126405 h 2347414"/>
              <a:gd name="connsiteX58" fmla="*/ 2984916 w 12192000"/>
              <a:gd name="connsiteY58" fmla="*/ 2141684 h 2347414"/>
              <a:gd name="connsiteX59" fmla="*/ 3241847 w 12192000"/>
              <a:gd name="connsiteY59" fmla="*/ 2164094 h 2347414"/>
              <a:gd name="connsiteX60" fmla="*/ 3439848 w 12192000"/>
              <a:gd name="connsiteY60" fmla="*/ 2176826 h 2347414"/>
              <a:gd name="connsiteX61" fmla="*/ 3658678 w 12192000"/>
              <a:gd name="connsiteY61" fmla="*/ 2194523 h 2347414"/>
              <a:gd name="connsiteX62" fmla="*/ 3881317 w 12192000"/>
              <a:gd name="connsiteY62" fmla="*/ 2206491 h 2347414"/>
              <a:gd name="connsiteX63" fmla="*/ 4148916 w 12192000"/>
              <a:gd name="connsiteY63" fmla="*/ 2225081 h 2347414"/>
              <a:gd name="connsiteX64" fmla="*/ 4468337 w 12192000"/>
              <a:gd name="connsiteY64" fmla="*/ 2237813 h 2347414"/>
              <a:gd name="connsiteX65" fmla="*/ 4605375 w 12192000"/>
              <a:gd name="connsiteY65" fmla="*/ 2240232 h 2347414"/>
              <a:gd name="connsiteX66" fmla="*/ 4527647 w 12192000"/>
              <a:gd name="connsiteY66" fmla="*/ 2236412 h 2347414"/>
              <a:gd name="connsiteX67" fmla="*/ 4175589 w 12192000"/>
              <a:gd name="connsiteY67" fmla="*/ 2212985 h 2347414"/>
              <a:gd name="connsiteX68" fmla="*/ 3988255 w 12192000"/>
              <a:gd name="connsiteY68" fmla="*/ 2200253 h 2347414"/>
              <a:gd name="connsiteX69" fmla="*/ 3686492 w 12192000"/>
              <a:gd name="connsiteY69" fmla="*/ 2176062 h 2347414"/>
              <a:gd name="connsiteX70" fmla="*/ 3517320 w 12192000"/>
              <a:gd name="connsiteY70" fmla="*/ 2163330 h 2347414"/>
              <a:gd name="connsiteX71" fmla="*/ 3258357 w 12192000"/>
              <a:gd name="connsiteY71" fmla="*/ 2139519 h 2347414"/>
              <a:gd name="connsiteX72" fmla="*/ 3101506 w 12192000"/>
              <a:gd name="connsiteY72" fmla="*/ 2126787 h 2347414"/>
              <a:gd name="connsiteX73" fmla="*/ 2809395 w 12192000"/>
              <a:gd name="connsiteY73" fmla="*/ 2097502 h 2347414"/>
              <a:gd name="connsiteX74" fmla="*/ 2598566 w 12192000"/>
              <a:gd name="connsiteY74" fmla="*/ 2078532 h 2347414"/>
              <a:gd name="connsiteX75" fmla="*/ 2337444 w 12192000"/>
              <a:gd name="connsiteY75" fmla="*/ 2048611 h 2347414"/>
              <a:gd name="connsiteX76" fmla="*/ 2091054 w 12192000"/>
              <a:gd name="connsiteY76" fmla="*/ 2023146 h 2347414"/>
              <a:gd name="connsiteX77" fmla="*/ 1755761 w 12192000"/>
              <a:gd name="connsiteY77" fmla="*/ 1981384 h 2347414"/>
              <a:gd name="connsiteX78" fmla="*/ 1441169 w 12192000"/>
              <a:gd name="connsiteY78" fmla="*/ 1943824 h 2347414"/>
              <a:gd name="connsiteX79" fmla="*/ 1017607 w 12192000"/>
              <a:gd name="connsiteY79" fmla="*/ 1883345 h 2347414"/>
              <a:gd name="connsiteX80" fmla="*/ 594427 w 12192000"/>
              <a:gd name="connsiteY80" fmla="*/ 1821849 h 2347414"/>
              <a:gd name="connsiteX81" fmla="*/ 200711 w 12192000"/>
              <a:gd name="connsiteY81" fmla="*/ 1755132 h 2347414"/>
              <a:gd name="connsiteX82" fmla="*/ 0 w 12192000"/>
              <a:gd name="connsiteY82" fmla="*/ 1718743 h 234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2192000" h="2347414">
                <a:moveTo>
                  <a:pt x="0" y="0"/>
                </a:moveTo>
                <a:lnTo>
                  <a:pt x="12192000" y="0"/>
                </a:lnTo>
                <a:lnTo>
                  <a:pt x="12192000" y="1736458"/>
                </a:lnTo>
                <a:lnTo>
                  <a:pt x="11967601" y="1784034"/>
                </a:lnTo>
                <a:cubicBezTo>
                  <a:pt x="11589888" y="1859409"/>
                  <a:pt x="11209762" y="1923961"/>
                  <a:pt x="10829000" y="1983294"/>
                </a:cubicBezTo>
                <a:lnTo>
                  <a:pt x="10743779" y="1996027"/>
                </a:lnTo>
                <a:cubicBezTo>
                  <a:pt x="10772495" y="1996778"/>
                  <a:pt x="10801211" y="1993989"/>
                  <a:pt x="10829254" y="1987751"/>
                </a:cubicBezTo>
                <a:cubicBezTo>
                  <a:pt x="10835198" y="1988337"/>
                  <a:pt x="10841180" y="1988553"/>
                  <a:pt x="10847162" y="1988388"/>
                </a:cubicBezTo>
                <a:cubicBezTo>
                  <a:pt x="11090123" y="1968907"/>
                  <a:pt x="11332703" y="1945734"/>
                  <a:pt x="11575155" y="1921415"/>
                </a:cubicBezTo>
                <a:lnTo>
                  <a:pt x="12192000" y="1851213"/>
                </a:lnTo>
                <a:lnTo>
                  <a:pt x="12192000" y="1907356"/>
                </a:lnTo>
                <a:lnTo>
                  <a:pt x="12035532" y="1927033"/>
                </a:lnTo>
                <a:cubicBezTo>
                  <a:pt x="11882793" y="1944747"/>
                  <a:pt x="11729910" y="1961077"/>
                  <a:pt x="11576932" y="1976291"/>
                </a:cubicBezTo>
                <a:cubicBezTo>
                  <a:pt x="11260690" y="2008122"/>
                  <a:pt x="10944193" y="2037279"/>
                  <a:pt x="10627316" y="2061470"/>
                </a:cubicBezTo>
                <a:cubicBezTo>
                  <a:pt x="10352985" y="2082351"/>
                  <a:pt x="10078401" y="2100431"/>
                  <a:pt x="9804196" y="2123478"/>
                </a:cubicBezTo>
                <a:cubicBezTo>
                  <a:pt x="9617118" y="2139137"/>
                  <a:pt x="9430675" y="2161674"/>
                  <a:pt x="9243851" y="2180008"/>
                </a:cubicBezTo>
                <a:cubicBezTo>
                  <a:pt x="9073157" y="2196433"/>
                  <a:pt x="8902207" y="2211966"/>
                  <a:pt x="8731259" y="2225081"/>
                </a:cubicBezTo>
                <a:cubicBezTo>
                  <a:pt x="8509507" y="2242054"/>
                  <a:pt x="8287667" y="2257586"/>
                  <a:pt x="8065752" y="2271681"/>
                </a:cubicBezTo>
                <a:cubicBezTo>
                  <a:pt x="7929984" y="2280466"/>
                  <a:pt x="7793961" y="2285814"/>
                  <a:pt x="7658065" y="2292562"/>
                </a:cubicBezTo>
                <a:cubicBezTo>
                  <a:pt x="7282640" y="2311661"/>
                  <a:pt x="6906704" y="2314208"/>
                  <a:pt x="6531024" y="2324138"/>
                </a:cubicBezTo>
                <a:cubicBezTo>
                  <a:pt x="6413417" y="2327322"/>
                  <a:pt x="6295937" y="2338399"/>
                  <a:pt x="6178331" y="2345655"/>
                </a:cubicBezTo>
                <a:cubicBezTo>
                  <a:pt x="6111271" y="2349730"/>
                  <a:pt x="6044342" y="2345655"/>
                  <a:pt x="5977282" y="2344127"/>
                </a:cubicBezTo>
                <a:cubicBezTo>
                  <a:pt x="5774073" y="2338908"/>
                  <a:pt x="5570866" y="2334960"/>
                  <a:pt x="5367658" y="2329230"/>
                </a:cubicBezTo>
                <a:cubicBezTo>
                  <a:pt x="5040746" y="2319809"/>
                  <a:pt x="4713963" y="2306274"/>
                  <a:pt x="4387306" y="2288614"/>
                </a:cubicBezTo>
                <a:cubicBezTo>
                  <a:pt x="4318342" y="2284796"/>
                  <a:pt x="4249253" y="2284286"/>
                  <a:pt x="4180287" y="2280211"/>
                </a:cubicBezTo>
                <a:cubicBezTo>
                  <a:pt x="4067634" y="2273463"/>
                  <a:pt x="3954980" y="2265060"/>
                  <a:pt x="3842199" y="2257039"/>
                </a:cubicBezTo>
                <a:cubicBezTo>
                  <a:pt x="3804988" y="2254492"/>
                  <a:pt x="3767648" y="2254620"/>
                  <a:pt x="3730309" y="2251182"/>
                </a:cubicBezTo>
                <a:cubicBezTo>
                  <a:pt x="3628704" y="2242142"/>
                  <a:pt x="3527101" y="2238449"/>
                  <a:pt x="3425496" y="2231320"/>
                </a:cubicBezTo>
                <a:cubicBezTo>
                  <a:pt x="3308906" y="2222534"/>
                  <a:pt x="3192569" y="2211330"/>
                  <a:pt x="3076106" y="2201781"/>
                </a:cubicBezTo>
                <a:cubicBezTo>
                  <a:pt x="2990757" y="2194905"/>
                  <a:pt x="2905157" y="2190067"/>
                  <a:pt x="2819682" y="2182427"/>
                </a:cubicBezTo>
                <a:cubicBezTo>
                  <a:pt x="2721507" y="2173515"/>
                  <a:pt x="2623586" y="2162311"/>
                  <a:pt x="2525539" y="2152888"/>
                </a:cubicBezTo>
                <a:cubicBezTo>
                  <a:pt x="2454289" y="2145886"/>
                  <a:pt x="2383038" y="2140920"/>
                  <a:pt x="2311915" y="2133536"/>
                </a:cubicBezTo>
                <a:cubicBezTo>
                  <a:pt x="2225933" y="2124749"/>
                  <a:pt x="2140204" y="2114182"/>
                  <a:pt x="2054223" y="2104760"/>
                </a:cubicBezTo>
                <a:cubicBezTo>
                  <a:pt x="1990719" y="2097758"/>
                  <a:pt x="1928233" y="2092028"/>
                  <a:pt x="1865367" y="2084770"/>
                </a:cubicBezTo>
                <a:cubicBezTo>
                  <a:pt x="1786622" y="2075603"/>
                  <a:pt x="1708006" y="2065545"/>
                  <a:pt x="1629263" y="2055996"/>
                </a:cubicBezTo>
                <a:cubicBezTo>
                  <a:pt x="1572492" y="2049120"/>
                  <a:pt x="1515595" y="2043264"/>
                  <a:pt x="1458823" y="2035751"/>
                </a:cubicBezTo>
                <a:cubicBezTo>
                  <a:pt x="1386303" y="2026585"/>
                  <a:pt x="1313784" y="2016780"/>
                  <a:pt x="1241390" y="2007103"/>
                </a:cubicBezTo>
                <a:lnTo>
                  <a:pt x="1047453" y="1980748"/>
                </a:lnTo>
                <a:cubicBezTo>
                  <a:pt x="969980" y="1970180"/>
                  <a:pt x="892254" y="1960377"/>
                  <a:pt x="814907" y="1949045"/>
                </a:cubicBezTo>
                <a:cubicBezTo>
                  <a:pt x="740609" y="1938094"/>
                  <a:pt x="666692" y="1925744"/>
                  <a:pt x="592649" y="1913776"/>
                </a:cubicBezTo>
                <a:cubicBezTo>
                  <a:pt x="509587" y="1900280"/>
                  <a:pt x="426653" y="1886274"/>
                  <a:pt x="343591" y="1872650"/>
                </a:cubicBezTo>
                <a:cubicBezTo>
                  <a:pt x="240972" y="1855716"/>
                  <a:pt x="138225" y="1839673"/>
                  <a:pt x="35731" y="1821722"/>
                </a:cubicBezTo>
                <a:lnTo>
                  <a:pt x="0" y="1814848"/>
                </a:lnTo>
                <a:lnTo>
                  <a:pt x="0" y="1758489"/>
                </a:lnTo>
                <a:lnTo>
                  <a:pt x="274248" y="1808735"/>
                </a:lnTo>
                <a:cubicBezTo>
                  <a:pt x="348926" y="1821467"/>
                  <a:pt x="423604" y="1832798"/>
                  <a:pt x="498157" y="1846167"/>
                </a:cubicBezTo>
                <a:cubicBezTo>
                  <a:pt x="572708" y="1859536"/>
                  <a:pt x="647896" y="1867813"/>
                  <a:pt x="722828" y="1878635"/>
                </a:cubicBezTo>
                <a:cubicBezTo>
                  <a:pt x="797762" y="1889457"/>
                  <a:pt x="874219" y="1901426"/>
                  <a:pt x="949913" y="1912375"/>
                </a:cubicBezTo>
                <a:cubicBezTo>
                  <a:pt x="1031704" y="1924343"/>
                  <a:pt x="1113496" y="1935802"/>
                  <a:pt x="1195414" y="1947516"/>
                </a:cubicBezTo>
                <a:cubicBezTo>
                  <a:pt x="1244566" y="1954519"/>
                  <a:pt x="1293589" y="1962285"/>
                  <a:pt x="1342867" y="1968397"/>
                </a:cubicBezTo>
                <a:cubicBezTo>
                  <a:pt x="1401162" y="1975656"/>
                  <a:pt x="1459712" y="1981130"/>
                  <a:pt x="1518007" y="1988006"/>
                </a:cubicBezTo>
                <a:cubicBezTo>
                  <a:pt x="1579224" y="1995263"/>
                  <a:pt x="1640186" y="2003411"/>
                  <a:pt x="1701403" y="2010669"/>
                </a:cubicBezTo>
                <a:cubicBezTo>
                  <a:pt x="1762618" y="2017926"/>
                  <a:pt x="1820279" y="2024292"/>
                  <a:pt x="1879210" y="2031167"/>
                </a:cubicBezTo>
                <a:cubicBezTo>
                  <a:pt x="1942712" y="2038425"/>
                  <a:pt x="2006214" y="2046064"/>
                  <a:pt x="2068702" y="2052940"/>
                </a:cubicBezTo>
                <a:cubicBezTo>
                  <a:pt x="2116455" y="2058160"/>
                  <a:pt x="2164335" y="2062362"/>
                  <a:pt x="2212090" y="2067583"/>
                </a:cubicBezTo>
                <a:cubicBezTo>
                  <a:pt x="2280419" y="2074967"/>
                  <a:pt x="2348493" y="2085152"/>
                  <a:pt x="2416949" y="2089609"/>
                </a:cubicBezTo>
                <a:cubicBezTo>
                  <a:pt x="2472070" y="2093302"/>
                  <a:pt x="2526936" y="2099540"/>
                  <a:pt x="2582055" y="2105397"/>
                </a:cubicBezTo>
                <a:cubicBezTo>
                  <a:pt x="2655337" y="2113291"/>
                  <a:pt x="2729001" y="2119785"/>
                  <a:pt x="2802282" y="2126405"/>
                </a:cubicBezTo>
                <a:cubicBezTo>
                  <a:pt x="2862991" y="2131753"/>
                  <a:pt x="2924207" y="2136337"/>
                  <a:pt x="2984916" y="2141684"/>
                </a:cubicBezTo>
                <a:cubicBezTo>
                  <a:pt x="3070516" y="2149324"/>
                  <a:pt x="3156373" y="2152888"/>
                  <a:pt x="3241847" y="2164094"/>
                </a:cubicBezTo>
                <a:cubicBezTo>
                  <a:pt x="3307255" y="2172624"/>
                  <a:pt x="3374060" y="2169822"/>
                  <a:pt x="3439848" y="2176826"/>
                </a:cubicBezTo>
                <a:cubicBezTo>
                  <a:pt x="3512622" y="2184592"/>
                  <a:pt x="3585777" y="2186247"/>
                  <a:pt x="3658678" y="2194523"/>
                </a:cubicBezTo>
                <a:cubicBezTo>
                  <a:pt x="3731578" y="2202800"/>
                  <a:pt x="3807019" y="2201781"/>
                  <a:pt x="3881317" y="2206491"/>
                </a:cubicBezTo>
                <a:cubicBezTo>
                  <a:pt x="3970222" y="2212094"/>
                  <a:pt x="4059124" y="2223552"/>
                  <a:pt x="4148916" y="2225081"/>
                </a:cubicBezTo>
                <a:cubicBezTo>
                  <a:pt x="4255600" y="2226736"/>
                  <a:pt x="4361779" y="2236539"/>
                  <a:pt x="4468337" y="2237813"/>
                </a:cubicBezTo>
                <a:cubicBezTo>
                  <a:pt x="4511390" y="2238577"/>
                  <a:pt x="4554190" y="2246852"/>
                  <a:pt x="4605375" y="2240232"/>
                </a:cubicBezTo>
                <a:cubicBezTo>
                  <a:pt x="4574131" y="2238704"/>
                  <a:pt x="4550762" y="2237940"/>
                  <a:pt x="4527647" y="2236412"/>
                </a:cubicBezTo>
                <a:cubicBezTo>
                  <a:pt x="4410293" y="2228773"/>
                  <a:pt x="4292942" y="2220751"/>
                  <a:pt x="4175589" y="2212985"/>
                </a:cubicBezTo>
                <a:cubicBezTo>
                  <a:pt x="4113101" y="2208783"/>
                  <a:pt x="4050615" y="2205219"/>
                  <a:pt x="3988255" y="2200253"/>
                </a:cubicBezTo>
                <a:cubicBezTo>
                  <a:pt x="3887668" y="2192487"/>
                  <a:pt x="3787079" y="2184082"/>
                  <a:pt x="3686492" y="2176062"/>
                </a:cubicBezTo>
                <a:cubicBezTo>
                  <a:pt x="3630102" y="2171605"/>
                  <a:pt x="3573711" y="2168040"/>
                  <a:pt x="3517320" y="2163330"/>
                </a:cubicBezTo>
                <a:cubicBezTo>
                  <a:pt x="3430958" y="2155689"/>
                  <a:pt x="3344721" y="2147159"/>
                  <a:pt x="3258357" y="2139519"/>
                </a:cubicBezTo>
                <a:cubicBezTo>
                  <a:pt x="3206031" y="2134809"/>
                  <a:pt x="3153705" y="2131371"/>
                  <a:pt x="3101506" y="2126787"/>
                </a:cubicBezTo>
                <a:cubicBezTo>
                  <a:pt x="3004220" y="2117365"/>
                  <a:pt x="2907061" y="2106798"/>
                  <a:pt x="2809395" y="2097502"/>
                </a:cubicBezTo>
                <a:cubicBezTo>
                  <a:pt x="2739161" y="2090628"/>
                  <a:pt x="2668673" y="2085916"/>
                  <a:pt x="2598566" y="2078532"/>
                </a:cubicBezTo>
                <a:cubicBezTo>
                  <a:pt x="2511441" y="2069365"/>
                  <a:pt x="2424569" y="2058160"/>
                  <a:pt x="2337444" y="2048611"/>
                </a:cubicBezTo>
                <a:cubicBezTo>
                  <a:pt x="2255399" y="2039699"/>
                  <a:pt x="2173099" y="2032950"/>
                  <a:pt x="2091054" y="2023146"/>
                </a:cubicBezTo>
                <a:cubicBezTo>
                  <a:pt x="1979162" y="2010414"/>
                  <a:pt x="1867524" y="1995008"/>
                  <a:pt x="1755761" y="1981384"/>
                </a:cubicBezTo>
                <a:cubicBezTo>
                  <a:pt x="1650982" y="1968652"/>
                  <a:pt x="1545821" y="1957830"/>
                  <a:pt x="1441169" y="1943824"/>
                </a:cubicBezTo>
                <a:cubicBezTo>
                  <a:pt x="1299813" y="1924980"/>
                  <a:pt x="1158837" y="1903718"/>
                  <a:pt x="1017607" y="1883345"/>
                </a:cubicBezTo>
                <a:cubicBezTo>
                  <a:pt x="876378" y="1862974"/>
                  <a:pt x="735402" y="1844003"/>
                  <a:pt x="594427" y="1821849"/>
                </a:cubicBezTo>
                <a:cubicBezTo>
                  <a:pt x="462850" y="1801222"/>
                  <a:pt x="331526" y="1778304"/>
                  <a:pt x="200711" y="1755132"/>
                </a:cubicBezTo>
                <a:lnTo>
                  <a:pt x="0" y="1718743"/>
                </a:lnTo>
                <a:close/>
              </a:path>
            </a:pathLst>
          </a:custGeom>
          <a:solidFill>
            <a:schemeClr val="accent2"/>
          </a:solidFill>
          <a:ln w="8199" cap="flat">
            <a:noFill/>
            <a:prstDash val="solid"/>
            <a:miter/>
          </a:ln>
        </p:spPr>
        <p:txBody>
          <a:bodyPr rtlCol="0" anchor="ctr"/>
          <a:lstStyle/>
          <a:p>
            <a:endParaRPr lang="en-US"/>
          </a:p>
        </p:txBody>
      </p:sp>
      <p:sp>
        <p:nvSpPr>
          <p:cNvPr id="2" name="Titel 1">
            <a:extLst>
              <a:ext uri="{FF2B5EF4-FFF2-40B4-BE49-F238E27FC236}">
                <a16:creationId xmlns:a16="http://schemas.microsoft.com/office/drawing/2014/main" id="{3C3218A2-DBCD-4172-BCBF-59CF054A5B5D}"/>
              </a:ext>
            </a:extLst>
          </p:cNvPr>
          <p:cNvSpPr>
            <a:spLocks noGrp="1"/>
          </p:cNvSpPr>
          <p:nvPr>
            <p:ph type="title"/>
          </p:nvPr>
        </p:nvSpPr>
        <p:spPr>
          <a:xfrm>
            <a:off x="838200" y="401221"/>
            <a:ext cx="10515600" cy="1348065"/>
          </a:xfrm>
        </p:spPr>
        <p:txBody>
          <a:bodyPr>
            <a:normAutofit/>
          </a:bodyPr>
          <a:lstStyle/>
          <a:p>
            <a:r>
              <a:rPr lang="nl-NL" sz="5400">
                <a:solidFill>
                  <a:srgbClr val="FFFFFF"/>
                </a:solidFill>
              </a:rPr>
              <a:t>Opdracht: Interventies verslaving</a:t>
            </a:r>
          </a:p>
        </p:txBody>
      </p:sp>
      <p:sp>
        <p:nvSpPr>
          <p:cNvPr id="3" name="Tijdelijke aanduiding voor inhoud 2">
            <a:extLst>
              <a:ext uri="{FF2B5EF4-FFF2-40B4-BE49-F238E27FC236}">
                <a16:creationId xmlns:a16="http://schemas.microsoft.com/office/drawing/2014/main" id="{E20D602B-006C-4D0B-8C27-8030B564710C}"/>
              </a:ext>
            </a:extLst>
          </p:cNvPr>
          <p:cNvSpPr>
            <a:spLocks noGrp="1"/>
          </p:cNvSpPr>
          <p:nvPr>
            <p:ph idx="1"/>
          </p:nvPr>
        </p:nvSpPr>
        <p:spPr>
          <a:xfrm>
            <a:off x="838200" y="2586789"/>
            <a:ext cx="10515600" cy="3590174"/>
          </a:xfrm>
        </p:spPr>
        <p:txBody>
          <a:bodyPr>
            <a:normAutofit/>
          </a:bodyPr>
          <a:lstStyle/>
          <a:p>
            <a:r>
              <a:rPr lang="nl-NL" sz="2200" dirty="0"/>
              <a:t>Terugkijkend op het filmpje: Denken jullie dat een bepaalde interventie/methodiek deze mevrouw had kunnen helpen?</a:t>
            </a:r>
          </a:p>
          <a:p>
            <a:r>
              <a:rPr lang="nl-NL" sz="2200" dirty="0"/>
              <a:t>In groepen van 2 a 3 ga je opzoek naar interventies/methodieken die je kunt toepassen bij verslavingsproblematiek</a:t>
            </a:r>
          </a:p>
          <a:p>
            <a:r>
              <a:rPr lang="nl-NL" sz="2200" dirty="0"/>
              <a:t>Je zoekt verschillende interventies/methodieken op</a:t>
            </a:r>
          </a:p>
          <a:p>
            <a:r>
              <a:rPr lang="nl-NL" sz="2200" dirty="0"/>
              <a:t>Kies 1 van de interventies/methodieken, die jullie het meeste aanspreekt en waarom jullie dit vinden</a:t>
            </a:r>
          </a:p>
          <a:p>
            <a:pPr marL="0" indent="0">
              <a:buNone/>
            </a:pPr>
            <a:endParaRPr lang="nl-NL" sz="2200" dirty="0"/>
          </a:p>
          <a:p>
            <a:r>
              <a:rPr lang="nl-NL" sz="2200" dirty="0"/>
              <a:t>Bespreek vervolgens klassikaal</a:t>
            </a:r>
          </a:p>
        </p:txBody>
      </p:sp>
    </p:spTree>
    <p:extLst>
      <p:ext uri="{BB962C8B-B14F-4D97-AF65-F5344CB8AC3E}">
        <p14:creationId xmlns:p14="http://schemas.microsoft.com/office/powerpoint/2010/main" val="9316507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29D4E4EF-FE2B-41F1-846C-925EA91475E9}"/>
              </a:ext>
            </a:extLst>
          </p:cNvPr>
          <p:cNvSpPr>
            <a:spLocks noGrp="1"/>
          </p:cNvSpPr>
          <p:nvPr>
            <p:ph type="title"/>
          </p:nvPr>
        </p:nvSpPr>
        <p:spPr>
          <a:xfrm>
            <a:off x="838200" y="365125"/>
            <a:ext cx="10515600" cy="1325563"/>
          </a:xfrm>
        </p:spPr>
        <p:txBody>
          <a:bodyPr>
            <a:normAutofit/>
          </a:bodyPr>
          <a:lstStyle/>
          <a:p>
            <a:r>
              <a:rPr lang="nl-NL" sz="5400"/>
              <a:t>Casus</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DB48DB7A-627E-4433-8335-197462258371}"/>
              </a:ext>
            </a:extLst>
          </p:cNvPr>
          <p:cNvSpPr>
            <a:spLocks noGrp="1"/>
          </p:cNvSpPr>
          <p:nvPr>
            <p:ph idx="1"/>
          </p:nvPr>
        </p:nvSpPr>
        <p:spPr>
          <a:xfrm>
            <a:off x="838200" y="1929384"/>
            <a:ext cx="10853928" cy="4892040"/>
          </a:xfrm>
        </p:spPr>
        <p:txBody>
          <a:bodyPr>
            <a:normAutofit/>
          </a:bodyPr>
          <a:lstStyle/>
          <a:p>
            <a:pPr marL="0" indent="0">
              <a:buNone/>
            </a:pPr>
            <a:r>
              <a:rPr lang="nl-NL" sz="1700" dirty="0">
                <a:latin typeface="Arial" panose="020B0604020202020204" pitchFamily="34" charset="0"/>
              </a:rPr>
              <a:t>‘Ik ben op bezoek bij een jonge moeder met een kindje van zes weken. Het is haar eerste kindje. Ik kom er regelmatig omdat me bij het eerste huisbezoek al was opgevallen dat ze weinig met het kind onderneemt. Zo vertelde ze dat haar dochtertje “zo’n gemakkelijk kind” is en weinig aandacht vraagt. Het kindje zit dan uren in een Maxi Cosy en slaapt daar ook in. Ik heb haar verteld dat dat niet goed is voor de rug van het kindje en dat ze er vergroeiingen van kan krijgen. Mevrouw klonk heel bezorgd en zou het anders gaan doen, maar toen ik een week later onverwacht bij haar langs ging, zat het kindje alweer in dat zitje. Mevrouw heeft een zwak sociale achtergrond. Haar man is werkeloos en ze roken allebei stevig in de kamer waar het kindje in het stoeltje zit. Als ik er weer over begin vertelt ze dat haar man al een paar jaar aan de alcohol is, en dat ze haar handen vol heeft aan het goed houden van de sfeer in huis. Als de twee kleuters thuis zijn, en haar man zit op de bank, dan houdt ze een oogje in het zeil omdat hij enorm tegen hen kan uitvallen. Ze heeft er aan gedacht bij hem weg te gaan omdat ze hem zo’n “lamzak” vindt en bang is dat hij de kinderen en haarzelf in een dronken bui wat aan zal aandoen. Tot een écht handgemeen is het maar één keer gekomen, maar ze had zich al erg bedreigd gevoeld’.</a:t>
            </a:r>
          </a:p>
          <a:p>
            <a:r>
              <a:rPr lang="nl-NL" sz="1700" dirty="0">
                <a:latin typeface="Arial" panose="020B0604020202020204" pitchFamily="34" charset="0"/>
              </a:rPr>
              <a:t>Opdracht: Je bent als sociaal werker op huisbezoek. Als je terug kijkt op de interventies, hoe ga je het gesprek aan met dit gezin? Speel dit uit in groepjes van 3 a 4. </a:t>
            </a:r>
            <a:endParaRPr lang="nl-NL" sz="1700" dirty="0"/>
          </a:p>
        </p:txBody>
      </p:sp>
    </p:spTree>
    <p:extLst>
      <p:ext uri="{BB962C8B-B14F-4D97-AF65-F5344CB8AC3E}">
        <p14:creationId xmlns:p14="http://schemas.microsoft.com/office/powerpoint/2010/main" val="38511556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8">
            <a:extLst>
              <a:ext uri="{FF2B5EF4-FFF2-40B4-BE49-F238E27FC236}">
                <a16:creationId xmlns:a16="http://schemas.microsoft.com/office/drawing/2014/main" id="{75F4D120-3921-42A8-A063-46B023CB0C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0">
            <a:extLst>
              <a:ext uri="{FF2B5EF4-FFF2-40B4-BE49-F238E27FC236}">
                <a16:creationId xmlns:a16="http://schemas.microsoft.com/office/drawing/2014/main" id="{9D01B3E5-85F4-41A9-A504-D5E6268DEC1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rcRect r="14729"/>
          <a:stretch>
            <a:fillRect/>
          </a:stretch>
        </p:blipFill>
        <p:spPr>
          <a:xfrm>
            <a:off x="3466214" y="550975"/>
            <a:ext cx="8725786" cy="5756049"/>
          </a:xfrm>
          <a:custGeom>
            <a:avLst/>
            <a:gdLst>
              <a:gd name="connsiteX0" fmla="*/ 0 w 8725786"/>
              <a:gd name="connsiteY0" fmla="*/ 0 h 5756049"/>
              <a:gd name="connsiteX1" fmla="*/ 8725786 w 8725786"/>
              <a:gd name="connsiteY1" fmla="*/ 0 h 5756049"/>
              <a:gd name="connsiteX2" fmla="*/ 8725786 w 8725786"/>
              <a:gd name="connsiteY2" fmla="*/ 5756049 h 5756049"/>
              <a:gd name="connsiteX3" fmla="*/ 0 w 8725786"/>
              <a:gd name="connsiteY3" fmla="*/ 5756049 h 5756049"/>
            </a:gdLst>
            <a:ahLst/>
            <a:cxnLst>
              <a:cxn ang="0">
                <a:pos x="connsiteX0" y="connsiteY0"/>
              </a:cxn>
              <a:cxn ang="0">
                <a:pos x="connsiteX1" y="connsiteY1"/>
              </a:cxn>
              <a:cxn ang="0">
                <a:pos x="connsiteX2" y="connsiteY2"/>
              </a:cxn>
              <a:cxn ang="0">
                <a:pos x="connsiteX3" y="connsiteY3"/>
              </a:cxn>
            </a:cxnLst>
            <a:rect l="l" t="t" r="r" b="b"/>
            <a:pathLst>
              <a:path w="8725786" h="5756049">
                <a:moveTo>
                  <a:pt x="0" y="0"/>
                </a:moveTo>
                <a:lnTo>
                  <a:pt x="8725786" y="0"/>
                </a:lnTo>
                <a:lnTo>
                  <a:pt x="8725786" y="5756049"/>
                </a:lnTo>
                <a:lnTo>
                  <a:pt x="0" y="5756049"/>
                </a:lnTo>
                <a:close/>
              </a:path>
            </a:pathLst>
          </a:custGeom>
        </p:spPr>
      </p:pic>
      <p:pic>
        <p:nvPicPr>
          <p:cNvPr id="4" name="Tijdelijke aanduiding voor inhoud 3">
            <a:extLst>
              <a:ext uri="{FF2B5EF4-FFF2-40B4-BE49-F238E27FC236}">
                <a16:creationId xmlns:a16="http://schemas.microsoft.com/office/drawing/2014/main" id="{A34B49B5-A31D-4583-AAAA-8A3DF6AD2AC0}"/>
              </a:ext>
            </a:extLst>
          </p:cNvPr>
          <p:cNvPicPr>
            <a:picLocks noGrp="1" noChangeAspect="1"/>
          </p:cNvPicPr>
          <p:nvPr>
            <p:ph idx="1"/>
          </p:nvPr>
        </p:nvPicPr>
        <p:blipFill rotWithShape="1">
          <a:blip r:embed="rId3"/>
          <a:srcRect r="9259" b="-1"/>
          <a:stretch/>
        </p:blipFill>
        <p:spPr>
          <a:xfrm>
            <a:off x="4476307" y="595421"/>
            <a:ext cx="7715693" cy="5658438"/>
          </a:xfrm>
          <a:prstGeom prst="rect">
            <a:avLst/>
          </a:prstGeom>
        </p:spPr>
      </p:pic>
      <p:sp>
        <p:nvSpPr>
          <p:cNvPr id="2" name="Titel 1">
            <a:extLst>
              <a:ext uri="{FF2B5EF4-FFF2-40B4-BE49-F238E27FC236}">
                <a16:creationId xmlns:a16="http://schemas.microsoft.com/office/drawing/2014/main" id="{F5BEFE28-B7DF-4FCF-91B9-59DA297D625D}"/>
              </a:ext>
            </a:extLst>
          </p:cNvPr>
          <p:cNvSpPr>
            <a:spLocks noGrp="1"/>
          </p:cNvSpPr>
          <p:nvPr>
            <p:ph type="title"/>
          </p:nvPr>
        </p:nvSpPr>
        <p:spPr>
          <a:xfrm>
            <a:off x="804484" y="2546823"/>
            <a:ext cx="3948269" cy="2383844"/>
          </a:xfrm>
        </p:spPr>
        <p:txBody>
          <a:bodyPr vert="horz" lIns="91440" tIns="45720" rIns="91440" bIns="45720" rtlCol="0" anchor="t">
            <a:normAutofit/>
          </a:bodyPr>
          <a:lstStyle/>
          <a:p>
            <a:r>
              <a:rPr lang="en-US" dirty="0" err="1">
                <a:solidFill>
                  <a:srgbClr val="000000"/>
                </a:solidFill>
              </a:rPr>
              <a:t>Bespreken</a:t>
            </a:r>
            <a:r>
              <a:rPr lang="en-US" dirty="0">
                <a:solidFill>
                  <a:srgbClr val="000000"/>
                </a:solidFill>
              </a:rPr>
              <a:t> van de </a:t>
            </a:r>
            <a:r>
              <a:rPr lang="en-US" dirty="0" err="1">
                <a:solidFill>
                  <a:srgbClr val="000000"/>
                </a:solidFill>
              </a:rPr>
              <a:t>interventies</a:t>
            </a:r>
            <a:r>
              <a:rPr lang="en-US" dirty="0">
                <a:solidFill>
                  <a:srgbClr val="000000"/>
                </a:solidFill>
              </a:rPr>
              <a:t> </a:t>
            </a:r>
            <a:r>
              <a:rPr lang="en-US" dirty="0" err="1">
                <a:solidFill>
                  <a:srgbClr val="000000"/>
                </a:solidFill>
              </a:rPr>
              <a:t>voor</a:t>
            </a:r>
            <a:r>
              <a:rPr lang="en-US" dirty="0">
                <a:solidFill>
                  <a:srgbClr val="000000"/>
                </a:solidFill>
              </a:rPr>
              <a:t> de casus</a:t>
            </a:r>
          </a:p>
        </p:txBody>
      </p:sp>
    </p:spTree>
    <p:extLst>
      <p:ext uri="{BB962C8B-B14F-4D97-AF65-F5344CB8AC3E}">
        <p14:creationId xmlns:p14="http://schemas.microsoft.com/office/powerpoint/2010/main" val="25076068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3962611-DFD5-4092-AAFD-559E3DFCE2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488" y="0"/>
            <a:ext cx="10910292"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2270F1FA-0425-408F-9861-80BF5AFB276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33EF802B-8816-4D23-869E-1387D8752241}"/>
              </a:ext>
            </a:extLst>
          </p:cNvPr>
          <p:cNvSpPr>
            <a:spLocks noGrp="1"/>
          </p:cNvSpPr>
          <p:nvPr>
            <p:ph type="title"/>
          </p:nvPr>
        </p:nvSpPr>
        <p:spPr>
          <a:xfrm>
            <a:off x="3045368" y="2043663"/>
            <a:ext cx="6105194" cy="2031055"/>
          </a:xfrm>
        </p:spPr>
        <p:txBody>
          <a:bodyPr vert="horz" lIns="91440" tIns="45720" rIns="91440" bIns="45720" rtlCol="0" anchor="b">
            <a:normAutofit/>
          </a:bodyPr>
          <a:lstStyle/>
          <a:p>
            <a:pPr algn="ctr"/>
            <a:r>
              <a:rPr lang="en-US" sz="6000" kern="1200">
                <a:solidFill>
                  <a:srgbClr val="FFFFFF"/>
                </a:solidFill>
                <a:latin typeface="+mj-lt"/>
                <a:ea typeface="+mj-ea"/>
                <a:cs typeface="+mj-cs"/>
              </a:rPr>
              <a:t>Afsluiting </a:t>
            </a:r>
          </a:p>
        </p:txBody>
      </p:sp>
      <p:sp>
        <p:nvSpPr>
          <p:cNvPr id="3" name="Tijdelijke aanduiding voor inhoud 2">
            <a:extLst>
              <a:ext uri="{FF2B5EF4-FFF2-40B4-BE49-F238E27FC236}">
                <a16:creationId xmlns:a16="http://schemas.microsoft.com/office/drawing/2014/main" id="{84C96294-DE26-4402-BC46-2FA514D992DE}"/>
              </a:ext>
            </a:extLst>
          </p:cNvPr>
          <p:cNvSpPr>
            <a:spLocks noGrp="1"/>
          </p:cNvSpPr>
          <p:nvPr>
            <p:ph idx="1"/>
          </p:nvPr>
        </p:nvSpPr>
        <p:spPr>
          <a:xfrm>
            <a:off x="3045368" y="4074718"/>
            <a:ext cx="6105194" cy="682079"/>
          </a:xfrm>
        </p:spPr>
        <p:txBody>
          <a:bodyPr vert="horz" lIns="91440" tIns="45720" rIns="91440" bIns="45720" rtlCol="0">
            <a:normAutofit/>
          </a:bodyPr>
          <a:lstStyle/>
          <a:p>
            <a:pPr marL="0" indent="0" algn="ctr">
              <a:buNone/>
            </a:pPr>
            <a:r>
              <a:rPr lang="en-US" sz="2400" kern="1200" dirty="0" err="1">
                <a:solidFill>
                  <a:srgbClr val="FFFFFF"/>
                </a:solidFill>
                <a:latin typeface="+mn-lt"/>
                <a:ea typeface="+mn-ea"/>
                <a:cs typeface="+mn-cs"/>
              </a:rPr>
              <a:t>Vragen</a:t>
            </a:r>
            <a:r>
              <a:rPr lang="en-US" sz="2400" kern="1200" dirty="0">
                <a:solidFill>
                  <a:srgbClr val="FFFFFF"/>
                </a:solidFill>
                <a:latin typeface="+mn-lt"/>
                <a:ea typeface="+mn-ea"/>
                <a:cs typeface="+mn-cs"/>
              </a:rPr>
              <a:t>? </a:t>
            </a:r>
          </a:p>
        </p:txBody>
      </p:sp>
    </p:spTree>
    <p:extLst>
      <p:ext uri="{BB962C8B-B14F-4D97-AF65-F5344CB8AC3E}">
        <p14:creationId xmlns:p14="http://schemas.microsoft.com/office/powerpoint/2010/main" val="2364593720"/>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492</Words>
  <Application>Microsoft Office PowerPoint</Application>
  <PresentationFormat>Breedbeeld</PresentationFormat>
  <Paragraphs>29</Paragraphs>
  <Slides>7</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7</vt:i4>
      </vt:variant>
    </vt:vector>
  </HeadingPairs>
  <TitlesOfParts>
    <vt:vector size="11" baseType="lpstr">
      <vt:lpstr>Arial</vt:lpstr>
      <vt:lpstr>Calibri</vt:lpstr>
      <vt:lpstr>Calibri Light</vt:lpstr>
      <vt:lpstr>Kantoorthema</vt:lpstr>
      <vt:lpstr>Verslaving &amp; interventies</vt:lpstr>
      <vt:lpstr>Vandaag</vt:lpstr>
      <vt:lpstr>Situatie van iemand die verslaafd is</vt:lpstr>
      <vt:lpstr>Opdracht: Interventies verslaving</vt:lpstr>
      <vt:lpstr>Casus</vt:lpstr>
      <vt:lpstr>Bespreken van de interventies voor de casus</vt:lpstr>
      <vt:lpstr>Afsluiting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Verslaving &amp; interventies</dc:title>
  <dc:creator>Tessa Heeringa - Boer</dc:creator>
  <cp:lastModifiedBy>Tessa Heeringa - Boer</cp:lastModifiedBy>
  <cp:revision>1</cp:revision>
  <dcterms:created xsi:type="dcterms:W3CDTF">2021-03-12T11:42:21Z</dcterms:created>
  <dcterms:modified xsi:type="dcterms:W3CDTF">2021-03-12T11:43:02Z</dcterms:modified>
</cp:coreProperties>
</file>