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  <p:sldMasterId id="2147483660" r:id="rId5"/>
    <p:sldMasterId id="2147483649" r:id="rId6"/>
    <p:sldMasterId id="2147483769" r:id="rId7"/>
  </p:sldMasterIdLst>
  <p:notesMasterIdLst>
    <p:notesMasterId r:id="rId26"/>
  </p:notesMasterIdLst>
  <p:handoutMasterIdLst>
    <p:handoutMasterId r:id="rId27"/>
  </p:handoutMasterIdLst>
  <p:sldIdLst>
    <p:sldId id="401" r:id="rId8"/>
    <p:sldId id="442" r:id="rId9"/>
    <p:sldId id="402" r:id="rId10"/>
    <p:sldId id="403" r:id="rId11"/>
    <p:sldId id="404" r:id="rId12"/>
    <p:sldId id="405" r:id="rId13"/>
    <p:sldId id="440" r:id="rId14"/>
    <p:sldId id="406" r:id="rId15"/>
    <p:sldId id="407" r:id="rId16"/>
    <p:sldId id="408" r:id="rId17"/>
    <p:sldId id="409" r:id="rId18"/>
    <p:sldId id="439" r:id="rId19"/>
    <p:sldId id="410" r:id="rId20"/>
    <p:sldId id="411" r:id="rId21"/>
    <p:sldId id="412" r:id="rId22"/>
    <p:sldId id="438" r:id="rId23"/>
    <p:sldId id="414" r:id="rId24"/>
    <p:sldId id="441" r:id="rId25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F8DEC5-51EB-480E-A148-111B2A64446F}" v="2" dt="2021-03-03T15:12:49.1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6208" autoAdjust="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o De beer" userId="ae83885fbc9549e0" providerId="LiveId" clId="{88F8DEC5-51EB-480E-A148-111B2A64446F}"/>
    <pc:docChg chg="custSel modSld sldOrd">
      <pc:chgData name="Gino De beer" userId="ae83885fbc9549e0" providerId="LiveId" clId="{88F8DEC5-51EB-480E-A148-111B2A64446F}" dt="2021-03-03T15:14:14.151" v="95" actId="20577"/>
      <pc:docMkLst>
        <pc:docMk/>
      </pc:docMkLst>
      <pc:sldChg chg="modSp mod ord">
        <pc:chgData name="Gino De beer" userId="ae83885fbc9549e0" providerId="LiveId" clId="{88F8DEC5-51EB-480E-A148-111B2A64446F}" dt="2021-03-03T15:12:03.346" v="41"/>
        <pc:sldMkLst>
          <pc:docMk/>
          <pc:sldMk cId="2074766540" sldId="401"/>
        </pc:sldMkLst>
        <pc:spChg chg="mod">
          <ac:chgData name="Gino De beer" userId="ae83885fbc9549e0" providerId="LiveId" clId="{88F8DEC5-51EB-480E-A148-111B2A64446F}" dt="2021-03-03T15:11:41.744" v="22" actId="20577"/>
          <ac:spMkLst>
            <pc:docMk/>
            <pc:sldMk cId="2074766540" sldId="401"/>
            <ac:spMk id="8" creationId="{F4F46797-AB48-40ED-99C6-605681E43CBA}"/>
          </ac:spMkLst>
        </pc:spChg>
        <pc:spChg chg="mod">
          <ac:chgData name="Gino De beer" userId="ae83885fbc9549e0" providerId="LiveId" clId="{88F8DEC5-51EB-480E-A148-111B2A64446F}" dt="2021-03-03T15:11:37.363" v="19" actId="20577"/>
          <ac:spMkLst>
            <pc:docMk/>
            <pc:sldMk cId="2074766540" sldId="401"/>
            <ac:spMk id="10" creationId="{B155CA8F-F9DF-4247-9332-CE0046CEB2FB}"/>
          </ac:spMkLst>
        </pc:spChg>
      </pc:sldChg>
      <pc:sldChg chg="modSp mod">
        <pc:chgData name="Gino De beer" userId="ae83885fbc9549e0" providerId="LiveId" clId="{88F8DEC5-51EB-480E-A148-111B2A64446F}" dt="2021-03-03T15:12:14.464" v="51" actId="20577"/>
        <pc:sldMkLst>
          <pc:docMk/>
          <pc:sldMk cId="211704901" sldId="405"/>
        </pc:sldMkLst>
        <pc:spChg chg="mod">
          <ac:chgData name="Gino De beer" userId="ae83885fbc9549e0" providerId="LiveId" clId="{88F8DEC5-51EB-480E-A148-111B2A64446F}" dt="2021-03-03T15:12:14.464" v="51" actId="20577"/>
          <ac:spMkLst>
            <pc:docMk/>
            <pc:sldMk cId="211704901" sldId="405"/>
            <ac:spMk id="5122" creationId="{398E7337-C978-480D-B3A2-B16D5FEFC381}"/>
          </ac:spMkLst>
        </pc:spChg>
      </pc:sldChg>
      <pc:sldChg chg="modSp mod">
        <pc:chgData name="Gino De beer" userId="ae83885fbc9549e0" providerId="LiveId" clId="{88F8DEC5-51EB-480E-A148-111B2A64446F}" dt="2021-03-03T15:12:32.447" v="55" actId="20577"/>
        <pc:sldMkLst>
          <pc:docMk/>
          <pc:sldMk cId="4010757461" sldId="406"/>
        </pc:sldMkLst>
        <pc:spChg chg="mod">
          <ac:chgData name="Gino De beer" userId="ae83885fbc9549e0" providerId="LiveId" clId="{88F8DEC5-51EB-480E-A148-111B2A64446F}" dt="2021-03-03T15:12:32.447" v="55" actId="20577"/>
          <ac:spMkLst>
            <pc:docMk/>
            <pc:sldMk cId="4010757461" sldId="406"/>
            <ac:spMk id="7170" creationId="{33FD8745-381F-423C-BB5F-FA82EA62F43A}"/>
          </ac:spMkLst>
        </pc:spChg>
      </pc:sldChg>
      <pc:sldChg chg="modSp mod">
        <pc:chgData name="Gino De beer" userId="ae83885fbc9549e0" providerId="LiveId" clId="{88F8DEC5-51EB-480E-A148-111B2A64446F}" dt="2021-03-03T15:12:41.802" v="58" actId="20577"/>
        <pc:sldMkLst>
          <pc:docMk/>
          <pc:sldMk cId="1668712259" sldId="407"/>
        </pc:sldMkLst>
        <pc:spChg chg="mod">
          <ac:chgData name="Gino De beer" userId="ae83885fbc9549e0" providerId="LiveId" clId="{88F8DEC5-51EB-480E-A148-111B2A64446F}" dt="2021-03-03T15:12:41.802" v="58" actId="20577"/>
          <ac:spMkLst>
            <pc:docMk/>
            <pc:sldMk cId="1668712259" sldId="407"/>
            <ac:spMk id="9218" creationId="{4A320BFB-9DD3-4198-86F8-BCB5C8F47777}"/>
          </ac:spMkLst>
        </pc:spChg>
      </pc:sldChg>
      <pc:sldChg chg="modSp mod modAnim">
        <pc:chgData name="Gino De beer" userId="ae83885fbc9549e0" providerId="LiveId" clId="{88F8DEC5-51EB-480E-A148-111B2A64446F}" dt="2021-03-03T15:12:54.654" v="62" actId="20577"/>
        <pc:sldMkLst>
          <pc:docMk/>
          <pc:sldMk cId="1167031818" sldId="408"/>
        </pc:sldMkLst>
        <pc:spChg chg="mod">
          <ac:chgData name="Gino De beer" userId="ae83885fbc9549e0" providerId="LiveId" clId="{88F8DEC5-51EB-480E-A148-111B2A64446F}" dt="2021-03-03T15:12:54.654" v="62" actId="20577"/>
          <ac:spMkLst>
            <pc:docMk/>
            <pc:sldMk cId="1167031818" sldId="408"/>
            <ac:spMk id="11266" creationId="{93959B4B-660E-43A9-BD8C-B6AB7FC7AEDA}"/>
          </ac:spMkLst>
        </pc:spChg>
        <pc:spChg chg="mod">
          <ac:chgData name="Gino De beer" userId="ae83885fbc9549e0" providerId="LiveId" clId="{88F8DEC5-51EB-480E-A148-111B2A64446F}" dt="2021-03-03T15:12:49.128" v="60" actId="20577"/>
          <ac:spMkLst>
            <pc:docMk/>
            <pc:sldMk cId="1167031818" sldId="408"/>
            <ac:spMk id="54275" creationId="{2F807957-DC3B-4CE4-B3FD-017AE6BC8A01}"/>
          </ac:spMkLst>
        </pc:spChg>
      </pc:sldChg>
      <pc:sldChg chg="modSp mod">
        <pc:chgData name="Gino De beer" userId="ae83885fbc9549e0" providerId="LiveId" clId="{88F8DEC5-51EB-480E-A148-111B2A64446F}" dt="2021-03-03T15:13:07.145" v="64" actId="20577"/>
        <pc:sldMkLst>
          <pc:docMk/>
          <pc:sldMk cId="4137938478" sldId="409"/>
        </pc:sldMkLst>
        <pc:spChg chg="mod">
          <ac:chgData name="Gino De beer" userId="ae83885fbc9549e0" providerId="LiveId" clId="{88F8DEC5-51EB-480E-A148-111B2A64446F}" dt="2021-03-03T15:13:07.145" v="64" actId="20577"/>
          <ac:spMkLst>
            <pc:docMk/>
            <pc:sldMk cId="4137938478" sldId="409"/>
            <ac:spMk id="13314" creationId="{7A753DFF-A16F-4559-8CB2-31BF4FD010AC}"/>
          </ac:spMkLst>
        </pc:spChg>
      </pc:sldChg>
      <pc:sldChg chg="modSp mod">
        <pc:chgData name="Gino De beer" userId="ae83885fbc9549e0" providerId="LiveId" clId="{88F8DEC5-51EB-480E-A148-111B2A64446F}" dt="2021-03-03T15:13:37.501" v="77" actId="20577"/>
        <pc:sldMkLst>
          <pc:docMk/>
          <pc:sldMk cId="3944724982" sldId="410"/>
        </pc:sldMkLst>
        <pc:spChg chg="mod">
          <ac:chgData name="Gino De beer" userId="ae83885fbc9549e0" providerId="LiveId" clId="{88F8DEC5-51EB-480E-A148-111B2A64446F}" dt="2021-03-03T15:13:37.501" v="77" actId="20577"/>
          <ac:spMkLst>
            <pc:docMk/>
            <pc:sldMk cId="3944724982" sldId="410"/>
            <ac:spMk id="15362" creationId="{876A1B9C-D93A-4CC6-82F0-16DE557E99DE}"/>
          </ac:spMkLst>
        </pc:spChg>
      </pc:sldChg>
      <pc:sldChg chg="modSp mod">
        <pc:chgData name="Gino De beer" userId="ae83885fbc9549e0" providerId="LiveId" clId="{88F8DEC5-51EB-480E-A148-111B2A64446F}" dt="2021-03-03T15:13:44.529" v="79" actId="20577"/>
        <pc:sldMkLst>
          <pc:docMk/>
          <pc:sldMk cId="1326116864" sldId="411"/>
        </pc:sldMkLst>
        <pc:spChg chg="mod">
          <ac:chgData name="Gino De beer" userId="ae83885fbc9549e0" providerId="LiveId" clId="{88F8DEC5-51EB-480E-A148-111B2A64446F}" dt="2021-03-03T15:13:44.529" v="79" actId="20577"/>
          <ac:spMkLst>
            <pc:docMk/>
            <pc:sldMk cId="1326116864" sldId="411"/>
            <ac:spMk id="17410" creationId="{0F854974-9F95-4325-8B8F-F2195BA6D9BA}"/>
          </ac:spMkLst>
        </pc:spChg>
      </pc:sldChg>
      <pc:sldChg chg="modSp mod">
        <pc:chgData name="Gino De beer" userId="ae83885fbc9549e0" providerId="LiveId" clId="{88F8DEC5-51EB-480E-A148-111B2A64446F}" dt="2021-03-03T15:13:50.992" v="81" actId="20577"/>
        <pc:sldMkLst>
          <pc:docMk/>
          <pc:sldMk cId="4294094155" sldId="412"/>
        </pc:sldMkLst>
        <pc:spChg chg="mod">
          <ac:chgData name="Gino De beer" userId="ae83885fbc9549e0" providerId="LiveId" clId="{88F8DEC5-51EB-480E-A148-111B2A64446F}" dt="2021-03-03T15:13:50.992" v="81" actId="20577"/>
          <ac:spMkLst>
            <pc:docMk/>
            <pc:sldMk cId="4294094155" sldId="412"/>
            <ac:spMk id="19458" creationId="{61950918-F7E3-41A4-8BCA-51014691A4E7}"/>
          </ac:spMkLst>
        </pc:spChg>
      </pc:sldChg>
      <pc:sldChg chg="modSp mod">
        <pc:chgData name="Gino De beer" userId="ae83885fbc9549e0" providerId="LiveId" clId="{88F8DEC5-51EB-480E-A148-111B2A64446F}" dt="2021-03-03T15:14:05.899" v="85" actId="20577"/>
        <pc:sldMkLst>
          <pc:docMk/>
          <pc:sldMk cId="2704750705" sldId="414"/>
        </pc:sldMkLst>
        <pc:spChg chg="mod">
          <ac:chgData name="Gino De beer" userId="ae83885fbc9549e0" providerId="LiveId" clId="{88F8DEC5-51EB-480E-A148-111B2A64446F}" dt="2021-03-03T15:14:05.899" v="85" actId="20577"/>
          <ac:spMkLst>
            <pc:docMk/>
            <pc:sldMk cId="2704750705" sldId="414"/>
            <ac:spMk id="22530" creationId="{340389FD-58FF-41FB-B310-FC9FBC48AC59}"/>
          </ac:spMkLst>
        </pc:spChg>
      </pc:sldChg>
      <pc:sldChg chg="modSp mod">
        <pc:chgData name="Gino De beer" userId="ae83885fbc9549e0" providerId="LiveId" clId="{88F8DEC5-51EB-480E-A148-111B2A64446F}" dt="2021-03-03T15:13:58.317" v="83" actId="20577"/>
        <pc:sldMkLst>
          <pc:docMk/>
          <pc:sldMk cId="3853970145" sldId="438"/>
        </pc:sldMkLst>
        <pc:spChg chg="mod">
          <ac:chgData name="Gino De beer" userId="ae83885fbc9549e0" providerId="LiveId" clId="{88F8DEC5-51EB-480E-A148-111B2A64446F}" dt="2021-03-03T15:13:58.317" v="83" actId="20577"/>
          <ac:spMkLst>
            <pc:docMk/>
            <pc:sldMk cId="3853970145" sldId="438"/>
            <ac:spMk id="21506" creationId="{CF24A5DF-6081-4C0B-9994-E03664EDFED3}"/>
          </ac:spMkLst>
        </pc:spChg>
      </pc:sldChg>
      <pc:sldChg chg="modSp mod">
        <pc:chgData name="Gino De beer" userId="ae83885fbc9549e0" providerId="LiveId" clId="{88F8DEC5-51EB-480E-A148-111B2A64446F}" dt="2021-03-03T15:13:30.700" v="75" actId="20577"/>
        <pc:sldMkLst>
          <pc:docMk/>
          <pc:sldMk cId="2188022814" sldId="439"/>
        </pc:sldMkLst>
        <pc:spChg chg="mod">
          <ac:chgData name="Gino De beer" userId="ae83885fbc9549e0" providerId="LiveId" clId="{88F8DEC5-51EB-480E-A148-111B2A64446F}" dt="2021-03-03T15:13:30.700" v="75" actId="20577"/>
          <ac:spMkLst>
            <pc:docMk/>
            <pc:sldMk cId="2188022814" sldId="439"/>
            <ac:spMk id="4" creationId="{91786BDD-6C1A-4B7D-A38A-541D285F9F19}"/>
          </ac:spMkLst>
        </pc:spChg>
        <pc:spChg chg="mod">
          <ac:chgData name="Gino De beer" userId="ae83885fbc9549e0" providerId="LiveId" clId="{88F8DEC5-51EB-480E-A148-111B2A64446F}" dt="2021-03-03T15:13:26.613" v="74" actId="20577"/>
          <ac:spMkLst>
            <pc:docMk/>
            <pc:sldMk cId="2188022814" sldId="439"/>
            <ac:spMk id="15" creationId="{84349155-C4B8-415C-9120-0965E728E5FD}"/>
          </ac:spMkLst>
        </pc:spChg>
      </pc:sldChg>
      <pc:sldChg chg="modSp mod">
        <pc:chgData name="Gino De beer" userId="ae83885fbc9549e0" providerId="LiveId" clId="{88F8DEC5-51EB-480E-A148-111B2A64446F}" dt="2021-03-03T15:12:23.040" v="53" actId="20577"/>
        <pc:sldMkLst>
          <pc:docMk/>
          <pc:sldMk cId="181200826" sldId="440"/>
        </pc:sldMkLst>
        <pc:spChg chg="mod">
          <ac:chgData name="Gino De beer" userId="ae83885fbc9549e0" providerId="LiveId" clId="{88F8DEC5-51EB-480E-A148-111B2A64446F}" dt="2021-03-03T15:12:23.040" v="53" actId="20577"/>
          <ac:spMkLst>
            <pc:docMk/>
            <pc:sldMk cId="181200826" sldId="440"/>
            <ac:spMk id="5" creationId="{B4EB0BCF-E793-4473-A51A-07A8DFBEBEFB}"/>
          </ac:spMkLst>
        </pc:spChg>
      </pc:sldChg>
      <pc:sldChg chg="modSp mod">
        <pc:chgData name="Gino De beer" userId="ae83885fbc9549e0" providerId="LiveId" clId="{88F8DEC5-51EB-480E-A148-111B2A64446F}" dt="2021-03-03T15:14:14.151" v="95" actId="20577"/>
        <pc:sldMkLst>
          <pc:docMk/>
          <pc:sldMk cId="3794489818" sldId="441"/>
        </pc:sldMkLst>
        <pc:spChg chg="mod">
          <ac:chgData name="Gino De beer" userId="ae83885fbc9549e0" providerId="LiveId" clId="{88F8DEC5-51EB-480E-A148-111B2A64446F}" dt="2021-03-03T15:14:14.151" v="95" actId="20577"/>
          <ac:spMkLst>
            <pc:docMk/>
            <pc:sldMk cId="3794489818" sldId="441"/>
            <ac:spMk id="7" creationId="{EB482ACB-9318-427A-A352-B27570EAB0BB}"/>
          </ac:spMkLst>
        </pc:spChg>
      </pc:sldChg>
      <pc:sldChg chg="modSp mod">
        <pc:chgData name="Gino De beer" userId="ae83885fbc9549e0" providerId="LiveId" clId="{88F8DEC5-51EB-480E-A148-111B2A64446F}" dt="2021-03-03T15:11:59.750" v="39" actId="20577"/>
        <pc:sldMkLst>
          <pc:docMk/>
          <pc:sldMk cId="3822343968" sldId="442"/>
        </pc:sldMkLst>
        <pc:spChg chg="mod">
          <ac:chgData name="Gino De beer" userId="ae83885fbc9549e0" providerId="LiveId" clId="{88F8DEC5-51EB-480E-A148-111B2A64446F}" dt="2021-03-03T15:11:59.750" v="39" actId="20577"/>
          <ac:spMkLst>
            <pc:docMk/>
            <pc:sldMk cId="3822343968" sldId="442"/>
            <ac:spMk id="6" creationId="{D9926E8F-579D-4CFB-B4D8-11677C789487}"/>
          </ac:spMkLst>
        </pc:spChg>
        <pc:spChg chg="mod">
          <ac:chgData name="Gino De beer" userId="ae83885fbc9549e0" providerId="LiveId" clId="{88F8DEC5-51EB-480E-A148-111B2A64446F}" dt="2021-03-03T15:11:53.629" v="25" actId="20577"/>
          <ac:spMkLst>
            <pc:docMk/>
            <pc:sldMk cId="3822343968" sldId="442"/>
            <ac:spMk id="31" creationId="{F4EDEF79-55C4-4FE0-9697-1CD4C35B800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1E2188A-CD17-4E3E-AB0E-7A5017BF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23D623-433B-4523-9829-805747DBC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661483-9F0A-4D3D-BAB4-B9EC53353BF7}" type="datetime1">
              <a:rPr lang="nl-NL" smtClean="0"/>
              <a:t>3-3-2021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2A1CC4-7C05-4403-B82F-FA1957CDFA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9769E3-387F-4E51-9B72-40457A518A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7460E3B-D3A0-4EBC-BAC3-B01E8FF89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1585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7DC7-0065-4AEF-8B98-945F2D3FAF15}" type="datetime1">
              <a:rPr lang="nl-NL" smtClean="0"/>
              <a:pPr/>
              <a:t>3-3-2021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D0EDF81-139F-488C-872B-4720FBA6BF9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327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EDD02D1E-76FC-430F-8050-2273F67112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F577EE37-FE62-4EE8-9C18-CC25E1CAA6D8}" type="slidenum">
              <a:rPr lang="nl-NL" altLang="nl-NL">
                <a:latin typeface="Times New Roman" panose="02020603050405020304" pitchFamily="18" charset="0"/>
              </a:rPr>
              <a:pPr/>
              <a:t>17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9C060C41-0073-4671-97CB-735C3FDFA3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7ED1E180-FF4F-46E9-9BC9-85989ACDBE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4295784-CFA6-44EF-88A6-7368F6CF77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9DFB237C-0262-45C2-A79A-7784ED851350}" type="slidenum">
              <a:rPr lang="nl-NL" altLang="nl-NL">
                <a:latin typeface="Times New Roman" panose="02020603050405020304" pitchFamily="18" charset="0"/>
              </a:rPr>
              <a:pPr/>
              <a:t>6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DFBE082F-C983-4B84-861D-5E5BB4E87A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2D4B7F12-1D68-4997-9097-D686ED4BBF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F9559C26-41E3-479F-82E8-7012FEC489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D2443437-C7DD-4CB4-9B58-DFDD53F56698}" type="slidenum">
              <a:rPr lang="nl-NL" altLang="nl-NL">
                <a:latin typeface="Times New Roman" panose="02020603050405020304" pitchFamily="18" charset="0"/>
              </a:rPr>
              <a:pPr/>
              <a:t>8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CF11D912-C316-41AD-A1AB-9C44B03A73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9F60FE0-0120-466E-8641-08DA642594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CC727160-3BB6-4EB8-A896-C7505530B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91CB6EA7-380A-4EC1-950E-04611ECC7234}" type="slidenum">
              <a:rPr lang="nl-NL" altLang="nl-NL">
                <a:latin typeface="Times New Roman" panose="02020603050405020304" pitchFamily="18" charset="0"/>
              </a:rPr>
              <a:pPr/>
              <a:t>9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F01B5326-EB8C-4DAC-A214-3FCB6D141A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36182B29-92ED-4C18-B10F-B0A171744D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6F01AD94-42B1-45BE-814E-EEEEE124CE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0AA58E8D-19DA-4288-95A5-819AAABF3165}" type="slidenum">
              <a:rPr lang="nl-NL" altLang="nl-NL">
                <a:latin typeface="Times New Roman" panose="02020603050405020304" pitchFamily="18" charset="0"/>
              </a:rPr>
              <a:pPr/>
              <a:t>10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C7ADD79-C6A2-4051-90A2-463CACB10E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DD90423-41DC-4843-8A23-6F8590C53E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51B6E5F-4E73-4F25-ACAC-C8F3A52BFC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F2E9450C-FAF6-48B7-A456-947D1798B63E}" type="slidenum">
              <a:rPr lang="nl-NL" altLang="nl-NL">
                <a:latin typeface="Times New Roman" panose="02020603050405020304" pitchFamily="18" charset="0"/>
              </a:rPr>
              <a:pPr/>
              <a:t>11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83BAB81B-60B0-4D95-ACDE-7B512BF9C5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C8AD0D30-FC39-485F-8955-8F874426B9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87AC7EA6-8CAB-4584-864A-6817F46493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91B89C4-64BF-418A-930A-C429BCAF502F}" type="slidenum">
              <a:rPr lang="nl-NL" altLang="nl-NL">
                <a:latin typeface="Times New Roman" panose="02020603050405020304" pitchFamily="18" charset="0"/>
              </a:rPr>
              <a:pPr/>
              <a:t>13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886D44A0-BC86-4CC4-9ECE-0E944374E6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1EA302DA-D325-482A-AE1D-77A082EE48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35D57A5A-1C28-4ED9-A421-1CC588CC5D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7470D11D-951B-4842-ADA4-39DCB71B394C}" type="slidenum">
              <a:rPr lang="nl-NL" altLang="nl-NL">
                <a:latin typeface="Times New Roman" panose="02020603050405020304" pitchFamily="18" charset="0"/>
              </a:rPr>
              <a:pPr/>
              <a:t>14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27363A51-A608-420E-AFD4-6177F2E8D3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1BF56406-58D7-4DBF-B4BE-13B9332BFC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42DC7E26-914F-43F8-ABC9-779C4FD3E0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8876D01F-EC4B-4DAC-8527-219694A39C9B}" type="slidenum">
              <a:rPr lang="nl-NL" altLang="nl-NL">
                <a:latin typeface="Times New Roman" panose="02020603050405020304" pitchFamily="18" charset="0"/>
              </a:rPr>
              <a:pPr/>
              <a:t>15</a:t>
            </a:fld>
            <a:endParaRPr lang="nl-NL" altLang="nl-NL">
              <a:latin typeface="Times New Roman" panose="02020603050405020304" pitchFamily="18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B6A9D8A1-9281-428E-B3CA-EC4967187F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7CD4D666-A427-4C25-B119-5F1900B4A4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88" y="1673352"/>
            <a:ext cx="5596128" cy="3511296"/>
          </a:xfrm>
        </p:spPr>
        <p:txBody>
          <a:bodyPr rtlCol="0"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10728" y="1674546"/>
            <a:ext cx="3401568" cy="3508908"/>
          </a:xfrm>
        </p:spPr>
        <p:txBody>
          <a:bodyPr rtlCol="0"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41520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41520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tekst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3252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43252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9128" y="365760"/>
            <a:ext cx="4617720" cy="2578608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39128" y="3127248"/>
            <a:ext cx="4617720" cy="3054096"/>
          </a:xfrm>
        </p:spPr>
        <p:txBody>
          <a:bodyPr rtlCol="0"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4443984" cy="2139696"/>
          </a:xfrm>
        </p:spPr>
        <p:txBody>
          <a:bodyPr rtlCol="0" anchor="b"/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898648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39312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4389120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beelding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078991"/>
            <a:ext cx="5266944" cy="3136392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279392"/>
            <a:ext cx="5266944" cy="1500187"/>
          </a:xfrm>
        </p:spPr>
        <p:txBody>
          <a:bodyPr rtlCol="0"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40080"/>
            <a:ext cx="3886200" cy="2953512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59168" y="640080"/>
            <a:ext cx="4489704" cy="5596128"/>
          </a:xfrm>
        </p:spPr>
        <p:txBody>
          <a:bodyPr rtlCol="0"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776472"/>
            <a:ext cx="3886200" cy="246888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beelding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9032" y="2523744"/>
            <a:ext cx="3831336" cy="1453896"/>
          </a:xfrm>
        </p:spPr>
        <p:txBody>
          <a:bodyPr rtlCol="0"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711696" y="640079"/>
            <a:ext cx="4837176" cy="556869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655064" y="4087368"/>
            <a:ext cx="3319272" cy="649224"/>
          </a:xfrm>
        </p:spPr>
        <p:txBody>
          <a:bodyPr rtlCol="0"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3200400" cy="210343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643186"/>
            <a:ext cx="3816096" cy="3529014"/>
          </a:xfrm>
        </p:spPr>
        <p:txBody>
          <a:bodyPr rtlCol="0"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>
            <a:extLst>
              <a:ext uri="{FF2B5EF4-FFF2-40B4-BE49-F238E27FC236}">
                <a16:creationId xmlns:a16="http://schemas.microsoft.com/office/drawing/2014/main" id="{7D0E8710-8272-4A90-A964-368C51859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39395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nl-NL" altLang="nl-NL" noProof="0"/>
              <a:t>Klik om het opmaakprofiel te bewerken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nl-NL" altLang="nl-NL" noProof="0"/>
              <a:t>Klik om het opmaakprofiel van de modelondertitel te bewerken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968EE2-5A44-4062-96AF-79707C3B10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F6C599-76BE-4E89-B0A7-B08DC97C1C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13AF79-B60A-451D-8768-A6D90FBB53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9D6556-60D4-48FB-8166-C3119D9481C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41784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E7BB275-DD97-4BAB-B048-BA8F373B9C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43369C6-F3F5-4460-A6AC-AEFD1297D6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E7D1C03-11AD-4EDE-B13D-59B1D68C8D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E4D8D-9621-4291-AA93-84E0D6ECF35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5697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5" name="Tijdelijke aanduiding voor inhoud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35763" y="712788"/>
            <a:ext cx="4618037" cy="5432425"/>
          </a:xfrm>
        </p:spPr>
        <p:txBody>
          <a:bodyPr rtlCol="0" anchor="ctr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3C8ACDF-5C64-45D5-81C0-C6A85A0A12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1AC9B9A-2617-4D69-B041-030E7ADE14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70E9BEB-2014-4ED6-B2F9-27AFB65B09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9C680-982C-4C2B-B4DF-8150036FC13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085694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D53BA89-BCD3-42BD-A487-CD0D4C3DE2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17F9D82-9B52-4B87-B445-0BF05A7680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A0E93F7-324F-42DB-99CA-4F78CE31B3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934A7-AC04-47E6-AB1F-CD842F8C3C81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219318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A5809B-9A24-4230-9721-9F8E59AC8D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255528-1019-4306-AC1D-77C4180A74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1E9CA6-C300-4B59-91F7-5725FD6CCE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051E5-B562-40E6-BA50-18984165944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482336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EA029AB-D692-4995-847E-B17CAC4A9E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A21E8570-EB80-45E1-A87E-511E5EF022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61FE21C-C101-49FE-B8B3-103BF0523F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0FFA3-D6D7-4D94-AA71-D9F04D37976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73656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AE818A2C-9233-4855-BF08-F631C778B5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CC707F1-6619-4807-BCEF-D79B2284C0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DBE87413-343A-49D9-A268-AD330F7AF4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409F8-9757-4324-BAE7-C2FCCB152AF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81247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40BC168-5500-473C-A743-7B8C2E3EBB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EDBEBE9-8AB0-4482-B1DB-26761C8942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938378D-7E96-4C30-BD6E-689D38AD65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A8870-1EE3-49B6-91B3-640C6F70800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352827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EB61D27-630A-41DF-B8D6-1F8D67B0CE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DDA7AD9-52B0-4A64-AC2D-25E566DF78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91FC4CB-CEF1-4C40-91D3-FDF04DBDAD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07603-76F4-42C3-9700-F33BFA27738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427107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18F5FBB-7FC2-4054-98D4-D9C39F63AC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8E96984-F663-4816-9071-9803574345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C1E8392-6847-49C7-8085-E5E738322A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F1532-A950-4AE2-A362-E93EB52A196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889497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65118" y="304800"/>
            <a:ext cx="2669116" cy="5715000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7BFDDFE-6F5F-4EA4-914D-6C7452751C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30ED2E8-0BBE-4D67-A098-F5AA0E68C9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CBCC1EC-BD23-4220-BC68-D07E994F1E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2CAF9-BBE5-4D81-93FC-AD83C549AE4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348739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>
            <a:extLst>
              <a:ext uri="{FF2B5EF4-FFF2-40B4-BE49-F238E27FC236}">
                <a16:creationId xmlns:a16="http://schemas.microsoft.com/office/drawing/2014/main" id="{F804C856-6644-44CA-8CC6-3720D87EC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39395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EF56507-C3B5-4076-BECA-444BF35D52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A0A0CED-65D8-410C-B779-9B151182FD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FB79534-BB73-4A39-BF47-42FA33FD08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A18754-D0A7-4CB2-9D48-FE839D20FB6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1774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rtlCol="0" anchor="b">
            <a:normAutofit/>
          </a:bodyPr>
          <a:lstStyle>
            <a:lvl1pPr algn="r">
              <a:defRPr sz="4800"/>
            </a:lvl1pPr>
          </a:lstStyle>
          <a:p>
            <a:pPr rtl="0"/>
            <a:r>
              <a:rPr lang="nl-NL" noProof="0"/>
              <a:t>Titel hier</a:t>
            </a:r>
          </a:p>
        </p:txBody>
      </p:sp>
      <p:sp>
        <p:nvSpPr>
          <p:cNvPr id="18" name="Subtitel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 rtlCol="0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A6F349C-7822-421C-A50B-6EC32913DE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AE28A53-4753-40DA-8FB2-1144F2EB04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C6C26E5-7189-44E1-9BE1-8C03509EB9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FB965-B51D-49C9-91C2-EF652E71733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859770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FA88ED4-791A-49AC-8E27-3843E3E99E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4AA8D9A-034D-4435-AE77-8C9C82115D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EE7C76F3-AF9D-4642-9A30-11B1C4641D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FA11-43E5-40DE-B782-33C6D240F4A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92042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6523A55-911B-49C1-9BF0-D575CFB15A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DF4DD36-9BC6-43EE-B1EE-F920A1FA8B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20F2A11-ACDE-4CEC-B916-36184E0D90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5966B-B725-4AE8-81DC-6F924A1AF96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34370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F4B54F-517B-431F-8059-E307D38176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F6CBFF-68A0-41D6-BC72-7B85A9060B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8B464A-A385-4D55-A633-309DBF646E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77AA9-5CAD-4AA9-A8C2-178A1D724C0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95928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F8AA78E-ADE1-4FDE-B533-391FC5ED5B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A93E5CF5-D017-49D1-89F0-DAEB915494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A703BBF-76A2-4DF4-9260-E36209E77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D016-7ABA-46C6-A305-D45D409915E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690096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CF06E2FA-0333-4A98-92F5-65423F2D21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9C972E0-60FE-47CF-8088-D67D89A626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12561FE8-8432-431E-9EC2-B23A5A1776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06D2A-77B2-4C09-A18D-C098B35938E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729063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AF3E6CC-14A3-4859-8949-46713D3AE3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B20DDD8-695B-45AE-A276-808C24363A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C1951F6-1851-441B-85CE-3FACF98203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E6640-6DDB-4963-A558-FDB8EC9E9C4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898664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6929D7F-1718-4F9A-B35B-A850CD0DC0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6C72E41-C4C9-42BE-A488-24E9FBF592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87200353-6A47-46F6-B064-5BE27C5D20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36B55-71AC-463D-B436-DD9706208E2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706290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5F5BDE8-6325-40BF-8A23-D08593F94F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CDB0DEA-F21A-4674-9F65-3D1C1564BC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13D315D-CF65-4C22-82D8-450E2F4F92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0D6DE-EB58-46F6-8E0F-EE0D7401746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309055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5118" y="304800"/>
            <a:ext cx="2669116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7600518-7AE2-4D2B-8F72-D0D95EE288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0327ADC-4FBF-4A4A-A0EE-C8CB3C4AA1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969F6A2-E89D-4480-8B7C-47FFF4602E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1A6A1-D573-4465-BDB9-CC53AB95ECD0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07937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11680"/>
            <a:ext cx="1051560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beelding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7056" y="4297680"/>
            <a:ext cx="4434840" cy="118872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2" name="Tijdelijke aanduiding voor afbeelding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4" name="Tijdelijke aanduiding voor afbeelding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2" name="Tijdelijke aanduiding voor tekst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3" name="Tijdelijke aanduiding voor tekst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70" name="Tijdelijke aanduiding voor tekst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19088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190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962500-FBC7-4CC0-AAEA-46B9AB6DE9A5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7642BC-05B1-4044-90D9-839FD3FA833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F27C785-AFC1-4CFA-9165-A656F7FD6C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66233" y="304801"/>
            <a:ext cx="10668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te bewerken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67CA125-5BD5-41D7-9147-D18CACC04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752600"/>
            <a:ext cx="10668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1028" name="AutoShape 4">
            <a:extLst>
              <a:ext uri="{FF2B5EF4-FFF2-40B4-BE49-F238E27FC236}">
                <a16:creationId xmlns:a16="http://schemas.microsoft.com/office/drawing/2014/main" id="{0C86759E-CB47-454C-8D40-01CF77E8C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" y="1566864"/>
            <a:ext cx="10610851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9" name="Line 5">
            <a:extLst>
              <a:ext uri="{FF2B5EF4-FFF2-40B4-BE49-F238E27FC236}">
                <a16:creationId xmlns:a16="http://schemas.microsoft.com/office/drawing/2014/main" id="{E6793622-7B83-401B-9D3E-EA56E74F30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40966" name="Rectangle 6">
            <a:extLst>
              <a:ext uri="{FF2B5EF4-FFF2-40B4-BE49-F238E27FC236}">
                <a16:creationId xmlns:a16="http://schemas.microsoft.com/office/drawing/2014/main" id="{E3129BBB-0C3F-4DE2-B677-8B022B9DAC4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0967" name="Rectangle 7">
            <a:extLst>
              <a:ext uri="{FF2B5EF4-FFF2-40B4-BE49-F238E27FC236}">
                <a16:creationId xmlns:a16="http://schemas.microsoft.com/office/drawing/2014/main" id="{A4FA0825-4A48-40B4-BC37-E1D1FFA5870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nl-NL" altLang="nl-NL"/>
              <a:t>MvW / EHBO lessen 2013</a:t>
            </a:r>
          </a:p>
        </p:txBody>
      </p:sp>
      <p:sp>
        <p:nvSpPr>
          <p:cNvPr id="40968" name="Rectangle 8">
            <a:extLst>
              <a:ext uri="{FF2B5EF4-FFF2-40B4-BE49-F238E27FC236}">
                <a16:creationId xmlns:a16="http://schemas.microsoft.com/office/drawing/2014/main" id="{30143FC2-722B-411F-89A7-7435AEFBCF2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91E1D5C-28B0-48AD-B600-8EEB964D0A7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8CE4B9A-AE8F-4827-9D40-6CD913710B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66233" y="304801"/>
            <a:ext cx="10668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te bewerken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1345AFF-C053-4295-8E34-604CE65311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752600"/>
            <a:ext cx="1066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1028" name="AutoShape 4">
            <a:extLst>
              <a:ext uri="{FF2B5EF4-FFF2-40B4-BE49-F238E27FC236}">
                <a16:creationId xmlns:a16="http://schemas.microsoft.com/office/drawing/2014/main" id="{07FC55F3-14B9-4E27-A528-1DEFE1632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" y="1566864"/>
            <a:ext cx="10610851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9" name="Line 5">
            <a:extLst>
              <a:ext uri="{FF2B5EF4-FFF2-40B4-BE49-F238E27FC236}">
                <a16:creationId xmlns:a16="http://schemas.microsoft.com/office/drawing/2014/main" id="{8EF34DB3-4A75-4469-954C-67718D08DE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40966" name="Rectangle 6">
            <a:extLst>
              <a:ext uri="{FF2B5EF4-FFF2-40B4-BE49-F238E27FC236}">
                <a16:creationId xmlns:a16="http://schemas.microsoft.com/office/drawing/2014/main" id="{C5263C5B-1FB9-4487-9B1F-CA3FD5BAB6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67" name="Rectangle 7">
            <a:extLst>
              <a:ext uri="{FF2B5EF4-FFF2-40B4-BE49-F238E27FC236}">
                <a16:creationId xmlns:a16="http://schemas.microsoft.com/office/drawing/2014/main" id="{C45FF330-E041-4043-BBDE-263935FC709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nl-NL"/>
              <a:t>MvW / EHBO lessen 2013</a:t>
            </a:r>
          </a:p>
        </p:txBody>
      </p:sp>
      <p:sp>
        <p:nvSpPr>
          <p:cNvPr id="40968" name="Rectangle 8">
            <a:extLst>
              <a:ext uri="{FF2B5EF4-FFF2-40B4-BE49-F238E27FC236}">
                <a16:creationId xmlns:a16="http://schemas.microsoft.com/office/drawing/2014/main" id="{CC1A30A1-E647-465D-9858-BD92CA06021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FB2BFE8-6ECE-4B8D-A52F-C4D1DD6FA4F1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medicalfacts.nl/wp-content/uploads/2008/12/schaatsen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kattenplaza.nl/page/katten_bestanden/iStock_000003608608XSmall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HODQ9wdY50" TargetMode="External"/><Relationship Id="rId2" Type="http://schemas.openxmlformats.org/officeDocument/2006/relationships/hyperlink" Target="https://www.youtube.com/watch?v=UuK3cBZLfvs" TargetMode="External"/><Relationship Id="rId1" Type="http://schemas.openxmlformats.org/officeDocument/2006/relationships/slideLayout" Target="../slideLayouts/slideLayout40.xml"/><Relationship Id="rId5" Type="http://schemas.openxmlformats.org/officeDocument/2006/relationships/hyperlink" Target="http://www.schooltv.nl/video/wat-moet-je-doen-bij-een-snijwond-van-ontsmetten-tot-een-mitella-knopen-alles-wat-je-kunt-doen-b/#q=EHBO" TargetMode="External"/><Relationship Id="rId4" Type="http://schemas.openxmlformats.org/officeDocument/2006/relationships/hyperlink" Target="http://www.schooltv.nl/video/ehbo-wonden/#q=EHBO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/>
          <a:p>
            <a:pPr rtl="0"/>
            <a:r>
              <a:rPr lang="nl-NL" sz="3100"/>
              <a:t>Examentraining 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F4F46797-AB48-40ED-99C6-605681E4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 dirty="0"/>
              <a:t>Leerjaar 4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B155CA8F-F9DF-4247-9332-CE0046CEB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 dirty="0"/>
              <a:t>BASIS EN KADER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CB41242F-C5F4-45F1-BE13-52B93CE7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noProof="0" smtClean="0"/>
              <a:pPr rtl="0">
                <a:spcAft>
                  <a:spcPts val="600"/>
                </a:spcAft>
              </a:pPr>
              <a:t>1</a:t>
            </a:fld>
            <a:endParaRPr lang="nl-NL" noProof="0"/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35763" y="712788"/>
            <a:ext cx="4618037" cy="5432425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E.H.B.O</a:t>
            </a:r>
          </a:p>
        </p:txBody>
      </p:sp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jdelijke aanduiding voor voettekst 4">
            <a:extLst>
              <a:ext uri="{FF2B5EF4-FFF2-40B4-BE49-F238E27FC236}">
                <a16:creationId xmlns:a16="http://schemas.microsoft.com/office/drawing/2014/main" id="{93959B4B-660E-43A9-BD8C-B6AB7FC7A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C56EC8E-E54C-48A1-8280-64195DC418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Opbouw van de huid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2F807957-DC3B-4CE4-B3FD-017AE6BC8A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000" dirty="0"/>
              <a:t>Opperhuid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Verschillende lagen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Cellen die zich steeds vernieuwen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Hoornlaag; </a:t>
            </a:r>
            <a:r>
              <a:rPr lang="nl-NL" altLang="nl-NL" sz="1800" dirty="0" err="1"/>
              <a:t>vochtopnemend</a:t>
            </a:r>
            <a:r>
              <a:rPr lang="nl-NL" altLang="nl-NL" sz="2000" dirty="0"/>
              <a:t> </a:t>
            </a:r>
          </a:p>
          <a:p>
            <a:pPr lvl="2" eaLnBrk="1" hangingPunct="1">
              <a:lnSpc>
                <a:spcPct val="80000"/>
              </a:lnSpc>
            </a:pPr>
            <a:r>
              <a:rPr lang="nl-NL" altLang="nl-NL" sz="1600" dirty="0"/>
              <a:t>Dik: eelt</a:t>
            </a:r>
          </a:p>
          <a:p>
            <a:pPr lvl="2" eaLnBrk="1" hangingPunct="1">
              <a:lnSpc>
                <a:spcPct val="80000"/>
              </a:lnSpc>
            </a:pPr>
            <a:r>
              <a:rPr lang="nl-NL" altLang="nl-NL" sz="1600" dirty="0"/>
              <a:t>Dun met vocht eronder: blaar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/>
              <a:t>Lederhuid</a:t>
            </a:r>
            <a:r>
              <a:rPr lang="nl-NL" altLang="nl-NL" sz="2400" dirty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Bloedvaten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Zintuigcellen en zenuwuiteinden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Haarwortels met talgklieren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/>
              <a:t>Onderhuids bindweefsel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Losser van structuur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Bloedvaten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Zenuwvezels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800" dirty="0"/>
              <a:t>Vet</a:t>
            </a:r>
          </a:p>
          <a:p>
            <a:pPr lvl="1" eaLnBrk="1" hangingPunct="1">
              <a:lnSpc>
                <a:spcPct val="80000"/>
              </a:lnSpc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</a:pPr>
            <a:endParaRPr lang="nl-NL" altLang="nl-NL" sz="1500" dirty="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nl-NL" sz="1000" dirty="0"/>
              <a:t>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nl-NL" sz="1000" dirty="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nl-NL" sz="1000" dirty="0"/>
          </a:p>
        </p:txBody>
      </p:sp>
    </p:spTree>
    <p:extLst>
      <p:ext uri="{BB962C8B-B14F-4D97-AF65-F5344CB8AC3E}">
        <p14:creationId xmlns:p14="http://schemas.microsoft.com/office/powerpoint/2010/main" val="116703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voettekst 4">
            <a:extLst>
              <a:ext uri="{FF2B5EF4-FFF2-40B4-BE49-F238E27FC236}">
                <a16:creationId xmlns:a16="http://schemas.microsoft.com/office/drawing/2014/main" id="{7A753DFF-A16F-4559-8CB2-31BF4FD01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FA78C42-5B8F-4052-AE90-E030E97F3C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Opbouw van de huid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F7CA7586-8B8D-4DA7-BA1B-62FFC4C91E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" panose="05000000000000000000" pitchFamily="2" charset="2"/>
              <a:buNone/>
            </a:pPr>
            <a:endParaRPr lang="nl-NL" altLang="nl-NL" sz="2400"/>
          </a:p>
          <a:p>
            <a:pPr eaLnBrk="1" hangingPunct="1"/>
            <a:endParaRPr lang="nl-NL" altLang="nl-NL" sz="280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 sz="2400"/>
              <a:t> </a:t>
            </a:r>
          </a:p>
        </p:txBody>
      </p:sp>
      <p:pic>
        <p:nvPicPr>
          <p:cNvPr id="13317" name="Picture 4">
            <a:extLst>
              <a:ext uri="{FF2B5EF4-FFF2-40B4-BE49-F238E27FC236}">
                <a16:creationId xmlns:a16="http://schemas.microsoft.com/office/drawing/2014/main" id="{0B7D9461-3048-424C-8024-73E5CAC86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4" y="1746251"/>
            <a:ext cx="6480175" cy="438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93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EB2B70-F53B-4772-BDDD-99A69445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>
            <a:normAutofit/>
          </a:bodyPr>
          <a:lstStyle/>
          <a:p>
            <a:r>
              <a:rPr lang="nl-NL" dirty="0"/>
              <a:t>OPDRACHT 2                           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6A27E3-E0F2-4D0C-A221-061820004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500" dirty="0"/>
              <a:t>Ga naar google.</a:t>
            </a:r>
          </a:p>
          <a:p>
            <a:pPr>
              <a:lnSpc>
                <a:spcPct val="90000"/>
              </a:lnSpc>
            </a:pPr>
            <a:r>
              <a:rPr lang="nl-NL" sz="2500" dirty="0"/>
              <a:t>Voer nu de volgende link in: https://quiz.boomberoepsonderwijs.nl/edu4all/zorg-en-welzijn/23767-quiz-werken-bij-gezinnen-met-een-hulpvraag/</a:t>
            </a:r>
          </a:p>
          <a:p>
            <a:pPr>
              <a:lnSpc>
                <a:spcPct val="90000"/>
              </a:lnSpc>
            </a:pPr>
            <a:r>
              <a:rPr lang="nl-NL" sz="2500" dirty="0"/>
              <a:t>Maak de test</a:t>
            </a:r>
          </a:p>
          <a:p>
            <a:pPr>
              <a:lnSpc>
                <a:spcPct val="90000"/>
              </a:lnSpc>
            </a:pPr>
            <a:r>
              <a:rPr lang="nl-NL" sz="2500" dirty="0"/>
              <a:t>Maak aan het einde van de test een screenshot en stuur die via teams of magister/outlook naar GDB of GRA.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B03CE3EB-269F-4F33-863D-D8A91B1F3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84349155-C4B8-415C-9120-0965E728E5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r>
              <a:rPr lang="nl-NL" noProof="0" dirty="0"/>
              <a:t>LEERJAAR 4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1786BDD-6C1A-4B7D-A38A-541D285F9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nl-NL" altLang="nl-NL" sz="1100" dirty="0"/>
              <a:t> EXAMENTRAINING ONDRDEEL E.H.B.O 4B+k</a:t>
            </a: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02E0F7F0-42C9-4CCE-ADED-ECBF7B005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noProof="0" smtClean="0"/>
              <a:pPr rtl="0">
                <a:spcAft>
                  <a:spcPts val="600"/>
                </a:spcAft>
              </a:pPr>
              <a:t>12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188022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jdelijke aanduiding voor voettekst 4">
            <a:extLst>
              <a:ext uri="{FF2B5EF4-FFF2-40B4-BE49-F238E27FC236}">
                <a16:creationId xmlns:a16="http://schemas.microsoft.com/office/drawing/2014/main" id="{876A1B9C-D93A-4CC6-82F0-16DE557E9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4B+k</a:t>
            </a: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A3F2D3BE-36BA-4086-B42F-C111F97C05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Wonden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332E69C4-FDFE-4D4E-83FE-EB0325BE72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100"/>
              <a:t>Wat zijn de functie van de huid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100"/>
              <a:t>Wat gebeurt er wanneer je een wond hebt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100"/>
              <a:t>Welke wonden kennen jullie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100"/>
              <a:t>Waar moet je voor oppassen bij een wond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100"/>
              <a:t>Vragen beantwoorden in groepjes van drie leerlingen</a:t>
            </a:r>
          </a:p>
          <a:p>
            <a:pPr eaLnBrk="1" hangingPunct="1">
              <a:lnSpc>
                <a:spcPct val="90000"/>
              </a:lnSpc>
            </a:pPr>
            <a:endParaRPr lang="nl-NL" altLang="nl-NL" sz="2100"/>
          </a:p>
          <a:p>
            <a:pPr eaLnBrk="1" hangingPunct="1">
              <a:lnSpc>
                <a:spcPct val="90000"/>
              </a:lnSpc>
            </a:pPr>
            <a:r>
              <a:rPr lang="nl-NL" altLang="nl-NL" sz="2100"/>
              <a:t>Antwoorden 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000"/>
              <a:t>Bescherming tegen ziektekiemen, warmte / koud en zintuigfunctie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000"/>
              <a:t>Pijn, bloeden, huid er (gedeeltelijk) af en/of ontsteken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000"/>
              <a:t>Schaafwond, snijwond en een brandwond 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000"/>
              <a:t>Infectiegevaar</a:t>
            </a:r>
          </a:p>
        </p:txBody>
      </p:sp>
      <p:pic>
        <p:nvPicPr>
          <p:cNvPr id="15365" name="Picture 5">
            <a:extLst>
              <a:ext uri="{FF2B5EF4-FFF2-40B4-BE49-F238E27FC236}">
                <a16:creationId xmlns:a16="http://schemas.microsoft.com/office/drawing/2014/main" id="{461F0929-40B9-465C-8284-BAB883A5F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5" y="404813"/>
            <a:ext cx="12954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9">
            <a:extLst>
              <a:ext uri="{FF2B5EF4-FFF2-40B4-BE49-F238E27FC236}">
                <a16:creationId xmlns:a16="http://schemas.microsoft.com/office/drawing/2014/main" id="{64152BD6-93C2-4D72-A45D-3E11FE8A0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4897438"/>
            <a:ext cx="1441450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72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voettekst 4">
            <a:extLst>
              <a:ext uri="{FF2B5EF4-FFF2-40B4-BE49-F238E27FC236}">
                <a16:creationId xmlns:a16="http://schemas.microsoft.com/office/drawing/2014/main" id="{0F854974-9F95-4325-8B8F-F2195BA6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5B7A9BF1-737F-438D-970B-F601B97A4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Hoe kunnen wonden ontstaan</a:t>
            </a: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E9607DA9-CCDC-4269-9EF3-0D25EA5397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z="2400"/>
          </a:p>
          <a:p>
            <a:pPr eaLnBrk="1" hangingPunct="1"/>
            <a:r>
              <a:rPr lang="nl-NL" altLang="nl-NL" sz="2400"/>
              <a:t>Val: fiets, skaten, paardrijden, voetballen, schaatsen</a:t>
            </a:r>
          </a:p>
          <a:p>
            <a:pPr eaLnBrk="1" hangingPunct="1"/>
            <a:r>
              <a:rPr lang="nl-NL" altLang="nl-NL" sz="2400"/>
              <a:t>Scherp voorwerp: prikken, snijden, schaatsen</a:t>
            </a:r>
          </a:p>
          <a:p>
            <a:pPr eaLnBrk="1" hangingPunct="1"/>
            <a:r>
              <a:rPr lang="nl-NL" altLang="nl-NL" sz="2400"/>
              <a:t>Beet van een dier: hond, kat</a:t>
            </a:r>
          </a:p>
          <a:p>
            <a:pPr eaLnBrk="1" hangingPunct="1"/>
            <a:r>
              <a:rPr lang="nl-NL" altLang="nl-NL" sz="2400"/>
              <a:t>Krabben: konijn, kat</a:t>
            </a:r>
          </a:p>
          <a:p>
            <a:pPr eaLnBrk="1" hangingPunct="1"/>
            <a:r>
              <a:rPr lang="nl-NL" altLang="nl-NL" sz="2400"/>
              <a:t>Operatie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 sz="2000"/>
              <a:t> </a:t>
            </a:r>
          </a:p>
        </p:txBody>
      </p:sp>
      <p:pic>
        <p:nvPicPr>
          <p:cNvPr id="17413" name="Picture 7">
            <a:extLst>
              <a:ext uri="{FF2B5EF4-FFF2-40B4-BE49-F238E27FC236}">
                <a16:creationId xmlns:a16="http://schemas.microsoft.com/office/drawing/2014/main" id="{A1967974-F7CA-4C51-826E-5A56ACAA4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775" y="1989139"/>
            <a:ext cx="15113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9" descr="Bekijk de afbeelding op ware grootte">
            <a:hlinkClick r:id="rId4"/>
            <a:extLst>
              <a:ext uri="{FF2B5EF4-FFF2-40B4-BE49-F238E27FC236}">
                <a16:creationId xmlns:a16="http://schemas.microsoft.com/office/drawing/2014/main" id="{BDA58451-306C-49E1-B2E3-530BB76B8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63" y="3789364"/>
            <a:ext cx="7620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1" descr="Bekijk de afbeelding op ware grootte">
            <a:hlinkClick r:id="rId6"/>
            <a:extLst>
              <a:ext uri="{FF2B5EF4-FFF2-40B4-BE49-F238E27FC236}">
                <a16:creationId xmlns:a16="http://schemas.microsoft.com/office/drawing/2014/main" id="{4ADE087F-2F97-4E7E-BAA6-84DDA2E30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3429000"/>
            <a:ext cx="118745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11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jdelijke aanduiding voor voettekst 4">
            <a:extLst>
              <a:ext uri="{FF2B5EF4-FFF2-40B4-BE49-F238E27FC236}">
                <a16:creationId xmlns:a16="http://schemas.microsoft.com/office/drawing/2014/main" id="{61950918-F7E3-41A4-8BCA-51014691A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001A4530-CBA6-4859-BB2F-AA0B51444E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Belangrijke punten bij het verzorgen van een wond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0E548A84-8D8D-4688-AD76-545A767129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400"/>
              <a:t>Ga na wat er gebeurt is</a:t>
            </a:r>
          </a:p>
          <a:p>
            <a:pPr eaLnBrk="1" hangingPunct="1"/>
            <a:r>
              <a:rPr lang="nl-NL" altLang="nl-NL" sz="2400"/>
              <a:t>Laat het slachtoffer zitten en stel het slachtoffer gerust</a:t>
            </a:r>
          </a:p>
          <a:p>
            <a:pPr eaLnBrk="1" hangingPunct="1"/>
            <a:r>
              <a:rPr lang="nl-NL" altLang="nl-NL" sz="2400"/>
              <a:t>Raak de wond niet aan: infectiegevaar</a:t>
            </a:r>
          </a:p>
          <a:p>
            <a:pPr eaLnBrk="1" hangingPunct="1"/>
            <a:r>
              <a:rPr lang="nl-NL" altLang="nl-NL" sz="2400"/>
              <a:t>Zonodig wond schoonmaken: sterilon, bethadine jodium</a:t>
            </a:r>
          </a:p>
          <a:p>
            <a:pPr eaLnBrk="1" hangingPunct="1"/>
            <a:r>
              <a:rPr lang="nl-NL" altLang="nl-NL" sz="2400"/>
              <a:t>Sieraden afdoen </a:t>
            </a:r>
          </a:p>
          <a:p>
            <a:pPr eaLnBrk="1" hangingPunct="1"/>
            <a:r>
              <a:rPr lang="nl-NL" altLang="nl-NL" sz="2400"/>
              <a:t>Wond verbinden: steriel gaas, witte watten, zwachtel of een snelverband bij spoed</a:t>
            </a:r>
          </a:p>
          <a:p>
            <a:pPr eaLnBrk="1" hangingPunct="1"/>
            <a:r>
              <a:rPr lang="nl-NL" altLang="nl-NL" sz="2400"/>
              <a:t>Mitella of brede das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 sz="2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409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>
            <a:extLst>
              <a:ext uri="{FF2B5EF4-FFF2-40B4-BE49-F238E27FC236}">
                <a16:creationId xmlns:a16="http://schemas.microsoft.com/office/drawing/2014/main" id="{CF24A5DF-6081-4C0B-9994-E03664ED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F8A7AD2C-3DCC-4470-B772-5BABC2EE39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Video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EC89282F-564A-41D9-83F1-1E3E38E3C1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sz="1800" dirty="0">
                <a:solidFill>
                  <a:schemeClr val="accent2"/>
                </a:solidFill>
              </a:rPr>
              <a:t>Deze filmpjes kun je allemaal kijken. Let op, er komt soms wat (nep)bloed in voor.</a:t>
            </a:r>
          </a:p>
          <a:p>
            <a:pPr>
              <a:defRPr/>
            </a:pPr>
            <a:endParaRPr lang="nl-NL" sz="1600" dirty="0"/>
          </a:p>
          <a:p>
            <a:pPr>
              <a:defRPr/>
            </a:pPr>
            <a:r>
              <a:rPr lang="nl-NL" sz="1600" dirty="0"/>
              <a:t>Filmpje aanleggen van een snelverband:  </a:t>
            </a:r>
            <a:r>
              <a:rPr lang="nl-NL" sz="1600" dirty="0">
                <a:hlinkClick r:id="rId2"/>
              </a:rPr>
              <a:t>https://www.youtube.com/watch?v=UuK3cBZLfvs</a:t>
            </a:r>
            <a:endParaRPr lang="nl-NL" sz="1600" dirty="0"/>
          </a:p>
          <a:p>
            <a:pPr>
              <a:defRPr/>
            </a:pPr>
            <a:endParaRPr lang="nl-NL" sz="1600" dirty="0"/>
          </a:p>
          <a:p>
            <a:pPr>
              <a:defRPr/>
            </a:pPr>
            <a:r>
              <a:rPr lang="nl-NL" sz="1600" dirty="0"/>
              <a:t>Filmpje aanleggen van een snelverband met uitleg:  </a:t>
            </a:r>
            <a:r>
              <a:rPr lang="nl-NL" sz="1600" dirty="0">
                <a:hlinkClick r:id="rId3"/>
              </a:rPr>
              <a:t>https://www.youtube.com/watch?v=aHODQ9wdY50</a:t>
            </a:r>
            <a:endParaRPr lang="nl-NL" sz="1600" dirty="0"/>
          </a:p>
          <a:p>
            <a:pPr>
              <a:defRPr/>
            </a:pPr>
            <a:endParaRPr lang="nl-NL" sz="1600" dirty="0"/>
          </a:p>
          <a:p>
            <a:pPr>
              <a:defRPr/>
            </a:pPr>
            <a:r>
              <a:rPr lang="nl-NL" sz="1600" dirty="0"/>
              <a:t>Filmpje wonden:  </a:t>
            </a:r>
            <a:r>
              <a:rPr lang="nl-NL" sz="1600" dirty="0">
                <a:hlinkClick r:id="rId4"/>
              </a:rPr>
              <a:t>http://www.schooltv.nl/video/ehbo-wonden/#q=EHBO</a:t>
            </a:r>
            <a:endParaRPr lang="nl-NL" sz="1600" dirty="0"/>
          </a:p>
          <a:p>
            <a:pPr>
              <a:defRPr/>
            </a:pPr>
            <a:endParaRPr lang="nl-NL" sz="1600" dirty="0"/>
          </a:p>
          <a:p>
            <a:pPr>
              <a:defRPr/>
            </a:pPr>
            <a:r>
              <a:rPr lang="nl-NL" sz="1600" dirty="0"/>
              <a:t>Filmpje snijwonden:  </a:t>
            </a:r>
            <a:r>
              <a:rPr lang="nl-NL" sz="1600" dirty="0">
                <a:hlinkClick r:id="rId5"/>
              </a:rPr>
              <a:t>http://www.schooltv.nl/video/wat-moet-je-doen-bij-een-snijwond-van-ontsmetten-tot-een-mitella-knopen-alles-wat-je-kunt-doen-b/#q=EHBO</a:t>
            </a:r>
            <a:endParaRPr lang="nl-NL" sz="1600" dirty="0"/>
          </a:p>
          <a:p>
            <a:pPr>
              <a:defRPr/>
            </a:pPr>
            <a:endParaRPr lang="nl-NL" sz="1600" dirty="0"/>
          </a:p>
          <a:p>
            <a:pPr eaLnBrk="1" hangingPunct="1">
              <a:defRPr/>
            </a:pPr>
            <a:endParaRPr lang="nl-NL" altLang="nl-NL" sz="1600" dirty="0"/>
          </a:p>
        </p:txBody>
      </p:sp>
    </p:spTree>
    <p:extLst>
      <p:ext uri="{BB962C8B-B14F-4D97-AF65-F5344CB8AC3E}">
        <p14:creationId xmlns:p14="http://schemas.microsoft.com/office/powerpoint/2010/main" val="3853970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voettekst 4">
            <a:extLst>
              <a:ext uri="{FF2B5EF4-FFF2-40B4-BE49-F238E27FC236}">
                <a16:creationId xmlns:a16="http://schemas.microsoft.com/office/drawing/2014/main" id="{340389FD-58FF-41FB-B310-FC9FBC48A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ACA82896-67B8-4ABC-BC14-1317B99312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1" y="230187"/>
            <a:ext cx="10668000" cy="1216025"/>
          </a:xfrm>
        </p:spPr>
        <p:txBody>
          <a:bodyPr/>
          <a:lstStyle/>
          <a:p>
            <a:pPr eaLnBrk="1" hangingPunct="1"/>
            <a:r>
              <a:rPr lang="nl-NL" altLang="nl-NL" sz="3400"/>
              <a:t>Vragen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FD72E88-AF7E-45F6-BA6B-9E92137BB9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  <a:p>
            <a:pPr eaLnBrk="1" hangingPunct="1"/>
            <a:endParaRPr lang="nl-NL" altLang="nl-NL" sz="2400"/>
          </a:p>
        </p:txBody>
      </p:sp>
      <p:pic>
        <p:nvPicPr>
          <p:cNvPr id="22533" name="Picture 7">
            <a:extLst>
              <a:ext uri="{FF2B5EF4-FFF2-40B4-BE49-F238E27FC236}">
                <a16:creationId xmlns:a16="http://schemas.microsoft.com/office/drawing/2014/main" id="{E94F91E2-FB6D-42B1-927F-9B945E477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1700214"/>
            <a:ext cx="7632700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750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93B07-8ECD-4741-A231-252F136E5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 maken van deel A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2B4E06-4F7D-4F38-A2B9-CEB7F69814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taak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EF7E292-87F3-450D-85AA-30EBEE1C5DA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1</a:t>
            </a:r>
          </a:p>
          <a:p>
            <a:r>
              <a:rPr lang="nl-NL" dirty="0"/>
              <a:t>2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Klaar?</a:t>
            </a:r>
          </a:p>
          <a:p>
            <a:pPr marL="0" indent="0">
              <a:buNone/>
            </a:pPr>
            <a:r>
              <a:rPr lang="nl-NL" dirty="0"/>
              <a:t>Maak opdracht 1 uit deze PPT af als je deze nog niet af had!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9599916-853E-4B22-A5DF-E6BC84F924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AD35CCC-C88E-4F64-B3A5-E3AC5D17F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1,2,3,4,5 en 6</a:t>
            </a:r>
          </a:p>
          <a:p>
            <a:r>
              <a:rPr lang="nl-NL" dirty="0"/>
              <a:t>8,9 en 10</a:t>
            </a: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EB482ACB-9318-427A-A352-B27570EAB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 sz="1200" dirty="0"/>
              <a:t>EXAMENTRAINING ONDRDEEL E.H.B.O </a:t>
            </a:r>
          </a:p>
          <a:p>
            <a:pPr>
              <a:defRPr/>
            </a:pPr>
            <a:r>
              <a:rPr lang="nl-NL" altLang="nl-NL" sz="1200" dirty="0"/>
              <a:t>4B+k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79448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F9D34B6-6130-4265-A1B7-C8BF0388F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>
            <a:normAutofit/>
          </a:bodyPr>
          <a:lstStyle/>
          <a:p>
            <a:r>
              <a:rPr lang="nl-NL" dirty="0"/>
              <a:t>Wat heb je nodig?</a:t>
            </a:r>
          </a:p>
        </p:txBody>
      </p:sp>
      <p:pic>
        <p:nvPicPr>
          <p:cNvPr id="16" name="Tijdelijke aanduiding voor afbeelding 15">
            <a:extLst>
              <a:ext uri="{FF2B5EF4-FFF2-40B4-BE49-F238E27FC236}">
                <a16:creationId xmlns:a16="http://schemas.microsoft.com/office/drawing/2014/main" id="{9DA17AC4-D766-45BB-8099-EB756EB65A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896" b="6873"/>
          <a:stretch/>
        </p:blipFill>
        <p:spPr>
          <a:xfrm>
            <a:off x="7059168" y="640080"/>
            <a:ext cx="4489704" cy="5596128"/>
          </a:xfrm>
          <a:noFill/>
        </p:spPr>
      </p:pic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D8A859B-8350-4C55-B4D7-F65C9F453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>
            <a:normAutofit/>
          </a:bodyPr>
          <a:lstStyle/>
          <a:p>
            <a:r>
              <a:rPr lang="nl-NL" dirty="0"/>
              <a:t>De komende lessen gaan we aan de slag met een aantal boeken!!!</a:t>
            </a:r>
          </a:p>
          <a:p>
            <a:endParaRPr lang="nl-NL" dirty="0"/>
          </a:p>
          <a:p>
            <a:r>
              <a:rPr lang="nl-NL" dirty="0"/>
              <a:t>-het boekje van edu4all</a:t>
            </a:r>
          </a:p>
          <a:p>
            <a:r>
              <a:rPr lang="nl-NL" dirty="0"/>
              <a:t>-het E.H.B.O boekje</a:t>
            </a:r>
          </a:p>
          <a:p>
            <a:r>
              <a:rPr lang="nl-NL" dirty="0"/>
              <a:t>Examentraining E.H.B.O boekje</a:t>
            </a:r>
          </a:p>
        </p:txBody>
      </p:sp>
      <p:sp>
        <p:nvSpPr>
          <p:cNvPr id="31" name="Date Placeholder 4">
            <a:extLst>
              <a:ext uri="{FF2B5EF4-FFF2-40B4-BE49-F238E27FC236}">
                <a16:creationId xmlns:a16="http://schemas.microsoft.com/office/drawing/2014/main" id="{F4EDEF79-55C4-4FE0-9697-1CD4C35B80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r>
              <a:rPr lang="nl-NL" noProof="0" dirty="0"/>
              <a:t>Leerjaar </a:t>
            </a:r>
            <a:r>
              <a:rPr lang="nl-NL" dirty="0"/>
              <a:t>4</a:t>
            </a:r>
            <a:endParaRPr lang="nl-NL" noProof="0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9926E8F-579D-4CFB-B4D8-11677C78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 dirty="0"/>
              <a:t>BASIS EN KADER</a:t>
            </a:r>
          </a:p>
        </p:txBody>
      </p:sp>
      <p:sp>
        <p:nvSpPr>
          <p:cNvPr id="32" name="Slide Number Placeholder 6">
            <a:extLst>
              <a:ext uri="{FF2B5EF4-FFF2-40B4-BE49-F238E27FC236}">
                <a16:creationId xmlns:a16="http://schemas.microsoft.com/office/drawing/2014/main" id="{4E7056B6-49DF-4DF9-827B-D49DFA46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noProof="0" smtClean="0"/>
              <a:pPr rtl="0">
                <a:spcAft>
                  <a:spcPts val="600"/>
                </a:spcAft>
              </a:pPr>
              <a:t>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22343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one5300.nl/static/misc/veiling_kim_duchatea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2060849"/>
            <a:ext cx="6120680" cy="433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919536" y="548681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b="1" dirty="0">
                <a:latin typeface="Comic Sans MS" panose="030F0702030302020204" pitchFamily="66" charset="0"/>
              </a:rPr>
              <a:t>E.H.B.O</a:t>
            </a:r>
          </a:p>
        </p:txBody>
      </p:sp>
    </p:spTree>
    <p:extLst>
      <p:ext uri="{BB962C8B-B14F-4D97-AF65-F5344CB8AC3E}">
        <p14:creationId xmlns:p14="http://schemas.microsoft.com/office/powerpoint/2010/main" val="110669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4636" y="332657"/>
            <a:ext cx="1154069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Comic Sans MS" panose="030F0702030302020204" pitchFamily="66" charset="0"/>
              </a:rPr>
              <a:t>Afspraken EXAMENTRAINIG ONDERDEEL: E.H.B.O.</a:t>
            </a:r>
          </a:p>
          <a:p>
            <a:pPr algn="ctr"/>
            <a:endParaRPr lang="nl-NL" sz="3200" b="1" dirty="0">
              <a:latin typeface="Comic Sans MS" panose="030F0702030302020204" pitchFamily="66" charset="0"/>
            </a:endParaRPr>
          </a:p>
          <a:p>
            <a:pPr algn="ctr"/>
            <a:r>
              <a:rPr lang="nl-NL" sz="3200" b="1" dirty="0">
                <a:latin typeface="Comic Sans MS" panose="030F0702030302020204" pitchFamily="66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Comic Sans MS" panose="030F0702030302020204" pitchFamily="66" charset="0"/>
              </a:rPr>
              <a:t>Je zorgt dat je iedere examentraining je ZW shirt bij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Comic Sans MS" panose="030F0702030302020204" pitchFamily="66" charset="0"/>
              </a:rPr>
              <a:t>Neem iedere les de materialen mee die je nodig hebt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Comic Sans MS" panose="030F0702030302020204" pitchFamily="66" charset="0"/>
              </a:rPr>
              <a:t>Je hebt je huiswerk gemaakt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Comic Sans MS" panose="030F0702030302020204" pitchFamily="66" charset="0"/>
              </a:rPr>
              <a:t>Je werkt iedere les met je eigen maatje/groepje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Comic Sans MS" panose="030F0702030302020204" pitchFamily="66" charset="0"/>
              </a:rPr>
              <a:t>Meisje met lange haren zorgen ervoor de ze hun haar in een staart of vlecht hebben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Comic Sans MS" panose="030F0702030302020204" pitchFamily="66" charset="0"/>
              </a:rPr>
              <a:t>Geen rokjes of jurken</a:t>
            </a:r>
            <a:endParaRPr lang="nl-NL" sz="2800" dirty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73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898992" y="476673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>
                <a:latin typeface="Comic Sans MS" panose="030F0702030302020204" pitchFamily="66" charset="0"/>
              </a:rPr>
              <a:t>Wat betekent E.H.B.O.?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919536" y="1484784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600" dirty="0">
                <a:solidFill>
                  <a:srgbClr val="FF0000"/>
                </a:solidFill>
                <a:latin typeface="Comic Sans MS" panose="030F0702030302020204" pitchFamily="66" charset="0"/>
              </a:rPr>
              <a:t>E</a:t>
            </a:r>
            <a:r>
              <a:rPr lang="nl-NL" sz="2400" dirty="0">
                <a:latin typeface="Comic Sans MS" panose="030F0702030302020204" pitchFamily="66" charset="0"/>
              </a:rPr>
              <a:t>erste</a:t>
            </a:r>
            <a:endParaRPr lang="nl-NL" sz="6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nl-NL" sz="6600" dirty="0">
                <a:solidFill>
                  <a:srgbClr val="FF0000"/>
                </a:solidFill>
                <a:latin typeface="Comic Sans MS" panose="030F0702030302020204" pitchFamily="66" charset="0"/>
              </a:rPr>
              <a:t>H</a:t>
            </a:r>
            <a:r>
              <a:rPr lang="nl-NL" sz="2400" dirty="0">
                <a:latin typeface="Comic Sans MS" panose="030F0702030302020204" pitchFamily="66" charset="0"/>
              </a:rPr>
              <a:t>ulp</a:t>
            </a:r>
            <a:endParaRPr lang="nl-NL" sz="6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nl-NL" sz="6600" dirty="0">
                <a:solidFill>
                  <a:srgbClr val="FF0000"/>
                </a:solidFill>
                <a:latin typeface="Comic Sans MS" panose="030F0702030302020204" pitchFamily="66" charset="0"/>
              </a:rPr>
              <a:t>B</a:t>
            </a:r>
            <a:r>
              <a:rPr lang="nl-NL" sz="2400" dirty="0">
                <a:latin typeface="Comic Sans MS" panose="030F0702030302020204" pitchFamily="66" charset="0"/>
              </a:rPr>
              <a:t>ij</a:t>
            </a:r>
            <a:endParaRPr lang="nl-NL" sz="6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nl-NL" sz="6600" dirty="0">
                <a:solidFill>
                  <a:srgbClr val="FF0000"/>
                </a:solidFill>
                <a:latin typeface="Comic Sans MS" panose="030F0702030302020204" pitchFamily="66" charset="0"/>
              </a:rPr>
              <a:t>O</a:t>
            </a:r>
            <a:r>
              <a:rPr lang="nl-NL" sz="2400" dirty="0">
                <a:latin typeface="Comic Sans MS" panose="030F0702030302020204" pitchFamily="66" charset="0"/>
              </a:rPr>
              <a:t>ngelukken</a:t>
            </a:r>
            <a:endParaRPr lang="nl-NL" sz="6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1975162"/>
            <a:ext cx="32385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260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jdelijke aanduiding voor voettekst 4">
            <a:extLst>
              <a:ext uri="{FF2B5EF4-FFF2-40B4-BE49-F238E27FC236}">
                <a16:creationId xmlns:a16="http://schemas.microsoft.com/office/drawing/2014/main" id="{398E7337-C978-480D-B3A2-B16D5FEFC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4B+k</a:t>
            </a: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38B78D18-4AB5-452E-B5DF-7203EB042D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Herhaling belangrijke punten EHBO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BF7D86D6-7B7E-4BD2-ABD8-83747C75A8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400" dirty="0"/>
              <a:t>5 Belangrijke punten bij EHBO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dirty="0"/>
              <a:t>Let op gevaar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dirty="0"/>
              <a:t>Ga na wat er gebeurd is en wat het slachtoffer mankeert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dirty="0"/>
              <a:t>Stel het slachtoffer gerust en zorg voor beschutting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dirty="0"/>
              <a:t>Regel professionele hulp indien nodig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dirty="0"/>
              <a:t>Help het slachtoffer waar hij ligt / zit</a:t>
            </a:r>
            <a:endParaRPr lang="nl-NL" altLang="nl-NL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z="2400" dirty="0"/>
          </a:p>
        </p:txBody>
      </p:sp>
      <p:pic>
        <p:nvPicPr>
          <p:cNvPr id="5125" name="Picture 6">
            <a:extLst>
              <a:ext uri="{FF2B5EF4-FFF2-40B4-BE49-F238E27FC236}">
                <a16:creationId xmlns:a16="http://schemas.microsoft.com/office/drawing/2014/main" id="{C8D0A9B2-E2A4-4A64-B9C3-0DEFB6FD7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4538664"/>
            <a:ext cx="2087562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0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992D8B-D945-4926-A936-D51F16251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EC1B1B-112C-4EC4-9795-BA37B4F2DA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Lees de opdracht goed door…</a:t>
            </a:r>
          </a:p>
          <a:p>
            <a:r>
              <a:rPr lang="nl-NL" dirty="0"/>
              <a:t>Maak de strip af!</a:t>
            </a:r>
          </a:p>
          <a:p>
            <a:r>
              <a:rPr lang="nl-NL" dirty="0"/>
              <a:t>Als je hem af hebt lever je hem in bij GRA of GDB.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01E368-75E4-472E-A688-B13715F6E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 dirty="0"/>
              <a:t>-INTRO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EB0BCF-E793-4473-A51A-07A8DFBE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altLang="nl-NL" sz="1200" dirty="0"/>
              <a:t>EXAMENTRAINING ONDRDEEL E.H.B.O</a:t>
            </a:r>
          </a:p>
          <a:p>
            <a:pPr rtl="0"/>
            <a:r>
              <a:rPr lang="nl-NL" altLang="nl-NL" sz="1200" dirty="0"/>
              <a:t> 4B+k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5CA9E3-4071-4438-A1C7-F482B34A9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7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81200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jdelijke aanduiding voor voettekst 4">
            <a:extLst>
              <a:ext uri="{FF2B5EF4-FFF2-40B4-BE49-F238E27FC236}">
                <a16:creationId xmlns:a16="http://schemas.microsoft.com/office/drawing/2014/main" id="{33FD8745-381F-423C-BB5F-FA82EA62F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4B+k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039446EC-3A42-4701-A7F6-97D160B7CF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400"/>
              <a:t>Herhaling verbanden</a:t>
            </a:r>
            <a:endParaRPr lang="nl-NL" altLang="nl-NL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17D931A-D348-4CC6-B888-24809B7CB5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nl-NL" altLang="nl-NL" sz="2800"/>
          </a:p>
          <a:p>
            <a:pPr eaLnBrk="1" hangingPunct="1"/>
            <a:r>
              <a:rPr lang="nl-NL" altLang="nl-NL" sz="2800"/>
              <a:t>Steriel  </a:t>
            </a:r>
            <a:endParaRPr lang="nl-NL" altLang="nl-NL" sz="2900"/>
          </a:p>
          <a:p>
            <a:pPr lvl="1" eaLnBrk="1" hangingPunct="1"/>
            <a:r>
              <a:rPr lang="nl-NL" altLang="nl-NL" sz="2500"/>
              <a:t>Zonder bacteriën of ziektekiemen</a:t>
            </a:r>
            <a:endParaRPr lang="nl-NL" altLang="nl-NL" sz="2400"/>
          </a:p>
          <a:p>
            <a:pPr eaLnBrk="1" hangingPunct="1"/>
            <a:r>
              <a:rPr lang="nl-NL" altLang="nl-NL" sz="2800"/>
              <a:t>Elastisch hydrofiel windsel</a:t>
            </a:r>
          </a:p>
          <a:p>
            <a:pPr lvl="1" eaLnBrk="1" hangingPunct="1"/>
            <a:r>
              <a:rPr lang="nl-NL" altLang="nl-NL" sz="2400"/>
              <a:t>Kan worden uitgerekt</a:t>
            </a:r>
          </a:p>
          <a:p>
            <a:pPr lvl="1" eaLnBrk="1" hangingPunct="1"/>
            <a:r>
              <a:rPr lang="nl-NL" altLang="nl-NL" sz="2400"/>
              <a:t>Sluit goed aan</a:t>
            </a:r>
          </a:p>
          <a:p>
            <a:pPr lvl="1" eaLnBrk="1" hangingPunct="1"/>
            <a:r>
              <a:rPr lang="nl-NL" altLang="nl-NL" sz="2400"/>
              <a:t>Voor het vastleggen van de gazen en watten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 sz="2800"/>
          </a:p>
        </p:txBody>
      </p:sp>
    </p:spTree>
    <p:extLst>
      <p:ext uri="{BB962C8B-B14F-4D97-AF65-F5344CB8AC3E}">
        <p14:creationId xmlns:p14="http://schemas.microsoft.com/office/powerpoint/2010/main" val="401075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jdelijke aanduiding voor voettekst 4">
            <a:extLst>
              <a:ext uri="{FF2B5EF4-FFF2-40B4-BE49-F238E27FC236}">
                <a16:creationId xmlns:a16="http://schemas.microsoft.com/office/drawing/2014/main" id="{4A320BFB-9DD3-4198-86F8-BCB5C8F47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EXAMENTRAINING ONDRDEEL E.H.B.O\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nl-NL" altLang="nl-NL" sz="1200" dirty="0"/>
              <a:t> 4B+k</a:t>
            </a: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0C33CAA2-A153-48C6-8BB7-BB9AE40D3D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Herhaling verbanddoos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657BFAA-A0AF-4383-B5CC-102C5923E3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1600"/>
              <a:t>(Wond)pleisters: kleine wondjes / snee in de huid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Steriele gazen: afdekkend en vochtopnemend 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Witte watten: vochtopnemend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Zwachtels: voor het vastleggen van een verband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Wondsnelverband: verband om snel iemand te kunnen helpen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Methalline verband: verband bij brandwonden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Vochtopnemend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De gladde kant plakt niet aan de wond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Mitella: om rust en steun te geven aan de (gewonde) onderarm/hand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Brede das: om rust te geven aan de (gewonde) bovenarm/schouder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‘Gereedschap’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Handschoenen: voor veilig te kunnen werken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Verbandschaar; veilig kunnen knippen zonder beschadiging huid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(Splinter)pincet: voor het verwijderen van bijvoorbeeld een splinter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Tekenpincet: om teken te kunnen verwijderen uit de huid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Veiligheidsspelden: voor het vastmaken van de mitella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400"/>
              <a:t>Kleefpleister: om het verband vast te zetten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/>
              <a:t>Huidontsmettingsmiddel: dood de ziektekiemen</a:t>
            </a:r>
          </a:p>
        </p:txBody>
      </p:sp>
    </p:spTree>
    <p:extLst>
      <p:ext uri="{BB962C8B-B14F-4D97-AF65-F5344CB8AC3E}">
        <p14:creationId xmlns:p14="http://schemas.microsoft.com/office/powerpoint/2010/main" val="166871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3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33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33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33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wast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886_TF89080264_Win32" id="{FF98300B-2C78-4A56-8378-2187819AABBD}" vid="{D1DDA454-992D-4FE7-999E-6C4BFC319549}"/>
    </a:ext>
  </a:extLst>
</a:theme>
</file>

<file path=ppt/theme/theme2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ofiel">
  <a:themeElements>
    <a:clrScheme name="Profie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e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rofie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e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rofiel">
  <a:themeElements>
    <a:clrScheme name="Profie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e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e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e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e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Kwast</Template>
  <TotalTime>65</TotalTime>
  <Words>976</Words>
  <Application>Microsoft Office PowerPoint</Application>
  <PresentationFormat>Breedbeeld</PresentationFormat>
  <Paragraphs>184</Paragraphs>
  <Slides>18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10</vt:i4>
      </vt:variant>
      <vt:variant>
        <vt:lpstr>Thema</vt:lpstr>
      </vt:variant>
      <vt:variant>
        <vt:i4>4</vt:i4>
      </vt:variant>
      <vt:variant>
        <vt:lpstr>Diatitels</vt:lpstr>
      </vt:variant>
      <vt:variant>
        <vt:i4>18</vt:i4>
      </vt:variant>
    </vt:vector>
  </HeadingPairs>
  <TitlesOfParts>
    <vt:vector size="32" baseType="lpstr">
      <vt:lpstr>Arial</vt:lpstr>
      <vt:lpstr>Calibri</vt:lpstr>
      <vt:lpstr>Century Gothic</vt:lpstr>
      <vt:lpstr>Comic Sans MS</vt:lpstr>
      <vt:lpstr>Elephant</vt:lpstr>
      <vt:lpstr>Georgia</vt:lpstr>
      <vt:lpstr>Times New Roman</vt:lpstr>
      <vt:lpstr>Trebuchet MS</vt:lpstr>
      <vt:lpstr>Verdana</vt:lpstr>
      <vt:lpstr>Wingdings</vt:lpstr>
      <vt:lpstr>Kwast</vt:lpstr>
      <vt:lpstr>Slipstream</vt:lpstr>
      <vt:lpstr>Profiel</vt:lpstr>
      <vt:lpstr>Profiel</vt:lpstr>
      <vt:lpstr>Examentraining </vt:lpstr>
      <vt:lpstr>Wat heb je nodig?</vt:lpstr>
      <vt:lpstr>PowerPoint-presentatie</vt:lpstr>
      <vt:lpstr>PowerPoint-presentatie</vt:lpstr>
      <vt:lpstr>PowerPoint-presentatie</vt:lpstr>
      <vt:lpstr>Herhaling belangrijke punten EHBO</vt:lpstr>
      <vt:lpstr>Opdracht 1</vt:lpstr>
      <vt:lpstr>Herhaling verbanden</vt:lpstr>
      <vt:lpstr>Herhaling verbanddoos</vt:lpstr>
      <vt:lpstr>Opbouw van de huid</vt:lpstr>
      <vt:lpstr>Opbouw van de huid</vt:lpstr>
      <vt:lpstr>OPDRACHT 2                            </vt:lpstr>
      <vt:lpstr>Wonden</vt:lpstr>
      <vt:lpstr>Hoe kunnen wonden ontstaan</vt:lpstr>
      <vt:lpstr>Belangrijke punten bij het verzorgen van een wond</vt:lpstr>
      <vt:lpstr>Video</vt:lpstr>
      <vt:lpstr>Vragen</vt:lpstr>
      <vt:lpstr>Opdrachten  maken van deel 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Examentraining</dc:title>
  <dc:creator>Gino De beer</dc:creator>
  <cp:lastModifiedBy>Gino De beer</cp:lastModifiedBy>
  <cp:revision>5</cp:revision>
  <dcterms:created xsi:type="dcterms:W3CDTF">2021-02-03T17:02:34Z</dcterms:created>
  <dcterms:modified xsi:type="dcterms:W3CDTF">2021-03-03T15:14:15Z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