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0" r:id="rId1"/>
  </p:sldMasterIdLst>
  <p:notesMasterIdLst>
    <p:notesMasterId r:id="rId28"/>
  </p:notesMasterIdLst>
  <p:sldIdLst>
    <p:sldId id="256" r:id="rId2"/>
    <p:sldId id="257" r:id="rId3"/>
    <p:sldId id="272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4" r:id="rId15"/>
    <p:sldId id="283" r:id="rId16"/>
    <p:sldId id="270" r:id="rId17"/>
    <p:sldId id="277" r:id="rId18"/>
    <p:sldId id="269" r:id="rId19"/>
    <p:sldId id="268" r:id="rId20"/>
    <p:sldId id="278" r:id="rId21"/>
    <p:sldId id="284" r:id="rId22"/>
    <p:sldId id="271" r:id="rId23"/>
    <p:sldId id="275" r:id="rId24"/>
    <p:sldId id="276" r:id="rId25"/>
    <p:sldId id="279" r:id="rId26"/>
    <p:sldId id="280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76179189-60B6-409E-BA38-7451B36BFB33}">
          <p14:sldIdLst>
            <p14:sldId id="256"/>
            <p14:sldId id="257"/>
            <p14:sldId id="272"/>
            <p14:sldId id="258"/>
            <p14:sldId id="260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74"/>
            <p14:sldId id="283"/>
            <p14:sldId id="270"/>
            <p14:sldId id="277"/>
            <p14:sldId id="269"/>
            <p14:sldId id="268"/>
            <p14:sldId id="278"/>
            <p14:sldId id="284"/>
            <p14:sldId id="271"/>
            <p14:sldId id="275"/>
            <p14:sldId id="276"/>
            <p14:sldId id="279"/>
            <p14:sldId id="280"/>
          </p14:sldIdLst>
        </p14:section>
        <p14:section name="Naamloze sectie" id="{A60A40AD-851B-4B75-A09D-490493CAF67C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03F573-C178-4910-A515-AEDE03039A37}" v="40" dt="2021-06-06T21:46:38.2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sabeth Ploeg" userId="77054629-e8a0-4978-a1ff-32c5c27dd21f" providerId="ADAL" clId="{7903F573-C178-4910-A515-AEDE03039A37}"/>
    <pc:docChg chg="undo custSel modSld">
      <pc:chgData name="Elisabeth Ploeg" userId="77054629-e8a0-4978-a1ff-32c5c27dd21f" providerId="ADAL" clId="{7903F573-C178-4910-A515-AEDE03039A37}" dt="2021-06-06T21:48:39.351" v="496" actId="20577"/>
      <pc:docMkLst>
        <pc:docMk/>
      </pc:docMkLst>
      <pc:sldChg chg="modSp mod">
        <pc:chgData name="Elisabeth Ploeg" userId="77054629-e8a0-4978-a1ff-32c5c27dd21f" providerId="ADAL" clId="{7903F573-C178-4910-A515-AEDE03039A37}" dt="2021-06-06T21:21:26.803" v="135"/>
        <pc:sldMkLst>
          <pc:docMk/>
          <pc:sldMk cId="402082128" sldId="256"/>
        </pc:sldMkLst>
        <pc:spChg chg="mod">
          <ac:chgData name="Elisabeth Ploeg" userId="77054629-e8a0-4978-a1ff-32c5c27dd21f" providerId="ADAL" clId="{7903F573-C178-4910-A515-AEDE03039A37}" dt="2021-06-06T21:21:26.803" v="135"/>
          <ac:spMkLst>
            <pc:docMk/>
            <pc:sldMk cId="402082128" sldId="256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1:26.803" v="135"/>
          <ac:spMkLst>
            <pc:docMk/>
            <pc:sldMk cId="402082128" sldId="256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1:26.803" v="135"/>
          <ac:spMkLst>
            <pc:docMk/>
            <pc:sldMk cId="402082128" sldId="256"/>
            <ac:spMk id="4" creationId="{6554648D-0A5E-4CFB-A976-4B7C312A98FB}"/>
          </ac:spMkLst>
        </pc:spChg>
      </pc:sldChg>
      <pc:sldChg chg="addSp modSp mod setBg">
        <pc:chgData name="Elisabeth Ploeg" userId="77054629-e8a0-4978-a1ff-32c5c27dd21f" providerId="ADAL" clId="{7903F573-C178-4910-A515-AEDE03039A37}" dt="2021-06-06T21:46:16.101" v="381" actId="6549"/>
        <pc:sldMkLst>
          <pc:docMk/>
          <pc:sldMk cId="375108774" sldId="257"/>
        </pc:sldMkLst>
        <pc:spChg chg="mod">
          <ac:chgData name="Elisabeth Ploeg" userId="77054629-e8a0-4978-a1ff-32c5c27dd21f" providerId="ADAL" clId="{7903F573-C178-4910-A515-AEDE03039A37}" dt="2021-06-06T21:21:52.184" v="136" actId="26606"/>
          <ac:spMkLst>
            <pc:docMk/>
            <pc:sldMk cId="375108774" sldId="257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46:16.101" v="381" actId="6549"/>
          <ac:spMkLst>
            <pc:docMk/>
            <pc:sldMk cId="375108774" sldId="257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1:52.184" v="136" actId="26606"/>
          <ac:spMkLst>
            <pc:docMk/>
            <pc:sldMk cId="375108774" sldId="257"/>
            <ac:spMk id="4" creationId="{53B876DB-2B48-43AC-AD97-3DB13556C561}"/>
          </ac:spMkLst>
        </pc:spChg>
        <pc:spChg chg="add">
          <ac:chgData name="Elisabeth Ploeg" userId="77054629-e8a0-4978-a1ff-32c5c27dd21f" providerId="ADAL" clId="{7903F573-C178-4910-A515-AEDE03039A37}" dt="2021-06-06T21:21:52.184" v="136" actId="26606"/>
          <ac:spMkLst>
            <pc:docMk/>
            <pc:sldMk cId="375108774" sldId="257"/>
            <ac:spMk id="73" creationId="{34D33442-D148-4775-BF80-91F053E57183}"/>
          </ac:spMkLst>
        </pc:spChg>
        <pc:spChg chg="add">
          <ac:chgData name="Elisabeth Ploeg" userId="77054629-e8a0-4978-a1ff-32c5c27dd21f" providerId="ADAL" clId="{7903F573-C178-4910-A515-AEDE03039A37}" dt="2021-06-06T21:21:52.184" v="136" actId="26606"/>
          <ac:spMkLst>
            <pc:docMk/>
            <pc:sldMk cId="375108774" sldId="257"/>
            <ac:spMk id="77" creationId="{BD5E068D-E677-4E1B-8CE2-8CE1826A1D0A}"/>
          </ac:spMkLst>
        </pc:spChg>
        <pc:spChg chg="add">
          <ac:chgData name="Elisabeth Ploeg" userId="77054629-e8a0-4978-a1ff-32c5c27dd21f" providerId="ADAL" clId="{7903F573-C178-4910-A515-AEDE03039A37}" dt="2021-06-06T21:21:52.184" v="136" actId="26606"/>
          <ac:spMkLst>
            <pc:docMk/>
            <pc:sldMk cId="375108774" sldId="257"/>
            <ac:spMk id="79" creationId="{F9AD6E12-8A58-4D86-AACD-D58C4B256629}"/>
          </ac:spMkLst>
        </pc:spChg>
        <pc:picChg chg="mod ord">
          <ac:chgData name="Elisabeth Ploeg" userId="77054629-e8a0-4978-a1ff-32c5c27dd21f" providerId="ADAL" clId="{7903F573-C178-4910-A515-AEDE03039A37}" dt="2021-06-06T21:21:52.184" v="136" actId="26606"/>
          <ac:picMkLst>
            <pc:docMk/>
            <pc:sldMk cId="375108774" sldId="257"/>
            <ac:picMk id="6148" creationId="{00000000-0000-0000-0000-000000000000}"/>
          </ac:picMkLst>
        </pc:picChg>
        <pc:cxnChg chg="add">
          <ac:chgData name="Elisabeth Ploeg" userId="77054629-e8a0-4978-a1ff-32c5c27dd21f" providerId="ADAL" clId="{7903F573-C178-4910-A515-AEDE03039A37}" dt="2021-06-06T21:21:52.184" v="136" actId="26606"/>
          <ac:cxnSpMkLst>
            <pc:docMk/>
            <pc:sldMk cId="375108774" sldId="257"/>
            <ac:cxnSpMk id="75" creationId="{E8EF2C47-53DA-4F9F-918A-F6057C8EB82D}"/>
          </ac:cxnSpMkLst>
        </pc:cxnChg>
      </pc:sldChg>
      <pc:sldChg chg="addSp modSp mod setBg">
        <pc:chgData name="Elisabeth Ploeg" userId="77054629-e8a0-4978-a1ff-32c5c27dd21f" providerId="ADAL" clId="{7903F573-C178-4910-A515-AEDE03039A37}" dt="2021-06-06T21:22:18.500" v="138" actId="26606"/>
        <pc:sldMkLst>
          <pc:docMk/>
          <pc:sldMk cId="1094034468" sldId="258"/>
        </pc:sldMkLst>
        <pc:spChg chg="mod">
          <ac:chgData name="Elisabeth Ploeg" userId="77054629-e8a0-4978-a1ff-32c5c27dd21f" providerId="ADAL" clId="{7903F573-C178-4910-A515-AEDE03039A37}" dt="2021-06-06T21:22:18.500" v="138" actId="26606"/>
          <ac:spMkLst>
            <pc:docMk/>
            <pc:sldMk cId="1094034468" sldId="258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2:18.500" v="138" actId="26606"/>
          <ac:spMkLst>
            <pc:docMk/>
            <pc:sldMk cId="1094034468" sldId="258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2:18.500" v="138" actId="26606"/>
          <ac:spMkLst>
            <pc:docMk/>
            <pc:sldMk cId="1094034468" sldId="258"/>
            <ac:spMk id="4" creationId="{7A7327BF-C86E-4A1E-865E-DD59BC9AB4B3}"/>
          </ac:spMkLst>
        </pc:spChg>
        <pc:spChg chg="add">
          <ac:chgData name="Elisabeth Ploeg" userId="77054629-e8a0-4978-a1ff-32c5c27dd21f" providerId="ADAL" clId="{7903F573-C178-4910-A515-AEDE03039A37}" dt="2021-06-06T21:22:18.500" v="138" actId="26606"/>
          <ac:spMkLst>
            <pc:docMk/>
            <pc:sldMk cId="1094034468" sldId="258"/>
            <ac:spMk id="71" creationId="{34D33442-D148-4775-BF80-91F053E57183}"/>
          </ac:spMkLst>
        </pc:spChg>
        <pc:spChg chg="add">
          <ac:chgData name="Elisabeth Ploeg" userId="77054629-e8a0-4978-a1ff-32c5c27dd21f" providerId="ADAL" clId="{7903F573-C178-4910-A515-AEDE03039A37}" dt="2021-06-06T21:22:18.500" v="138" actId="26606"/>
          <ac:spMkLst>
            <pc:docMk/>
            <pc:sldMk cId="1094034468" sldId="258"/>
            <ac:spMk id="75" creationId="{BD5E068D-E677-4E1B-8CE2-8CE1826A1D0A}"/>
          </ac:spMkLst>
        </pc:spChg>
        <pc:spChg chg="add">
          <ac:chgData name="Elisabeth Ploeg" userId="77054629-e8a0-4978-a1ff-32c5c27dd21f" providerId="ADAL" clId="{7903F573-C178-4910-A515-AEDE03039A37}" dt="2021-06-06T21:22:18.500" v="138" actId="26606"/>
          <ac:spMkLst>
            <pc:docMk/>
            <pc:sldMk cId="1094034468" sldId="258"/>
            <ac:spMk id="77" creationId="{F9AD6E12-8A58-4D86-AACD-D58C4B256629}"/>
          </ac:spMkLst>
        </pc:spChg>
        <pc:picChg chg="mod ord">
          <ac:chgData name="Elisabeth Ploeg" userId="77054629-e8a0-4978-a1ff-32c5c27dd21f" providerId="ADAL" clId="{7903F573-C178-4910-A515-AEDE03039A37}" dt="2021-06-06T21:22:18.500" v="138" actId="26606"/>
          <ac:picMkLst>
            <pc:docMk/>
            <pc:sldMk cId="1094034468" sldId="258"/>
            <ac:picMk id="1026" creationId="{00000000-0000-0000-0000-000000000000}"/>
          </ac:picMkLst>
        </pc:picChg>
        <pc:cxnChg chg="add">
          <ac:chgData name="Elisabeth Ploeg" userId="77054629-e8a0-4978-a1ff-32c5c27dd21f" providerId="ADAL" clId="{7903F573-C178-4910-A515-AEDE03039A37}" dt="2021-06-06T21:22:18.500" v="138" actId="26606"/>
          <ac:cxnSpMkLst>
            <pc:docMk/>
            <pc:sldMk cId="1094034468" sldId="258"/>
            <ac:cxnSpMk id="73" creationId="{E8EF2C47-53DA-4F9F-918A-F6057C8EB82D}"/>
          </ac:cxnSpMkLst>
        </pc:cxnChg>
      </pc:sldChg>
      <pc:sldChg chg="addSp modSp mod setBg">
        <pc:chgData name="Elisabeth Ploeg" userId="77054629-e8a0-4978-a1ff-32c5c27dd21f" providerId="ADAL" clId="{7903F573-C178-4910-A515-AEDE03039A37}" dt="2021-06-06T21:22:33.506" v="140" actId="26606"/>
        <pc:sldMkLst>
          <pc:docMk/>
          <pc:sldMk cId="1391952959" sldId="259"/>
        </pc:sldMkLst>
        <pc:spChg chg="mod">
          <ac:chgData name="Elisabeth Ploeg" userId="77054629-e8a0-4978-a1ff-32c5c27dd21f" providerId="ADAL" clId="{7903F573-C178-4910-A515-AEDE03039A37}" dt="2021-06-06T21:22:33.506" v="140" actId="26606"/>
          <ac:spMkLst>
            <pc:docMk/>
            <pc:sldMk cId="1391952959" sldId="259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2:33.506" v="140" actId="26606"/>
          <ac:spMkLst>
            <pc:docMk/>
            <pc:sldMk cId="1391952959" sldId="259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2:33.506" v="140" actId="26606"/>
          <ac:spMkLst>
            <pc:docMk/>
            <pc:sldMk cId="1391952959" sldId="259"/>
            <ac:spMk id="4" creationId="{1B89007C-6214-48C5-8217-44F2A21D114F}"/>
          </ac:spMkLst>
        </pc:spChg>
        <pc:spChg chg="add">
          <ac:chgData name="Elisabeth Ploeg" userId="77054629-e8a0-4978-a1ff-32c5c27dd21f" providerId="ADAL" clId="{7903F573-C178-4910-A515-AEDE03039A37}" dt="2021-06-06T21:22:33.506" v="140" actId="26606"/>
          <ac:spMkLst>
            <pc:docMk/>
            <pc:sldMk cId="1391952959" sldId="259"/>
            <ac:spMk id="9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2:33.506" v="140" actId="26606"/>
          <ac:spMkLst>
            <pc:docMk/>
            <pc:sldMk cId="1391952959" sldId="259"/>
            <ac:spMk id="11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2:33.506" v="140" actId="26606"/>
          <ac:spMkLst>
            <pc:docMk/>
            <pc:sldMk cId="1391952959" sldId="259"/>
            <ac:spMk id="13" creationId="{054B3F04-9EAC-45C0-B3CE-0387EEA10A0C}"/>
          </ac:spMkLst>
        </pc:spChg>
      </pc:sldChg>
      <pc:sldChg chg="addSp modSp mod setBg">
        <pc:chgData name="Elisabeth Ploeg" userId="77054629-e8a0-4978-a1ff-32c5c27dd21f" providerId="ADAL" clId="{7903F573-C178-4910-A515-AEDE03039A37}" dt="2021-06-06T21:22:25.667" v="139" actId="26606"/>
        <pc:sldMkLst>
          <pc:docMk/>
          <pc:sldMk cId="3786683159" sldId="260"/>
        </pc:sldMkLst>
        <pc:spChg chg="mod">
          <ac:chgData name="Elisabeth Ploeg" userId="77054629-e8a0-4978-a1ff-32c5c27dd21f" providerId="ADAL" clId="{7903F573-C178-4910-A515-AEDE03039A37}" dt="2021-06-06T21:22:25.667" v="139" actId="26606"/>
          <ac:spMkLst>
            <pc:docMk/>
            <pc:sldMk cId="3786683159" sldId="260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2:25.667" v="139" actId="26606"/>
          <ac:spMkLst>
            <pc:docMk/>
            <pc:sldMk cId="3786683159" sldId="260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2:25.667" v="139" actId="26606"/>
          <ac:spMkLst>
            <pc:docMk/>
            <pc:sldMk cId="3786683159" sldId="260"/>
            <ac:spMk id="4" creationId="{9DB96C0C-B482-4AA1-AFD7-6E5689E0BE91}"/>
          </ac:spMkLst>
        </pc:spChg>
        <pc:spChg chg="add">
          <ac:chgData name="Elisabeth Ploeg" userId="77054629-e8a0-4978-a1ff-32c5c27dd21f" providerId="ADAL" clId="{7903F573-C178-4910-A515-AEDE03039A37}" dt="2021-06-06T21:22:25.667" v="139" actId="26606"/>
          <ac:spMkLst>
            <pc:docMk/>
            <pc:sldMk cId="3786683159" sldId="260"/>
            <ac:spMk id="9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2:25.667" v="139" actId="26606"/>
          <ac:spMkLst>
            <pc:docMk/>
            <pc:sldMk cId="3786683159" sldId="260"/>
            <ac:spMk id="11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2:25.667" v="139" actId="26606"/>
          <ac:spMkLst>
            <pc:docMk/>
            <pc:sldMk cId="3786683159" sldId="260"/>
            <ac:spMk id="13" creationId="{054B3F04-9EAC-45C0-B3CE-0387EEA10A0C}"/>
          </ac:spMkLst>
        </pc:spChg>
      </pc:sldChg>
      <pc:sldChg chg="addSp modSp mod setBg">
        <pc:chgData name="Elisabeth Ploeg" userId="77054629-e8a0-4978-a1ff-32c5c27dd21f" providerId="ADAL" clId="{7903F573-C178-4910-A515-AEDE03039A37}" dt="2021-06-06T21:22:42.771" v="141" actId="26606"/>
        <pc:sldMkLst>
          <pc:docMk/>
          <pc:sldMk cId="4085527293" sldId="261"/>
        </pc:sldMkLst>
        <pc:spChg chg="mod">
          <ac:chgData name="Elisabeth Ploeg" userId="77054629-e8a0-4978-a1ff-32c5c27dd21f" providerId="ADAL" clId="{7903F573-C178-4910-A515-AEDE03039A37}" dt="2021-06-06T21:22:42.771" v="141" actId="26606"/>
          <ac:spMkLst>
            <pc:docMk/>
            <pc:sldMk cId="4085527293" sldId="261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2:42.771" v="141" actId="26606"/>
          <ac:spMkLst>
            <pc:docMk/>
            <pc:sldMk cId="4085527293" sldId="261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2:42.771" v="141" actId="26606"/>
          <ac:spMkLst>
            <pc:docMk/>
            <pc:sldMk cId="4085527293" sldId="261"/>
            <ac:spMk id="4" creationId="{AADCC523-9DA1-4C83-906F-61E7662BA551}"/>
          </ac:spMkLst>
        </pc:spChg>
        <pc:spChg chg="add">
          <ac:chgData name="Elisabeth Ploeg" userId="77054629-e8a0-4978-a1ff-32c5c27dd21f" providerId="ADAL" clId="{7903F573-C178-4910-A515-AEDE03039A37}" dt="2021-06-06T21:22:42.771" v="141" actId="26606"/>
          <ac:spMkLst>
            <pc:docMk/>
            <pc:sldMk cId="4085527293" sldId="261"/>
            <ac:spMk id="9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2:42.771" v="141" actId="26606"/>
          <ac:spMkLst>
            <pc:docMk/>
            <pc:sldMk cId="4085527293" sldId="261"/>
            <ac:spMk id="11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2:42.771" v="141" actId="26606"/>
          <ac:spMkLst>
            <pc:docMk/>
            <pc:sldMk cId="4085527293" sldId="261"/>
            <ac:spMk id="13" creationId="{054B3F04-9EAC-45C0-B3CE-0387EEA10A0C}"/>
          </ac:spMkLst>
        </pc:spChg>
      </pc:sldChg>
      <pc:sldChg chg="addSp delSp modSp mod setBg">
        <pc:chgData name="Elisabeth Ploeg" userId="77054629-e8a0-4978-a1ff-32c5c27dd21f" providerId="ADAL" clId="{7903F573-C178-4910-A515-AEDE03039A37}" dt="2021-06-06T21:23:02.954" v="142" actId="26606"/>
        <pc:sldMkLst>
          <pc:docMk/>
          <pc:sldMk cId="2690854093" sldId="262"/>
        </pc:sldMkLst>
        <pc:spChg chg="mod">
          <ac:chgData name="Elisabeth Ploeg" userId="77054629-e8a0-4978-a1ff-32c5c27dd21f" providerId="ADAL" clId="{7903F573-C178-4910-A515-AEDE03039A37}" dt="2021-06-06T21:23:02.954" v="142" actId="26606"/>
          <ac:spMkLst>
            <pc:docMk/>
            <pc:sldMk cId="2690854093" sldId="262"/>
            <ac:spMk id="2" creationId="{00000000-0000-0000-0000-000000000000}"/>
          </ac:spMkLst>
        </pc:spChg>
        <pc:spChg chg="del mod">
          <ac:chgData name="Elisabeth Ploeg" userId="77054629-e8a0-4978-a1ff-32c5c27dd21f" providerId="ADAL" clId="{7903F573-C178-4910-A515-AEDE03039A37}" dt="2021-06-06T21:23:02.954" v="142" actId="26606"/>
          <ac:spMkLst>
            <pc:docMk/>
            <pc:sldMk cId="2690854093" sldId="262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3:02.954" v="142" actId="26606"/>
          <ac:spMkLst>
            <pc:docMk/>
            <pc:sldMk cId="2690854093" sldId="262"/>
            <ac:spMk id="4" creationId="{D6FEE4D8-2A8B-4263-9AD0-288E7915B0A8}"/>
          </ac:spMkLst>
        </pc:spChg>
        <pc:graphicFrameChg chg="add">
          <ac:chgData name="Elisabeth Ploeg" userId="77054629-e8a0-4978-a1ff-32c5c27dd21f" providerId="ADAL" clId="{7903F573-C178-4910-A515-AEDE03039A37}" dt="2021-06-06T21:23:02.954" v="142" actId="26606"/>
          <ac:graphicFrameMkLst>
            <pc:docMk/>
            <pc:sldMk cId="2690854093" sldId="262"/>
            <ac:graphicFrameMk id="6" creationId="{B304D8B5-ACE5-44CE-828A-1C044C3B1460}"/>
          </ac:graphicFrameMkLst>
        </pc:graphicFrameChg>
      </pc:sldChg>
      <pc:sldChg chg="addSp modSp mod setBg">
        <pc:chgData name="Elisabeth Ploeg" userId="77054629-e8a0-4978-a1ff-32c5c27dd21f" providerId="ADAL" clId="{7903F573-C178-4910-A515-AEDE03039A37}" dt="2021-06-06T21:23:24.311" v="143" actId="26606"/>
        <pc:sldMkLst>
          <pc:docMk/>
          <pc:sldMk cId="936163041" sldId="263"/>
        </pc:sldMkLst>
        <pc:spChg chg="mod">
          <ac:chgData name="Elisabeth Ploeg" userId="77054629-e8a0-4978-a1ff-32c5c27dd21f" providerId="ADAL" clId="{7903F573-C178-4910-A515-AEDE03039A37}" dt="2021-06-06T21:23:24.311" v="143" actId="26606"/>
          <ac:spMkLst>
            <pc:docMk/>
            <pc:sldMk cId="936163041" sldId="263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3:24.311" v="143" actId="26606"/>
          <ac:spMkLst>
            <pc:docMk/>
            <pc:sldMk cId="936163041" sldId="263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3:24.311" v="143" actId="26606"/>
          <ac:spMkLst>
            <pc:docMk/>
            <pc:sldMk cId="936163041" sldId="263"/>
            <ac:spMk id="4" creationId="{C5FD3341-43BA-43A5-9919-1D6E19D39A6E}"/>
          </ac:spMkLst>
        </pc:spChg>
        <pc:spChg chg="add">
          <ac:chgData name="Elisabeth Ploeg" userId="77054629-e8a0-4978-a1ff-32c5c27dd21f" providerId="ADAL" clId="{7903F573-C178-4910-A515-AEDE03039A37}" dt="2021-06-06T21:23:24.311" v="143" actId="26606"/>
          <ac:spMkLst>
            <pc:docMk/>
            <pc:sldMk cId="936163041" sldId="263"/>
            <ac:spMk id="9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3:24.311" v="143" actId="26606"/>
          <ac:spMkLst>
            <pc:docMk/>
            <pc:sldMk cId="936163041" sldId="263"/>
            <ac:spMk id="11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3:24.311" v="143" actId="26606"/>
          <ac:spMkLst>
            <pc:docMk/>
            <pc:sldMk cId="936163041" sldId="263"/>
            <ac:spMk id="13" creationId="{054B3F04-9EAC-45C0-B3CE-0387EEA10A0C}"/>
          </ac:spMkLst>
        </pc:spChg>
      </pc:sldChg>
      <pc:sldChg chg="addSp modSp mod setBg">
        <pc:chgData name="Elisabeth Ploeg" userId="77054629-e8a0-4978-a1ff-32c5c27dd21f" providerId="ADAL" clId="{7903F573-C178-4910-A515-AEDE03039A37}" dt="2021-06-06T21:23:48.836" v="144" actId="26606"/>
        <pc:sldMkLst>
          <pc:docMk/>
          <pc:sldMk cId="2570623851" sldId="264"/>
        </pc:sldMkLst>
        <pc:spChg chg="mod">
          <ac:chgData name="Elisabeth Ploeg" userId="77054629-e8a0-4978-a1ff-32c5c27dd21f" providerId="ADAL" clId="{7903F573-C178-4910-A515-AEDE03039A37}" dt="2021-06-06T21:23:48.836" v="144" actId="26606"/>
          <ac:spMkLst>
            <pc:docMk/>
            <pc:sldMk cId="2570623851" sldId="264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3:48.836" v="144" actId="26606"/>
          <ac:spMkLst>
            <pc:docMk/>
            <pc:sldMk cId="2570623851" sldId="264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3:48.836" v="144" actId="26606"/>
          <ac:spMkLst>
            <pc:docMk/>
            <pc:sldMk cId="2570623851" sldId="264"/>
            <ac:spMk id="4" creationId="{67AD9708-22C7-4F1F-BB28-31C969CCE87A}"/>
          </ac:spMkLst>
        </pc:spChg>
        <pc:spChg chg="add">
          <ac:chgData name="Elisabeth Ploeg" userId="77054629-e8a0-4978-a1ff-32c5c27dd21f" providerId="ADAL" clId="{7903F573-C178-4910-A515-AEDE03039A37}" dt="2021-06-06T21:23:48.836" v="144" actId="26606"/>
          <ac:spMkLst>
            <pc:docMk/>
            <pc:sldMk cId="2570623851" sldId="264"/>
            <ac:spMk id="9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3:48.836" v="144" actId="26606"/>
          <ac:spMkLst>
            <pc:docMk/>
            <pc:sldMk cId="2570623851" sldId="264"/>
            <ac:spMk id="11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3:48.836" v="144" actId="26606"/>
          <ac:spMkLst>
            <pc:docMk/>
            <pc:sldMk cId="2570623851" sldId="264"/>
            <ac:spMk id="13" creationId="{054B3F04-9EAC-45C0-B3CE-0387EEA10A0C}"/>
          </ac:spMkLst>
        </pc:spChg>
      </pc:sldChg>
      <pc:sldChg chg="addSp delSp modSp mod setBg">
        <pc:chgData name="Elisabeth Ploeg" userId="77054629-e8a0-4978-a1ff-32c5c27dd21f" providerId="ADAL" clId="{7903F573-C178-4910-A515-AEDE03039A37}" dt="2021-06-06T21:23:56.254" v="145" actId="26606"/>
        <pc:sldMkLst>
          <pc:docMk/>
          <pc:sldMk cId="215107643" sldId="265"/>
        </pc:sldMkLst>
        <pc:spChg chg="mod">
          <ac:chgData name="Elisabeth Ploeg" userId="77054629-e8a0-4978-a1ff-32c5c27dd21f" providerId="ADAL" clId="{7903F573-C178-4910-A515-AEDE03039A37}" dt="2021-06-06T21:23:56.254" v="145" actId="26606"/>
          <ac:spMkLst>
            <pc:docMk/>
            <pc:sldMk cId="215107643" sldId="265"/>
            <ac:spMk id="2" creationId="{00000000-0000-0000-0000-000000000000}"/>
          </ac:spMkLst>
        </pc:spChg>
        <pc:spChg chg="del mod">
          <ac:chgData name="Elisabeth Ploeg" userId="77054629-e8a0-4978-a1ff-32c5c27dd21f" providerId="ADAL" clId="{7903F573-C178-4910-A515-AEDE03039A37}" dt="2021-06-06T21:23:56.254" v="145" actId="26606"/>
          <ac:spMkLst>
            <pc:docMk/>
            <pc:sldMk cId="215107643" sldId="265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3:56.254" v="145" actId="26606"/>
          <ac:spMkLst>
            <pc:docMk/>
            <pc:sldMk cId="215107643" sldId="265"/>
            <ac:spMk id="4" creationId="{8670C6EC-9FC4-43A8-AAA8-1B6FD4734F5E}"/>
          </ac:spMkLst>
        </pc:spChg>
        <pc:graphicFrameChg chg="add">
          <ac:chgData name="Elisabeth Ploeg" userId="77054629-e8a0-4978-a1ff-32c5c27dd21f" providerId="ADAL" clId="{7903F573-C178-4910-A515-AEDE03039A37}" dt="2021-06-06T21:23:56.254" v="145" actId="26606"/>
          <ac:graphicFrameMkLst>
            <pc:docMk/>
            <pc:sldMk cId="215107643" sldId="265"/>
            <ac:graphicFrameMk id="6" creationId="{B1DABEE8-1177-4285-A51B-5AA90693530B}"/>
          </ac:graphicFrameMkLst>
        </pc:graphicFrameChg>
      </pc:sldChg>
      <pc:sldChg chg="addSp delSp modSp mod setBg">
        <pc:chgData name="Elisabeth Ploeg" userId="77054629-e8a0-4978-a1ff-32c5c27dd21f" providerId="ADAL" clId="{7903F573-C178-4910-A515-AEDE03039A37}" dt="2021-06-06T21:48:03.636" v="469" actId="20577"/>
        <pc:sldMkLst>
          <pc:docMk/>
          <pc:sldMk cId="752055527" sldId="266"/>
        </pc:sldMkLst>
        <pc:spChg chg="mod">
          <ac:chgData name="Elisabeth Ploeg" userId="77054629-e8a0-4978-a1ff-32c5c27dd21f" providerId="ADAL" clId="{7903F573-C178-4910-A515-AEDE03039A37}" dt="2021-06-06T21:24:22.113" v="152" actId="26606"/>
          <ac:spMkLst>
            <pc:docMk/>
            <pc:sldMk cId="752055527" sldId="266"/>
            <ac:spMk id="2" creationId="{00000000-0000-0000-0000-000000000000}"/>
          </ac:spMkLst>
        </pc:spChg>
        <pc:spChg chg="mod ord">
          <ac:chgData name="Elisabeth Ploeg" userId="77054629-e8a0-4978-a1ff-32c5c27dd21f" providerId="ADAL" clId="{7903F573-C178-4910-A515-AEDE03039A37}" dt="2021-06-06T21:48:03.636" v="469" actId="20577"/>
          <ac:spMkLst>
            <pc:docMk/>
            <pc:sldMk cId="752055527" sldId="266"/>
            <ac:spMk id="3" creationId="{00000000-0000-0000-0000-000000000000}"/>
          </ac:spMkLst>
        </pc:spChg>
        <pc:spChg chg="mod ord">
          <ac:chgData name="Elisabeth Ploeg" userId="77054629-e8a0-4978-a1ff-32c5c27dd21f" providerId="ADAL" clId="{7903F573-C178-4910-A515-AEDE03039A37}" dt="2021-06-06T21:24:22.113" v="152" actId="26606"/>
          <ac:spMkLst>
            <pc:docMk/>
            <pc:sldMk cId="752055527" sldId="266"/>
            <ac:spMk id="4" creationId="{75D2CDF5-A8E8-4155-B49E-95F2644BA057}"/>
          </ac:spMkLst>
        </pc:spChg>
        <pc:spChg chg="add del">
          <ac:chgData name="Elisabeth Ploeg" userId="77054629-e8a0-4978-a1ff-32c5c27dd21f" providerId="ADAL" clId="{7903F573-C178-4910-A515-AEDE03039A37}" dt="2021-06-06T21:24:12.182" v="147" actId="26606"/>
          <ac:spMkLst>
            <pc:docMk/>
            <pc:sldMk cId="752055527" sldId="266"/>
            <ac:spMk id="79" creationId="{0E1AB8C9-79FE-4A6A-9347-CCE0B4E3F53C}"/>
          </ac:spMkLst>
        </pc:spChg>
        <pc:spChg chg="add del">
          <ac:chgData name="Elisabeth Ploeg" userId="77054629-e8a0-4978-a1ff-32c5c27dd21f" providerId="ADAL" clId="{7903F573-C178-4910-A515-AEDE03039A37}" dt="2021-06-06T21:24:12.182" v="147" actId="26606"/>
          <ac:spMkLst>
            <pc:docMk/>
            <pc:sldMk cId="752055527" sldId="266"/>
            <ac:spMk id="81" creationId="{39677959-333F-4F4D-A85C-9CEBFEB9AA44}"/>
          </ac:spMkLst>
        </pc:spChg>
        <pc:spChg chg="add del">
          <ac:chgData name="Elisabeth Ploeg" userId="77054629-e8a0-4978-a1ff-32c5c27dd21f" providerId="ADAL" clId="{7903F573-C178-4910-A515-AEDE03039A37}" dt="2021-06-06T21:24:12.182" v="147" actId="26606"/>
          <ac:spMkLst>
            <pc:docMk/>
            <pc:sldMk cId="752055527" sldId="266"/>
            <ac:spMk id="83" creationId="{7949940E-4025-468B-A309-F73AA0B5DD57}"/>
          </ac:spMkLst>
        </pc:spChg>
        <pc:spChg chg="add del">
          <ac:chgData name="Elisabeth Ploeg" userId="77054629-e8a0-4978-a1ff-32c5c27dd21f" providerId="ADAL" clId="{7903F573-C178-4910-A515-AEDE03039A37}" dt="2021-06-06T21:24:12.182" v="147" actId="26606"/>
          <ac:spMkLst>
            <pc:docMk/>
            <pc:sldMk cId="752055527" sldId="266"/>
            <ac:spMk id="85" creationId="{AEF35456-7C80-4A6B-9DE2-5C9FFEDBA215}"/>
          </ac:spMkLst>
        </pc:spChg>
        <pc:spChg chg="add del">
          <ac:chgData name="Elisabeth Ploeg" userId="77054629-e8a0-4978-a1ff-32c5c27dd21f" providerId="ADAL" clId="{7903F573-C178-4910-A515-AEDE03039A37}" dt="2021-06-06T21:24:16.601" v="149" actId="26606"/>
          <ac:spMkLst>
            <pc:docMk/>
            <pc:sldMk cId="752055527" sldId="266"/>
            <ac:spMk id="87" creationId="{345BFF8B-A983-488D-A5BF-A097AF0E98A4}"/>
          </ac:spMkLst>
        </pc:spChg>
        <pc:spChg chg="add del">
          <ac:chgData name="Elisabeth Ploeg" userId="77054629-e8a0-4978-a1ff-32c5c27dd21f" providerId="ADAL" clId="{7903F573-C178-4910-A515-AEDE03039A37}" dt="2021-06-06T21:24:16.601" v="149" actId="26606"/>
          <ac:spMkLst>
            <pc:docMk/>
            <pc:sldMk cId="752055527" sldId="266"/>
            <ac:spMk id="89" creationId="{5B25846C-DE6D-4935-80E3-3646D543C756}"/>
          </ac:spMkLst>
        </pc:spChg>
        <pc:spChg chg="add del">
          <ac:chgData name="Elisabeth Ploeg" userId="77054629-e8a0-4978-a1ff-32c5c27dd21f" providerId="ADAL" clId="{7903F573-C178-4910-A515-AEDE03039A37}" dt="2021-06-06T21:24:16.601" v="149" actId="26606"/>
          <ac:spMkLst>
            <pc:docMk/>
            <pc:sldMk cId="752055527" sldId="266"/>
            <ac:spMk id="91" creationId="{A0A22042-383C-4559-B267-4740CC7900A8}"/>
          </ac:spMkLst>
        </pc:spChg>
        <pc:spChg chg="add del">
          <ac:chgData name="Elisabeth Ploeg" userId="77054629-e8a0-4978-a1ff-32c5c27dd21f" providerId="ADAL" clId="{7903F573-C178-4910-A515-AEDE03039A37}" dt="2021-06-06T21:24:16.601" v="149" actId="26606"/>
          <ac:spMkLst>
            <pc:docMk/>
            <pc:sldMk cId="752055527" sldId="266"/>
            <ac:spMk id="93" creationId="{6443547D-8B5F-41A6-81F2-87E5EBFB645E}"/>
          </ac:spMkLst>
        </pc:spChg>
        <pc:spChg chg="add del">
          <ac:chgData name="Elisabeth Ploeg" userId="77054629-e8a0-4978-a1ff-32c5c27dd21f" providerId="ADAL" clId="{7903F573-C178-4910-A515-AEDE03039A37}" dt="2021-06-06T21:24:16.601" v="149" actId="26606"/>
          <ac:spMkLst>
            <pc:docMk/>
            <pc:sldMk cId="752055527" sldId="266"/>
            <ac:spMk id="3084" creationId="{97CBE6B8-242C-4E84-B53B-2D3C7AFECDAF}"/>
          </ac:spMkLst>
        </pc:spChg>
        <pc:spChg chg="add del">
          <ac:chgData name="Elisabeth Ploeg" userId="77054629-e8a0-4978-a1ff-32c5c27dd21f" providerId="ADAL" clId="{7903F573-C178-4910-A515-AEDE03039A37}" dt="2021-06-06T21:24:16.601" v="149" actId="26606"/>
          <ac:spMkLst>
            <pc:docMk/>
            <pc:sldMk cId="752055527" sldId="266"/>
            <ac:spMk id="3085" creationId="{06621B4C-5F98-4639-B8AE-0F0F22CEBA29}"/>
          </ac:spMkLst>
        </pc:spChg>
        <pc:spChg chg="add del">
          <ac:chgData name="Elisabeth Ploeg" userId="77054629-e8a0-4978-a1ff-32c5c27dd21f" providerId="ADAL" clId="{7903F573-C178-4910-A515-AEDE03039A37}" dt="2021-06-06T21:24:16.601" v="149" actId="26606"/>
          <ac:spMkLst>
            <pc:docMk/>
            <pc:sldMk cId="752055527" sldId="266"/>
            <ac:spMk id="3086" creationId="{4E3C28B0-CB89-496D-8AAB-F267D3B6F68A}"/>
          </ac:spMkLst>
        </pc:spChg>
        <pc:spChg chg="add">
          <ac:chgData name="Elisabeth Ploeg" userId="77054629-e8a0-4978-a1ff-32c5c27dd21f" providerId="ADAL" clId="{7903F573-C178-4910-A515-AEDE03039A37}" dt="2021-06-06T21:24:22.113" v="152" actId="26606"/>
          <ac:spMkLst>
            <pc:docMk/>
            <pc:sldMk cId="752055527" sldId="266"/>
            <ac:spMk id="3088" creationId="{0E1AB8C9-79FE-4A6A-9347-CCE0B4E3F53C}"/>
          </ac:spMkLst>
        </pc:spChg>
        <pc:spChg chg="add">
          <ac:chgData name="Elisabeth Ploeg" userId="77054629-e8a0-4978-a1ff-32c5c27dd21f" providerId="ADAL" clId="{7903F573-C178-4910-A515-AEDE03039A37}" dt="2021-06-06T21:24:22.113" v="152" actId="26606"/>
          <ac:spMkLst>
            <pc:docMk/>
            <pc:sldMk cId="752055527" sldId="266"/>
            <ac:spMk id="3089" creationId="{39677959-333F-4F4D-A85C-9CEBFEB9AA44}"/>
          </ac:spMkLst>
        </pc:spChg>
        <pc:spChg chg="add">
          <ac:chgData name="Elisabeth Ploeg" userId="77054629-e8a0-4978-a1ff-32c5c27dd21f" providerId="ADAL" clId="{7903F573-C178-4910-A515-AEDE03039A37}" dt="2021-06-06T21:24:22.113" v="152" actId="26606"/>
          <ac:spMkLst>
            <pc:docMk/>
            <pc:sldMk cId="752055527" sldId="266"/>
            <ac:spMk id="3090" creationId="{7949940E-4025-468B-A309-F73AA0B5DD57}"/>
          </ac:spMkLst>
        </pc:spChg>
        <pc:spChg chg="add">
          <ac:chgData name="Elisabeth Ploeg" userId="77054629-e8a0-4978-a1ff-32c5c27dd21f" providerId="ADAL" clId="{7903F573-C178-4910-A515-AEDE03039A37}" dt="2021-06-06T21:24:22.113" v="152" actId="26606"/>
          <ac:spMkLst>
            <pc:docMk/>
            <pc:sldMk cId="752055527" sldId="266"/>
            <ac:spMk id="3091" creationId="{AEF35456-7C80-4A6B-9DE2-5C9FFEDBA215}"/>
          </ac:spMkLst>
        </pc:spChg>
        <pc:picChg chg="mod ord">
          <ac:chgData name="Elisabeth Ploeg" userId="77054629-e8a0-4978-a1ff-32c5c27dd21f" providerId="ADAL" clId="{7903F573-C178-4910-A515-AEDE03039A37}" dt="2021-06-06T21:24:22.113" v="152" actId="26606"/>
          <ac:picMkLst>
            <pc:docMk/>
            <pc:sldMk cId="752055527" sldId="266"/>
            <ac:picMk id="3074" creationId="{00000000-0000-0000-0000-000000000000}"/>
          </ac:picMkLst>
        </pc:picChg>
        <pc:picChg chg="mod ord">
          <ac:chgData name="Elisabeth Ploeg" userId="77054629-e8a0-4978-a1ff-32c5c27dd21f" providerId="ADAL" clId="{7903F573-C178-4910-A515-AEDE03039A37}" dt="2021-06-06T21:24:22.113" v="152" actId="26606"/>
          <ac:picMkLst>
            <pc:docMk/>
            <pc:sldMk cId="752055527" sldId="266"/>
            <ac:picMk id="3076" creationId="{00000000-0000-0000-0000-000000000000}"/>
          </ac:picMkLst>
        </pc:picChg>
        <pc:picChg chg="mod ord">
          <ac:chgData name="Elisabeth Ploeg" userId="77054629-e8a0-4978-a1ff-32c5c27dd21f" providerId="ADAL" clId="{7903F573-C178-4910-A515-AEDE03039A37}" dt="2021-06-06T21:24:22.113" v="152" actId="26606"/>
          <ac:picMkLst>
            <pc:docMk/>
            <pc:sldMk cId="752055527" sldId="266"/>
            <ac:picMk id="3078" creationId="{00000000-0000-0000-0000-000000000000}"/>
          </ac:picMkLst>
        </pc:picChg>
        <pc:picChg chg="mod ord">
          <ac:chgData name="Elisabeth Ploeg" userId="77054629-e8a0-4978-a1ff-32c5c27dd21f" providerId="ADAL" clId="{7903F573-C178-4910-A515-AEDE03039A37}" dt="2021-06-06T21:24:22.113" v="152" actId="26606"/>
          <ac:picMkLst>
            <pc:docMk/>
            <pc:sldMk cId="752055527" sldId="266"/>
            <ac:picMk id="3082" creationId="{00000000-0000-0000-0000-000000000000}"/>
          </ac:picMkLst>
        </pc:picChg>
        <pc:cxnChg chg="add del">
          <ac:chgData name="Elisabeth Ploeg" userId="77054629-e8a0-4978-a1ff-32c5c27dd21f" providerId="ADAL" clId="{7903F573-C178-4910-A515-AEDE03039A37}" dt="2021-06-06T21:24:16.601" v="149" actId="26606"/>
          <ac:cxnSpMkLst>
            <pc:docMk/>
            <pc:sldMk cId="752055527" sldId="266"/>
            <ac:cxnSpMk id="3087" creationId="{A84865D3-F3CD-4FF7-816D-B6CC3F19A41E}"/>
          </ac:cxnSpMkLst>
        </pc:cxnChg>
      </pc:sldChg>
      <pc:sldChg chg="addSp modSp mod setBg">
        <pc:chgData name="Elisabeth Ploeg" userId="77054629-e8a0-4978-a1ff-32c5c27dd21f" providerId="ADAL" clId="{7903F573-C178-4910-A515-AEDE03039A37}" dt="2021-06-06T21:24:38.882" v="153" actId="26606"/>
        <pc:sldMkLst>
          <pc:docMk/>
          <pc:sldMk cId="515467062" sldId="267"/>
        </pc:sldMkLst>
        <pc:spChg chg="mod">
          <ac:chgData name="Elisabeth Ploeg" userId="77054629-e8a0-4978-a1ff-32c5c27dd21f" providerId="ADAL" clId="{7903F573-C178-4910-A515-AEDE03039A37}" dt="2021-06-06T21:24:38.882" v="153" actId="26606"/>
          <ac:spMkLst>
            <pc:docMk/>
            <pc:sldMk cId="515467062" sldId="267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4:38.882" v="153" actId="26606"/>
          <ac:spMkLst>
            <pc:docMk/>
            <pc:sldMk cId="515467062" sldId="267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4:38.882" v="153" actId="26606"/>
          <ac:spMkLst>
            <pc:docMk/>
            <pc:sldMk cId="515467062" sldId="267"/>
            <ac:spMk id="4" creationId="{C28DB089-093C-48A4-B0BC-6056311648ED}"/>
          </ac:spMkLst>
        </pc:spChg>
        <pc:spChg chg="add">
          <ac:chgData name="Elisabeth Ploeg" userId="77054629-e8a0-4978-a1ff-32c5c27dd21f" providerId="ADAL" clId="{7903F573-C178-4910-A515-AEDE03039A37}" dt="2021-06-06T21:24:38.882" v="153" actId="26606"/>
          <ac:spMkLst>
            <pc:docMk/>
            <pc:sldMk cId="515467062" sldId="267"/>
            <ac:spMk id="9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4:38.882" v="153" actId="26606"/>
          <ac:spMkLst>
            <pc:docMk/>
            <pc:sldMk cId="515467062" sldId="267"/>
            <ac:spMk id="11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4:38.882" v="153" actId="26606"/>
          <ac:spMkLst>
            <pc:docMk/>
            <pc:sldMk cId="515467062" sldId="267"/>
            <ac:spMk id="13" creationId="{054B3F04-9EAC-45C0-B3CE-0387EEA10A0C}"/>
          </ac:spMkLst>
        </pc:spChg>
      </pc:sldChg>
      <pc:sldChg chg="addSp delSp modSp mod setBg">
        <pc:chgData name="Elisabeth Ploeg" userId="77054629-e8a0-4978-a1ff-32c5c27dd21f" providerId="ADAL" clId="{7903F573-C178-4910-A515-AEDE03039A37}" dt="2021-06-06T21:48:39.351" v="496" actId="20577"/>
        <pc:sldMkLst>
          <pc:docMk/>
          <pc:sldMk cId="988679773" sldId="268"/>
        </pc:sldMkLst>
        <pc:spChg chg="mod">
          <ac:chgData name="Elisabeth Ploeg" userId="77054629-e8a0-4978-a1ff-32c5c27dd21f" providerId="ADAL" clId="{7903F573-C178-4910-A515-AEDE03039A37}" dt="2021-06-06T21:26:02.423" v="169" actId="26606"/>
          <ac:spMkLst>
            <pc:docMk/>
            <pc:sldMk cId="988679773" sldId="268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48:39.351" v="496" actId="20577"/>
          <ac:spMkLst>
            <pc:docMk/>
            <pc:sldMk cId="988679773" sldId="268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6:02.423" v="169" actId="26606"/>
          <ac:spMkLst>
            <pc:docMk/>
            <pc:sldMk cId="988679773" sldId="268"/>
            <ac:spMk id="4" creationId="{4D48129F-3A45-44F6-8E5B-96F7E3BECD7D}"/>
          </ac:spMkLst>
        </pc:spChg>
        <pc:spChg chg="add del">
          <ac:chgData name="Elisabeth Ploeg" userId="77054629-e8a0-4978-a1ff-32c5c27dd21f" providerId="ADAL" clId="{7903F573-C178-4910-A515-AEDE03039A37}" dt="2021-06-06T21:25:52.372" v="162" actId="26606"/>
          <ac:spMkLst>
            <pc:docMk/>
            <pc:sldMk cId="988679773" sldId="268"/>
            <ac:spMk id="71" creationId="{CC58D234-4C66-4A1F-8F97-0CDD64DB01F3}"/>
          </ac:spMkLst>
        </pc:spChg>
        <pc:spChg chg="add del">
          <ac:chgData name="Elisabeth Ploeg" userId="77054629-e8a0-4978-a1ff-32c5c27dd21f" providerId="ADAL" clId="{7903F573-C178-4910-A515-AEDE03039A37}" dt="2021-06-06T21:25:52.372" v="162" actId="26606"/>
          <ac:spMkLst>
            <pc:docMk/>
            <pc:sldMk cId="988679773" sldId="268"/>
            <ac:spMk id="75" creationId="{1B4D1BCF-ED84-4A3E-9778-96611AEB23B3}"/>
          </ac:spMkLst>
        </pc:spChg>
        <pc:spChg chg="add del">
          <ac:chgData name="Elisabeth Ploeg" userId="77054629-e8a0-4978-a1ff-32c5c27dd21f" providerId="ADAL" clId="{7903F573-C178-4910-A515-AEDE03039A37}" dt="2021-06-06T21:25:52.372" v="162" actId="26606"/>
          <ac:spMkLst>
            <pc:docMk/>
            <pc:sldMk cId="988679773" sldId="268"/>
            <ac:spMk id="77" creationId="{5674E15A-CAAD-4AED-95A1-B9B3D91B9AD6}"/>
          </ac:spMkLst>
        </pc:spChg>
        <pc:spChg chg="add del">
          <ac:chgData name="Elisabeth Ploeg" userId="77054629-e8a0-4978-a1ff-32c5c27dd21f" providerId="ADAL" clId="{7903F573-C178-4910-A515-AEDE03039A37}" dt="2021-06-06T21:25:54.771" v="164" actId="26606"/>
          <ac:spMkLst>
            <pc:docMk/>
            <pc:sldMk cId="988679773" sldId="268"/>
            <ac:spMk id="4100" creationId="{311973C2-EB8B-452A-A698-4A252FD3AE28}"/>
          </ac:spMkLst>
        </pc:spChg>
        <pc:spChg chg="add del">
          <ac:chgData name="Elisabeth Ploeg" userId="77054629-e8a0-4978-a1ff-32c5c27dd21f" providerId="ADAL" clId="{7903F573-C178-4910-A515-AEDE03039A37}" dt="2021-06-06T21:25:54.771" v="164" actId="26606"/>
          <ac:spMkLst>
            <pc:docMk/>
            <pc:sldMk cId="988679773" sldId="268"/>
            <ac:spMk id="4101" creationId="{10162E77-11AD-44A7-84EC-40C59EEFBD2E}"/>
          </ac:spMkLst>
        </pc:spChg>
        <pc:spChg chg="add del">
          <ac:chgData name="Elisabeth Ploeg" userId="77054629-e8a0-4978-a1ff-32c5c27dd21f" providerId="ADAL" clId="{7903F573-C178-4910-A515-AEDE03039A37}" dt="2021-06-06T21:25:58.771" v="166" actId="26606"/>
          <ac:spMkLst>
            <pc:docMk/>
            <pc:sldMk cId="988679773" sldId="268"/>
            <ac:spMk id="4104" creationId="{DA5E7296-7D1C-41C4-B6F4-D94F20DD195F}"/>
          </ac:spMkLst>
        </pc:spChg>
        <pc:spChg chg="add del">
          <ac:chgData name="Elisabeth Ploeg" userId="77054629-e8a0-4978-a1ff-32c5c27dd21f" providerId="ADAL" clId="{7903F573-C178-4910-A515-AEDE03039A37}" dt="2021-06-06T21:25:58.771" v="166" actId="26606"/>
          <ac:spMkLst>
            <pc:docMk/>
            <pc:sldMk cId="988679773" sldId="268"/>
            <ac:spMk id="4105" creationId="{200CA129-AD3A-4BA6-8EB7-03AD3D5E64BF}"/>
          </ac:spMkLst>
        </pc:spChg>
        <pc:spChg chg="add del">
          <ac:chgData name="Elisabeth Ploeg" userId="77054629-e8a0-4978-a1ff-32c5c27dd21f" providerId="ADAL" clId="{7903F573-C178-4910-A515-AEDE03039A37}" dt="2021-06-06T21:26:02.409" v="168" actId="26606"/>
          <ac:spMkLst>
            <pc:docMk/>
            <pc:sldMk cId="988679773" sldId="268"/>
            <ac:spMk id="4107" creationId="{CC58D234-4C66-4A1F-8F97-0CDD64DB01F3}"/>
          </ac:spMkLst>
        </pc:spChg>
        <pc:spChg chg="add del">
          <ac:chgData name="Elisabeth Ploeg" userId="77054629-e8a0-4978-a1ff-32c5c27dd21f" providerId="ADAL" clId="{7903F573-C178-4910-A515-AEDE03039A37}" dt="2021-06-06T21:26:02.409" v="168" actId="26606"/>
          <ac:spMkLst>
            <pc:docMk/>
            <pc:sldMk cId="988679773" sldId="268"/>
            <ac:spMk id="4109" creationId="{1B4D1BCF-ED84-4A3E-9778-96611AEB23B3}"/>
          </ac:spMkLst>
        </pc:spChg>
        <pc:spChg chg="add del">
          <ac:chgData name="Elisabeth Ploeg" userId="77054629-e8a0-4978-a1ff-32c5c27dd21f" providerId="ADAL" clId="{7903F573-C178-4910-A515-AEDE03039A37}" dt="2021-06-06T21:26:02.409" v="168" actId="26606"/>
          <ac:spMkLst>
            <pc:docMk/>
            <pc:sldMk cId="988679773" sldId="268"/>
            <ac:spMk id="4110" creationId="{5674E15A-CAAD-4AED-95A1-B9B3D91B9AD6}"/>
          </ac:spMkLst>
        </pc:spChg>
        <pc:spChg chg="add">
          <ac:chgData name="Elisabeth Ploeg" userId="77054629-e8a0-4978-a1ff-32c5c27dd21f" providerId="ADAL" clId="{7903F573-C178-4910-A515-AEDE03039A37}" dt="2021-06-06T21:26:02.423" v="169" actId="26606"/>
          <ac:spMkLst>
            <pc:docMk/>
            <pc:sldMk cId="988679773" sldId="268"/>
            <ac:spMk id="4112" creationId="{DA5E7296-7D1C-41C4-B6F4-D94F20DD195F}"/>
          </ac:spMkLst>
        </pc:spChg>
        <pc:spChg chg="add">
          <ac:chgData name="Elisabeth Ploeg" userId="77054629-e8a0-4978-a1ff-32c5c27dd21f" providerId="ADAL" clId="{7903F573-C178-4910-A515-AEDE03039A37}" dt="2021-06-06T21:26:02.423" v="169" actId="26606"/>
          <ac:spMkLst>
            <pc:docMk/>
            <pc:sldMk cId="988679773" sldId="268"/>
            <ac:spMk id="4113" creationId="{200CA129-AD3A-4BA6-8EB7-03AD3D5E64BF}"/>
          </ac:spMkLst>
        </pc:spChg>
        <pc:picChg chg="mod ord">
          <ac:chgData name="Elisabeth Ploeg" userId="77054629-e8a0-4978-a1ff-32c5c27dd21f" providerId="ADAL" clId="{7903F573-C178-4910-A515-AEDE03039A37}" dt="2021-06-06T21:26:02.423" v="169" actId="26606"/>
          <ac:picMkLst>
            <pc:docMk/>
            <pc:sldMk cId="988679773" sldId="268"/>
            <ac:picMk id="4098" creationId="{00000000-0000-0000-0000-000000000000}"/>
          </ac:picMkLst>
        </pc:picChg>
        <pc:cxnChg chg="add del">
          <ac:chgData name="Elisabeth Ploeg" userId="77054629-e8a0-4978-a1ff-32c5c27dd21f" providerId="ADAL" clId="{7903F573-C178-4910-A515-AEDE03039A37}" dt="2021-06-06T21:25:52.372" v="162" actId="26606"/>
          <ac:cxnSpMkLst>
            <pc:docMk/>
            <pc:sldMk cId="988679773" sldId="268"/>
            <ac:cxnSpMk id="73" creationId="{4783D10D-285D-4110-B9FD-D0BEEDDA17FA}"/>
          </ac:cxnSpMkLst>
        </pc:cxnChg>
        <pc:cxnChg chg="add del">
          <ac:chgData name="Elisabeth Ploeg" userId="77054629-e8a0-4978-a1ff-32c5c27dd21f" providerId="ADAL" clId="{7903F573-C178-4910-A515-AEDE03039A37}" dt="2021-06-06T21:25:54.771" v="164" actId="26606"/>
          <ac:cxnSpMkLst>
            <pc:docMk/>
            <pc:sldMk cId="988679773" sldId="268"/>
            <ac:cxnSpMk id="4102" creationId="{5AB158E9-1B40-4CD6-95F0-95CA11DF7B7A}"/>
          </ac:cxnSpMkLst>
        </pc:cxnChg>
        <pc:cxnChg chg="add del">
          <ac:chgData name="Elisabeth Ploeg" userId="77054629-e8a0-4978-a1ff-32c5c27dd21f" providerId="ADAL" clId="{7903F573-C178-4910-A515-AEDE03039A37}" dt="2021-06-06T21:26:02.409" v="168" actId="26606"/>
          <ac:cxnSpMkLst>
            <pc:docMk/>
            <pc:sldMk cId="988679773" sldId="268"/>
            <ac:cxnSpMk id="4108" creationId="{4783D10D-285D-4110-B9FD-D0BEEDDA17FA}"/>
          </ac:cxnSpMkLst>
        </pc:cxnChg>
      </pc:sldChg>
      <pc:sldChg chg="addSp modSp mod setBg">
        <pc:chgData name="Elisabeth Ploeg" userId="77054629-e8a0-4978-a1ff-32c5c27dd21f" providerId="ADAL" clId="{7903F573-C178-4910-A515-AEDE03039A37}" dt="2021-06-06T21:25:40.763" v="160" actId="26606"/>
        <pc:sldMkLst>
          <pc:docMk/>
          <pc:sldMk cId="2604507987" sldId="269"/>
        </pc:sldMkLst>
        <pc:spChg chg="mod">
          <ac:chgData name="Elisabeth Ploeg" userId="77054629-e8a0-4978-a1ff-32c5c27dd21f" providerId="ADAL" clId="{7903F573-C178-4910-A515-AEDE03039A37}" dt="2021-06-06T21:25:40.763" v="160" actId="26606"/>
          <ac:spMkLst>
            <pc:docMk/>
            <pc:sldMk cId="2604507987" sldId="269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5:40.763" v="160" actId="26606"/>
          <ac:spMkLst>
            <pc:docMk/>
            <pc:sldMk cId="2604507987" sldId="269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5:40.763" v="160" actId="26606"/>
          <ac:spMkLst>
            <pc:docMk/>
            <pc:sldMk cId="2604507987" sldId="269"/>
            <ac:spMk id="4" creationId="{6ADB815D-7A0D-40F7-8F6C-825972493D7E}"/>
          </ac:spMkLst>
        </pc:spChg>
        <pc:spChg chg="add">
          <ac:chgData name="Elisabeth Ploeg" userId="77054629-e8a0-4978-a1ff-32c5c27dd21f" providerId="ADAL" clId="{7903F573-C178-4910-A515-AEDE03039A37}" dt="2021-06-06T21:25:40.763" v="160" actId="26606"/>
          <ac:spMkLst>
            <pc:docMk/>
            <pc:sldMk cId="2604507987" sldId="269"/>
            <ac:spMk id="71" creationId="{311973C2-EB8B-452A-A698-4A252FD3AE28}"/>
          </ac:spMkLst>
        </pc:spChg>
        <pc:spChg chg="add">
          <ac:chgData name="Elisabeth Ploeg" userId="77054629-e8a0-4978-a1ff-32c5c27dd21f" providerId="ADAL" clId="{7903F573-C178-4910-A515-AEDE03039A37}" dt="2021-06-06T21:25:40.763" v="160" actId="26606"/>
          <ac:spMkLst>
            <pc:docMk/>
            <pc:sldMk cId="2604507987" sldId="269"/>
            <ac:spMk id="73" creationId="{10162E77-11AD-44A7-84EC-40C59EEFBD2E}"/>
          </ac:spMkLst>
        </pc:spChg>
        <pc:picChg chg="mod ord">
          <ac:chgData name="Elisabeth Ploeg" userId="77054629-e8a0-4978-a1ff-32c5c27dd21f" providerId="ADAL" clId="{7903F573-C178-4910-A515-AEDE03039A37}" dt="2021-06-06T21:25:40.763" v="160" actId="26606"/>
          <ac:picMkLst>
            <pc:docMk/>
            <pc:sldMk cId="2604507987" sldId="269"/>
            <ac:picMk id="5122" creationId="{00000000-0000-0000-0000-000000000000}"/>
          </ac:picMkLst>
        </pc:picChg>
        <pc:cxnChg chg="add">
          <ac:chgData name="Elisabeth Ploeg" userId="77054629-e8a0-4978-a1ff-32c5c27dd21f" providerId="ADAL" clId="{7903F573-C178-4910-A515-AEDE03039A37}" dt="2021-06-06T21:25:40.763" v="160" actId="26606"/>
          <ac:cxnSpMkLst>
            <pc:docMk/>
            <pc:sldMk cId="2604507987" sldId="269"/>
            <ac:cxnSpMk id="75" creationId="{5AB158E9-1B40-4CD6-95F0-95CA11DF7B7A}"/>
          </ac:cxnSpMkLst>
        </pc:cxnChg>
      </pc:sldChg>
      <pc:sldChg chg="addSp modSp mod setBg">
        <pc:chgData name="Elisabeth Ploeg" userId="77054629-e8a0-4978-a1ff-32c5c27dd21f" providerId="ADAL" clId="{7903F573-C178-4910-A515-AEDE03039A37}" dt="2021-06-06T21:25:26.329" v="158" actId="26606"/>
        <pc:sldMkLst>
          <pc:docMk/>
          <pc:sldMk cId="978655943" sldId="270"/>
        </pc:sldMkLst>
        <pc:spChg chg="mod">
          <ac:chgData name="Elisabeth Ploeg" userId="77054629-e8a0-4978-a1ff-32c5c27dd21f" providerId="ADAL" clId="{7903F573-C178-4910-A515-AEDE03039A37}" dt="2021-06-06T21:25:26.329" v="158" actId="26606"/>
          <ac:spMkLst>
            <pc:docMk/>
            <pc:sldMk cId="978655943" sldId="270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5:26.329" v="158" actId="26606"/>
          <ac:spMkLst>
            <pc:docMk/>
            <pc:sldMk cId="978655943" sldId="270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5:26.329" v="158" actId="26606"/>
          <ac:spMkLst>
            <pc:docMk/>
            <pc:sldMk cId="978655943" sldId="270"/>
            <ac:spMk id="4" creationId="{1EE03AD5-DE58-4F2E-9D3B-192E6A61F14C}"/>
          </ac:spMkLst>
        </pc:spChg>
        <pc:spChg chg="add">
          <ac:chgData name="Elisabeth Ploeg" userId="77054629-e8a0-4978-a1ff-32c5c27dd21f" providerId="ADAL" clId="{7903F573-C178-4910-A515-AEDE03039A37}" dt="2021-06-06T21:25:26.329" v="158" actId="26606"/>
          <ac:spMkLst>
            <pc:docMk/>
            <pc:sldMk cId="978655943" sldId="270"/>
            <ac:spMk id="9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5:26.329" v="158" actId="26606"/>
          <ac:spMkLst>
            <pc:docMk/>
            <pc:sldMk cId="978655943" sldId="270"/>
            <ac:spMk id="11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5:26.329" v="158" actId="26606"/>
          <ac:spMkLst>
            <pc:docMk/>
            <pc:sldMk cId="978655943" sldId="270"/>
            <ac:spMk id="13" creationId="{054B3F04-9EAC-45C0-B3CE-0387EEA10A0C}"/>
          </ac:spMkLst>
        </pc:spChg>
      </pc:sldChg>
      <pc:sldChg chg="addSp delSp modSp mod setBg">
        <pc:chgData name="Elisabeth Ploeg" userId="77054629-e8a0-4978-a1ff-32c5c27dd21f" providerId="ADAL" clId="{7903F573-C178-4910-A515-AEDE03039A37}" dt="2021-06-06T21:26:54.799" v="180" actId="26606"/>
        <pc:sldMkLst>
          <pc:docMk/>
          <pc:sldMk cId="483927743" sldId="271"/>
        </pc:sldMkLst>
        <pc:spChg chg="mod">
          <ac:chgData name="Elisabeth Ploeg" userId="77054629-e8a0-4978-a1ff-32c5c27dd21f" providerId="ADAL" clId="{7903F573-C178-4910-A515-AEDE03039A37}" dt="2021-06-06T21:26:54.799" v="180" actId="26606"/>
          <ac:spMkLst>
            <pc:docMk/>
            <pc:sldMk cId="483927743" sldId="271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6:54.799" v="180" actId="26606"/>
          <ac:spMkLst>
            <pc:docMk/>
            <pc:sldMk cId="483927743" sldId="271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6:54.799" v="180" actId="26606"/>
          <ac:spMkLst>
            <pc:docMk/>
            <pc:sldMk cId="483927743" sldId="271"/>
            <ac:spMk id="4" creationId="{2737B8C0-2C20-4D38-AF26-80D9EAA70B4A}"/>
          </ac:spMkLst>
        </pc:spChg>
        <pc:spChg chg="add del">
          <ac:chgData name="Elisabeth Ploeg" userId="77054629-e8a0-4978-a1ff-32c5c27dd21f" providerId="ADAL" clId="{7903F573-C178-4910-A515-AEDE03039A37}" dt="2021-06-06T21:26:54.782" v="179" actId="26606"/>
          <ac:spMkLst>
            <pc:docMk/>
            <pc:sldMk cId="483927743" sldId="271"/>
            <ac:spMk id="9" creationId="{CECF0FC6-D57B-48B6-9036-F4FFD91A4B34}"/>
          </ac:spMkLst>
        </pc:spChg>
        <pc:spChg chg="add del">
          <ac:chgData name="Elisabeth Ploeg" userId="77054629-e8a0-4978-a1ff-32c5c27dd21f" providerId="ADAL" clId="{7903F573-C178-4910-A515-AEDE03039A37}" dt="2021-06-06T21:26:54.782" v="179" actId="26606"/>
          <ac:spMkLst>
            <pc:docMk/>
            <pc:sldMk cId="483927743" sldId="271"/>
            <ac:spMk id="11" creationId="{717A211C-5863-4303-AC3D-AEBFDF6D6A4C}"/>
          </ac:spMkLst>
        </pc:spChg>
        <pc:spChg chg="add del">
          <ac:chgData name="Elisabeth Ploeg" userId="77054629-e8a0-4978-a1ff-32c5c27dd21f" providerId="ADAL" clId="{7903F573-C178-4910-A515-AEDE03039A37}" dt="2021-06-06T21:26:54.782" v="179" actId="26606"/>
          <ac:spMkLst>
            <pc:docMk/>
            <pc:sldMk cId="483927743" sldId="271"/>
            <ac:spMk id="13" creationId="{087519CD-2FFF-42E3-BB0C-FEAA828BA5DB}"/>
          </ac:spMkLst>
        </pc:spChg>
        <pc:spChg chg="add">
          <ac:chgData name="Elisabeth Ploeg" userId="77054629-e8a0-4978-a1ff-32c5c27dd21f" providerId="ADAL" clId="{7903F573-C178-4910-A515-AEDE03039A37}" dt="2021-06-06T21:26:54.799" v="180" actId="26606"/>
          <ac:spMkLst>
            <pc:docMk/>
            <pc:sldMk cId="483927743" sldId="271"/>
            <ac:spMk id="15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6:54.799" v="180" actId="26606"/>
          <ac:spMkLst>
            <pc:docMk/>
            <pc:sldMk cId="483927743" sldId="271"/>
            <ac:spMk id="16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6:54.799" v="180" actId="26606"/>
          <ac:spMkLst>
            <pc:docMk/>
            <pc:sldMk cId="483927743" sldId="271"/>
            <ac:spMk id="17" creationId="{054B3F04-9EAC-45C0-B3CE-0387EEA10A0C}"/>
          </ac:spMkLst>
        </pc:spChg>
      </pc:sldChg>
      <pc:sldChg chg="addSp delSp modSp mod setBg">
        <pc:chgData name="Elisabeth Ploeg" userId="77054629-e8a0-4978-a1ff-32c5c27dd21f" providerId="ADAL" clId="{7903F573-C178-4910-A515-AEDE03039A37}" dt="2021-06-06T21:46:38.226" v="385" actId="20577"/>
        <pc:sldMkLst>
          <pc:docMk/>
          <pc:sldMk cId="4159092249" sldId="272"/>
        </pc:sldMkLst>
        <pc:spChg chg="mod">
          <ac:chgData name="Elisabeth Ploeg" userId="77054629-e8a0-4978-a1ff-32c5c27dd21f" providerId="ADAL" clId="{7903F573-C178-4910-A515-AEDE03039A37}" dt="2021-06-06T21:46:33.760" v="384" actId="26606"/>
          <ac:spMkLst>
            <pc:docMk/>
            <pc:sldMk cId="4159092249" sldId="272"/>
            <ac:spMk id="2" creationId="{00000000-0000-0000-0000-000000000000}"/>
          </ac:spMkLst>
        </pc:spChg>
        <pc:spChg chg="del mod">
          <ac:chgData name="Elisabeth Ploeg" userId="77054629-e8a0-4978-a1ff-32c5c27dd21f" providerId="ADAL" clId="{7903F573-C178-4910-A515-AEDE03039A37}" dt="2021-06-06T21:22:03.596" v="137" actId="26606"/>
          <ac:spMkLst>
            <pc:docMk/>
            <pc:sldMk cId="4159092249" sldId="272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46:33.760" v="384" actId="26606"/>
          <ac:spMkLst>
            <pc:docMk/>
            <pc:sldMk cId="4159092249" sldId="272"/>
            <ac:spMk id="4" creationId="{9ADC194C-FDB5-4C1A-8A7C-44965442A395}"/>
          </ac:spMkLst>
        </pc:spChg>
        <pc:spChg chg="add del">
          <ac:chgData name="Elisabeth Ploeg" userId="77054629-e8a0-4978-a1ff-32c5c27dd21f" providerId="ADAL" clId="{7903F573-C178-4910-A515-AEDE03039A37}" dt="2021-06-06T21:46:33.760" v="384" actId="26606"/>
          <ac:spMkLst>
            <pc:docMk/>
            <pc:sldMk cId="4159092249" sldId="272"/>
            <ac:spMk id="10" creationId="{3429A099-5CB1-4A20-B64F-4F0562EF3399}"/>
          </ac:spMkLst>
        </pc:spChg>
        <pc:spChg chg="add del">
          <ac:chgData name="Elisabeth Ploeg" userId="77054629-e8a0-4978-a1ff-32c5c27dd21f" providerId="ADAL" clId="{7903F573-C178-4910-A515-AEDE03039A37}" dt="2021-06-06T21:46:33.760" v="384" actId="26606"/>
          <ac:spMkLst>
            <pc:docMk/>
            <pc:sldMk cId="4159092249" sldId="272"/>
            <ac:spMk id="12" creationId="{087C0A89-7FB3-43F8-9DE3-0177E3E27B4C}"/>
          </ac:spMkLst>
        </pc:spChg>
        <pc:spChg chg="add del">
          <ac:chgData name="Elisabeth Ploeg" userId="77054629-e8a0-4978-a1ff-32c5c27dd21f" providerId="ADAL" clId="{7903F573-C178-4910-A515-AEDE03039A37}" dt="2021-06-06T21:46:33.760" v="384" actId="26606"/>
          <ac:spMkLst>
            <pc:docMk/>
            <pc:sldMk cId="4159092249" sldId="272"/>
            <ac:spMk id="14" creationId="{399F4DD4-CC07-42A8-8AF8-069654F1A9E1}"/>
          </ac:spMkLst>
        </pc:spChg>
        <pc:graphicFrameChg chg="add mod modGraphic">
          <ac:chgData name="Elisabeth Ploeg" userId="77054629-e8a0-4978-a1ff-32c5c27dd21f" providerId="ADAL" clId="{7903F573-C178-4910-A515-AEDE03039A37}" dt="2021-06-06T21:46:38.226" v="385" actId="20577"/>
          <ac:graphicFrameMkLst>
            <pc:docMk/>
            <pc:sldMk cId="4159092249" sldId="272"/>
            <ac:graphicFrameMk id="6" creationId="{CD141972-9E36-46CF-9E0E-0097B36CA5A9}"/>
          </ac:graphicFrameMkLst>
        </pc:graphicFrameChg>
      </pc:sldChg>
      <pc:sldChg chg="addSp delSp modSp mod setBg">
        <pc:chgData name="Elisabeth Ploeg" userId="77054629-e8a0-4978-a1ff-32c5c27dd21f" providerId="ADAL" clId="{7903F573-C178-4910-A515-AEDE03039A37}" dt="2021-06-06T21:25:08.419" v="156" actId="26606"/>
        <pc:sldMkLst>
          <pc:docMk/>
          <pc:sldMk cId="3517898566" sldId="274"/>
        </pc:sldMkLst>
        <pc:spChg chg="del mod">
          <ac:chgData name="Elisabeth Ploeg" userId="77054629-e8a0-4978-a1ff-32c5c27dd21f" providerId="ADAL" clId="{7903F573-C178-4910-A515-AEDE03039A37}" dt="2021-06-06T21:25:03.837" v="155" actId="478"/>
          <ac:spMkLst>
            <pc:docMk/>
            <pc:sldMk cId="3517898566" sldId="274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5:08.419" v="156" actId="26606"/>
          <ac:spMkLst>
            <pc:docMk/>
            <pc:sldMk cId="3517898566" sldId="274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5:08.419" v="156" actId="26606"/>
          <ac:spMkLst>
            <pc:docMk/>
            <pc:sldMk cId="3517898566" sldId="274"/>
            <ac:spMk id="4" creationId="{07798A23-9752-4721-B19C-C2AF2AE60081}"/>
          </ac:spMkLst>
        </pc:spChg>
        <pc:spChg chg="add del">
          <ac:chgData name="Elisabeth Ploeg" userId="77054629-e8a0-4978-a1ff-32c5c27dd21f" providerId="ADAL" clId="{7903F573-C178-4910-A515-AEDE03039A37}" dt="2021-06-06T21:25:08.419" v="156" actId="26606"/>
          <ac:spMkLst>
            <pc:docMk/>
            <pc:sldMk cId="3517898566" sldId="274"/>
            <ac:spMk id="75" creationId="{CC58D234-4C66-4A1F-8F97-0CDD64DB01F3}"/>
          </ac:spMkLst>
        </pc:spChg>
        <pc:spChg chg="add del">
          <ac:chgData name="Elisabeth Ploeg" userId="77054629-e8a0-4978-a1ff-32c5c27dd21f" providerId="ADAL" clId="{7903F573-C178-4910-A515-AEDE03039A37}" dt="2021-06-06T21:25:08.419" v="156" actId="26606"/>
          <ac:spMkLst>
            <pc:docMk/>
            <pc:sldMk cId="3517898566" sldId="274"/>
            <ac:spMk id="79" creationId="{1B4D1BCF-ED84-4A3E-9778-96611AEB23B3}"/>
          </ac:spMkLst>
        </pc:spChg>
        <pc:spChg chg="add del">
          <ac:chgData name="Elisabeth Ploeg" userId="77054629-e8a0-4978-a1ff-32c5c27dd21f" providerId="ADAL" clId="{7903F573-C178-4910-A515-AEDE03039A37}" dt="2021-06-06T21:25:08.419" v="156" actId="26606"/>
          <ac:spMkLst>
            <pc:docMk/>
            <pc:sldMk cId="3517898566" sldId="274"/>
            <ac:spMk id="81" creationId="{5674E15A-CAAD-4AED-95A1-B9B3D91B9AD6}"/>
          </ac:spMkLst>
        </pc:spChg>
        <pc:spChg chg="add">
          <ac:chgData name="Elisabeth Ploeg" userId="77054629-e8a0-4978-a1ff-32c5c27dd21f" providerId="ADAL" clId="{7903F573-C178-4910-A515-AEDE03039A37}" dt="2021-06-06T21:25:08.419" v="156" actId="26606"/>
          <ac:spMkLst>
            <pc:docMk/>
            <pc:sldMk cId="3517898566" sldId="274"/>
            <ac:spMk id="139" creationId="{311973C2-EB8B-452A-A698-4A252FD3AE28}"/>
          </ac:spMkLst>
        </pc:spChg>
        <pc:spChg chg="add">
          <ac:chgData name="Elisabeth Ploeg" userId="77054629-e8a0-4978-a1ff-32c5c27dd21f" providerId="ADAL" clId="{7903F573-C178-4910-A515-AEDE03039A37}" dt="2021-06-06T21:25:08.419" v="156" actId="26606"/>
          <ac:spMkLst>
            <pc:docMk/>
            <pc:sldMk cId="3517898566" sldId="274"/>
            <ac:spMk id="141" creationId="{10162E77-11AD-44A7-84EC-40C59EEFBD2E}"/>
          </ac:spMkLst>
        </pc:spChg>
        <pc:picChg chg="mod ord">
          <ac:chgData name="Elisabeth Ploeg" userId="77054629-e8a0-4978-a1ff-32c5c27dd21f" providerId="ADAL" clId="{7903F573-C178-4910-A515-AEDE03039A37}" dt="2021-06-06T21:25:08.419" v="156" actId="26606"/>
          <ac:picMkLst>
            <pc:docMk/>
            <pc:sldMk cId="3517898566" sldId="274"/>
            <ac:picMk id="1030" creationId="{00000000-0000-0000-0000-000000000000}"/>
          </ac:picMkLst>
        </pc:picChg>
        <pc:cxnChg chg="add del">
          <ac:chgData name="Elisabeth Ploeg" userId="77054629-e8a0-4978-a1ff-32c5c27dd21f" providerId="ADAL" clId="{7903F573-C178-4910-A515-AEDE03039A37}" dt="2021-06-06T21:25:08.419" v="156" actId="26606"/>
          <ac:cxnSpMkLst>
            <pc:docMk/>
            <pc:sldMk cId="3517898566" sldId="274"/>
            <ac:cxnSpMk id="77" creationId="{4783D10D-285D-4110-B9FD-D0BEEDDA17FA}"/>
          </ac:cxnSpMkLst>
        </pc:cxnChg>
        <pc:cxnChg chg="add">
          <ac:chgData name="Elisabeth Ploeg" userId="77054629-e8a0-4978-a1ff-32c5c27dd21f" providerId="ADAL" clId="{7903F573-C178-4910-A515-AEDE03039A37}" dt="2021-06-06T21:25:08.419" v="156" actId="26606"/>
          <ac:cxnSpMkLst>
            <pc:docMk/>
            <pc:sldMk cId="3517898566" sldId="274"/>
            <ac:cxnSpMk id="143" creationId="{5AB158E9-1B40-4CD6-95F0-95CA11DF7B7A}"/>
          </ac:cxnSpMkLst>
        </pc:cxnChg>
      </pc:sldChg>
      <pc:sldChg chg="addSp modSp mod setBg">
        <pc:chgData name="Elisabeth Ploeg" userId="77054629-e8a0-4978-a1ff-32c5c27dd21f" providerId="ADAL" clId="{7903F573-C178-4910-A515-AEDE03039A37}" dt="2021-06-06T21:27:00.401" v="181" actId="26606"/>
        <pc:sldMkLst>
          <pc:docMk/>
          <pc:sldMk cId="212732139" sldId="275"/>
        </pc:sldMkLst>
        <pc:spChg chg="mod">
          <ac:chgData name="Elisabeth Ploeg" userId="77054629-e8a0-4978-a1ff-32c5c27dd21f" providerId="ADAL" clId="{7903F573-C178-4910-A515-AEDE03039A37}" dt="2021-06-06T21:27:00.401" v="181" actId="26606"/>
          <ac:spMkLst>
            <pc:docMk/>
            <pc:sldMk cId="212732139" sldId="275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7:00.401" v="181" actId="26606"/>
          <ac:spMkLst>
            <pc:docMk/>
            <pc:sldMk cId="212732139" sldId="275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7:00.401" v="181" actId="26606"/>
          <ac:spMkLst>
            <pc:docMk/>
            <pc:sldMk cId="212732139" sldId="275"/>
            <ac:spMk id="4" creationId="{0C22CD9A-D895-4714-B6EA-7B8E98ABB03F}"/>
          </ac:spMkLst>
        </pc:spChg>
        <pc:spChg chg="add">
          <ac:chgData name="Elisabeth Ploeg" userId="77054629-e8a0-4978-a1ff-32c5c27dd21f" providerId="ADAL" clId="{7903F573-C178-4910-A515-AEDE03039A37}" dt="2021-06-06T21:27:00.401" v="181" actId="26606"/>
          <ac:spMkLst>
            <pc:docMk/>
            <pc:sldMk cId="212732139" sldId="275"/>
            <ac:spMk id="9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7:00.401" v="181" actId="26606"/>
          <ac:spMkLst>
            <pc:docMk/>
            <pc:sldMk cId="212732139" sldId="275"/>
            <ac:spMk id="11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7:00.401" v="181" actId="26606"/>
          <ac:spMkLst>
            <pc:docMk/>
            <pc:sldMk cId="212732139" sldId="275"/>
            <ac:spMk id="13" creationId="{054B3F04-9EAC-45C0-B3CE-0387EEA10A0C}"/>
          </ac:spMkLst>
        </pc:spChg>
      </pc:sldChg>
      <pc:sldChg chg="addSp delSp modSp mod setBg">
        <pc:chgData name="Elisabeth Ploeg" userId="77054629-e8a0-4978-a1ff-32c5c27dd21f" providerId="ADAL" clId="{7903F573-C178-4910-A515-AEDE03039A37}" dt="2021-06-06T21:27:14.637" v="184" actId="26606"/>
        <pc:sldMkLst>
          <pc:docMk/>
          <pc:sldMk cId="3675670652" sldId="276"/>
        </pc:sldMkLst>
        <pc:spChg chg="del mod">
          <ac:chgData name="Elisabeth Ploeg" userId="77054629-e8a0-4978-a1ff-32c5c27dd21f" providerId="ADAL" clId="{7903F573-C178-4910-A515-AEDE03039A37}" dt="2021-06-06T21:27:11.112" v="183" actId="478"/>
          <ac:spMkLst>
            <pc:docMk/>
            <pc:sldMk cId="3675670652" sldId="276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7:05.673" v="182" actId="26606"/>
          <ac:spMkLst>
            <pc:docMk/>
            <pc:sldMk cId="3675670652" sldId="276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7:05.673" v="182" actId="26606"/>
          <ac:spMkLst>
            <pc:docMk/>
            <pc:sldMk cId="3675670652" sldId="276"/>
            <ac:spMk id="5" creationId="{5F2DDFF9-6E7F-404B-BFE8-B612B744939A}"/>
          </ac:spMkLst>
        </pc:spChg>
        <pc:spChg chg="add del">
          <ac:chgData name="Elisabeth Ploeg" userId="77054629-e8a0-4978-a1ff-32c5c27dd21f" providerId="ADAL" clId="{7903F573-C178-4910-A515-AEDE03039A37}" dt="2021-06-06T21:27:14.637" v="184" actId="26606"/>
          <ac:spMkLst>
            <pc:docMk/>
            <pc:sldMk cId="3675670652" sldId="276"/>
            <ac:spMk id="75" creationId="{355BDB16-82AD-4332-AC90-DA6C23F957C3}"/>
          </ac:spMkLst>
        </pc:spChg>
        <pc:spChg chg="add del">
          <ac:chgData name="Elisabeth Ploeg" userId="77054629-e8a0-4978-a1ff-32c5c27dd21f" providerId="ADAL" clId="{7903F573-C178-4910-A515-AEDE03039A37}" dt="2021-06-06T21:27:14.637" v="184" actId="26606"/>
          <ac:spMkLst>
            <pc:docMk/>
            <pc:sldMk cId="3675670652" sldId="276"/>
            <ac:spMk id="79" creationId="{540AFE09-FEBC-4F08-99E7-57C944096FF7}"/>
          </ac:spMkLst>
        </pc:spChg>
        <pc:spChg chg="add del">
          <ac:chgData name="Elisabeth Ploeg" userId="77054629-e8a0-4978-a1ff-32c5c27dd21f" providerId="ADAL" clId="{7903F573-C178-4910-A515-AEDE03039A37}" dt="2021-06-06T21:27:14.637" v="184" actId="26606"/>
          <ac:spMkLst>
            <pc:docMk/>
            <pc:sldMk cId="3675670652" sldId="276"/>
            <ac:spMk id="81" creationId="{6A7D39AC-53F1-44E9-8F0C-9C6858FFF731}"/>
          </ac:spMkLst>
        </pc:spChg>
        <pc:spChg chg="add">
          <ac:chgData name="Elisabeth Ploeg" userId="77054629-e8a0-4978-a1ff-32c5c27dd21f" providerId="ADAL" clId="{7903F573-C178-4910-A515-AEDE03039A37}" dt="2021-06-06T21:27:14.637" v="184" actId="26606"/>
          <ac:spMkLst>
            <pc:docMk/>
            <pc:sldMk cId="3675670652" sldId="276"/>
            <ac:spMk id="139" creationId="{355BDB16-82AD-4332-AC90-DA6C23F957C3}"/>
          </ac:spMkLst>
        </pc:spChg>
        <pc:spChg chg="add">
          <ac:chgData name="Elisabeth Ploeg" userId="77054629-e8a0-4978-a1ff-32c5c27dd21f" providerId="ADAL" clId="{7903F573-C178-4910-A515-AEDE03039A37}" dt="2021-06-06T21:27:14.637" v="184" actId="26606"/>
          <ac:spMkLst>
            <pc:docMk/>
            <pc:sldMk cId="3675670652" sldId="276"/>
            <ac:spMk id="143" creationId="{540AFE09-FEBC-4F08-99E7-57C944096FF7}"/>
          </ac:spMkLst>
        </pc:spChg>
        <pc:spChg chg="add">
          <ac:chgData name="Elisabeth Ploeg" userId="77054629-e8a0-4978-a1ff-32c5c27dd21f" providerId="ADAL" clId="{7903F573-C178-4910-A515-AEDE03039A37}" dt="2021-06-06T21:27:14.637" v="184" actId="26606"/>
          <ac:spMkLst>
            <pc:docMk/>
            <pc:sldMk cId="3675670652" sldId="276"/>
            <ac:spMk id="145" creationId="{6A7D39AC-53F1-44E9-8F0C-9C6858FFF731}"/>
          </ac:spMkLst>
        </pc:spChg>
        <pc:picChg chg="mod ord">
          <ac:chgData name="Elisabeth Ploeg" userId="77054629-e8a0-4978-a1ff-32c5c27dd21f" providerId="ADAL" clId="{7903F573-C178-4910-A515-AEDE03039A37}" dt="2021-06-06T21:27:05.673" v="182" actId="26606"/>
          <ac:picMkLst>
            <pc:docMk/>
            <pc:sldMk cId="3675670652" sldId="276"/>
            <ac:picMk id="2050" creationId="{00000000-0000-0000-0000-000000000000}"/>
          </ac:picMkLst>
        </pc:picChg>
        <pc:picChg chg="mod ord">
          <ac:chgData name="Elisabeth Ploeg" userId="77054629-e8a0-4978-a1ff-32c5c27dd21f" providerId="ADAL" clId="{7903F573-C178-4910-A515-AEDE03039A37}" dt="2021-06-06T21:27:05.673" v="182" actId="26606"/>
          <ac:picMkLst>
            <pc:docMk/>
            <pc:sldMk cId="3675670652" sldId="276"/>
            <ac:picMk id="2054" creationId="{00000000-0000-0000-0000-000000000000}"/>
          </ac:picMkLst>
        </pc:picChg>
        <pc:cxnChg chg="add del">
          <ac:chgData name="Elisabeth Ploeg" userId="77054629-e8a0-4978-a1ff-32c5c27dd21f" providerId="ADAL" clId="{7903F573-C178-4910-A515-AEDE03039A37}" dt="2021-06-06T21:27:14.637" v="184" actId="26606"/>
          <ac:cxnSpMkLst>
            <pc:docMk/>
            <pc:sldMk cId="3675670652" sldId="276"/>
            <ac:cxnSpMk id="77" creationId="{1DDFA162-28F6-4B17-96CD-4BAAB28DBA03}"/>
          </ac:cxnSpMkLst>
        </pc:cxnChg>
        <pc:cxnChg chg="add">
          <ac:chgData name="Elisabeth Ploeg" userId="77054629-e8a0-4978-a1ff-32c5c27dd21f" providerId="ADAL" clId="{7903F573-C178-4910-A515-AEDE03039A37}" dt="2021-06-06T21:27:14.637" v="184" actId="26606"/>
          <ac:cxnSpMkLst>
            <pc:docMk/>
            <pc:sldMk cId="3675670652" sldId="276"/>
            <ac:cxnSpMk id="141" creationId="{1DDFA162-28F6-4B17-96CD-4BAAB28DBA03}"/>
          </ac:cxnSpMkLst>
        </pc:cxnChg>
      </pc:sldChg>
      <pc:sldChg chg="addSp modSp mod setBg">
        <pc:chgData name="Elisabeth Ploeg" userId="77054629-e8a0-4978-a1ff-32c5c27dd21f" providerId="ADAL" clId="{7903F573-C178-4910-A515-AEDE03039A37}" dt="2021-06-06T21:25:31.935" v="159" actId="26606"/>
        <pc:sldMkLst>
          <pc:docMk/>
          <pc:sldMk cId="1881310287" sldId="277"/>
        </pc:sldMkLst>
        <pc:spChg chg="mod">
          <ac:chgData name="Elisabeth Ploeg" userId="77054629-e8a0-4978-a1ff-32c5c27dd21f" providerId="ADAL" clId="{7903F573-C178-4910-A515-AEDE03039A37}" dt="2021-06-06T21:25:31.935" v="159" actId="26606"/>
          <ac:spMkLst>
            <pc:docMk/>
            <pc:sldMk cId="1881310287" sldId="277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5:31.935" v="159" actId="26606"/>
          <ac:spMkLst>
            <pc:docMk/>
            <pc:sldMk cId="1881310287" sldId="277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5:31.935" v="159" actId="26606"/>
          <ac:spMkLst>
            <pc:docMk/>
            <pc:sldMk cId="1881310287" sldId="277"/>
            <ac:spMk id="4" creationId="{FF95D48A-BD8E-4F17-92ED-643FD3B3C4D7}"/>
          </ac:spMkLst>
        </pc:spChg>
        <pc:spChg chg="add">
          <ac:chgData name="Elisabeth Ploeg" userId="77054629-e8a0-4978-a1ff-32c5c27dd21f" providerId="ADAL" clId="{7903F573-C178-4910-A515-AEDE03039A37}" dt="2021-06-06T21:25:31.935" v="159" actId="26606"/>
          <ac:spMkLst>
            <pc:docMk/>
            <pc:sldMk cId="1881310287" sldId="277"/>
            <ac:spMk id="9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5:31.935" v="159" actId="26606"/>
          <ac:spMkLst>
            <pc:docMk/>
            <pc:sldMk cId="1881310287" sldId="277"/>
            <ac:spMk id="11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5:31.935" v="159" actId="26606"/>
          <ac:spMkLst>
            <pc:docMk/>
            <pc:sldMk cId="1881310287" sldId="277"/>
            <ac:spMk id="13" creationId="{054B3F04-9EAC-45C0-B3CE-0387EEA10A0C}"/>
          </ac:spMkLst>
        </pc:spChg>
      </pc:sldChg>
      <pc:sldChg chg="addSp delSp modSp mod setBg">
        <pc:chgData name="Elisabeth Ploeg" userId="77054629-e8a0-4978-a1ff-32c5c27dd21f" providerId="ADAL" clId="{7903F573-C178-4910-A515-AEDE03039A37}" dt="2021-06-06T21:26:27.284" v="176" actId="26606"/>
        <pc:sldMkLst>
          <pc:docMk/>
          <pc:sldMk cId="3309837243" sldId="278"/>
        </pc:sldMkLst>
        <pc:spChg chg="del mod">
          <ac:chgData name="Elisabeth Ploeg" userId="77054629-e8a0-4978-a1ff-32c5c27dd21f" providerId="ADAL" clId="{7903F573-C178-4910-A515-AEDE03039A37}" dt="2021-06-06T21:26:19.861" v="171" actId="478"/>
          <ac:spMkLst>
            <pc:docMk/>
            <pc:sldMk cId="3309837243" sldId="278"/>
            <ac:spMk id="2" creationId="{00000000-0000-0000-0000-000000000000}"/>
          </ac:spMkLst>
        </pc:spChg>
        <pc:spChg chg="del mod">
          <ac:chgData name="Elisabeth Ploeg" userId="77054629-e8a0-4978-a1ff-32c5c27dd21f" providerId="ADAL" clId="{7903F573-C178-4910-A515-AEDE03039A37}" dt="2021-06-06T21:26:10.075" v="170" actId="26606"/>
          <ac:spMkLst>
            <pc:docMk/>
            <pc:sldMk cId="3309837243" sldId="278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6:10.075" v="170" actId="26606"/>
          <ac:spMkLst>
            <pc:docMk/>
            <pc:sldMk cId="3309837243" sldId="278"/>
            <ac:spMk id="4" creationId="{CCEFC41B-2382-4A59-AF1C-805DFB6A9FAB}"/>
          </ac:spMkLst>
        </pc:spChg>
        <pc:graphicFrameChg chg="add mod modGraphic">
          <ac:chgData name="Elisabeth Ploeg" userId="77054629-e8a0-4978-a1ff-32c5c27dd21f" providerId="ADAL" clId="{7903F573-C178-4910-A515-AEDE03039A37}" dt="2021-06-06T21:26:27.284" v="176" actId="26606"/>
          <ac:graphicFrameMkLst>
            <pc:docMk/>
            <pc:sldMk cId="3309837243" sldId="278"/>
            <ac:graphicFrameMk id="6" creationId="{A3038F1F-5F84-4A44-8E8E-CA3F6A2D95D6}"/>
          </ac:graphicFrameMkLst>
        </pc:graphicFrameChg>
      </pc:sldChg>
      <pc:sldChg chg="addSp delSp modSp mod setBg">
        <pc:chgData name="Elisabeth Ploeg" userId="77054629-e8a0-4978-a1ff-32c5c27dd21f" providerId="ADAL" clId="{7903F573-C178-4910-A515-AEDE03039A37}" dt="2021-06-06T21:27:23.619" v="185" actId="26606"/>
        <pc:sldMkLst>
          <pc:docMk/>
          <pc:sldMk cId="1769855125" sldId="279"/>
        </pc:sldMkLst>
        <pc:spChg chg="mod">
          <ac:chgData name="Elisabeth Ploeg" userId="77054629-e8a0-4978-a1ff-32c5c27dd21f" providerId="ADAL" clId="{7903F573-C178-4910-A515-AEDE03039A37}" dt="2021-06-06T21:27:23.619" v="185" actId="26606"/>
          <ac:spMkLst>
            <pc:docMk/>
            <pc:sldMk cId="1769855125" sldId="279"/>
            <ac:spMk id="2" creationId="{00000000-0000-0000-0000-000000000000}"/>
          </ac:spMkLst>
        </pc:spChg>
        <pc:spChg chg="del mod">
          <ac:chgData name="Elisabeth Ploeg" userId="77054629-e8a0-4978-a1ff-32c5c27dd21f" providerId="ADAL" clId="{7903F573-C178-4910-A515-AEDE03039A37}" dt="2021-06-06T21:27:23.619" v="185" actId="26606"/>
          <ac:spMkLst>
            <pc:docMk/>
            <pc:sldMk cId="1769855125" sldId="279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7:23.619" v="185" actId="26606"/>
          <ac:spMkLst>
            <pc:docMk/>
            <pc:sldMk cId="1769855125" sldId="279"/>
            <ac:spMk id="4" creationId="{747C3F07-A41E-4531-A74E-57749BBDD429}"/>
          </ac:spMkLst>
        </pc:spChg>
        <pc:spChg chg="add">
          <ac:chgData name="Elisabeth Ploeg" userId="77054629-e8a0-4978-a1ff-32c5c27dd21f" providerId="ADAL" clId="{7903F573-C178-4910-A515-AEDE03039A37}" dt="2021-06-06T21:27:23.619" v="185" actId="26606"/>
          <ac:spMkLst>
            <pc:docMk/>
            <pc:sldMk cId="1769855125" sldId="279"/>
            <ac:spMk id="10" creationId="{3429A099-5CB1-4A20-B64F-4F0562EF3399}"/>
          </ac:spMkLst>
        </pc:spChg>
        <pc:spChg chg="add">
          <ac:chgData name="Elisabeth Ploeg" userId="77054629-e8a0-4978-a1ff-32c5c27dd21f" providerId="ADAL" clId="{7903F573-C178-4910-A515-AEDE03039A37}" dt="2021-06-06T21:27:23.619" v="185" actId="26606"/>
          <ac:spMkLst>
            <pc:docMk/>
            <pc:sldMk cId="1769855125" sldId="279"/>
            <ac:spMk id="12" creationId="{087C0A89-7FB3-43F8-9DE3-0177E3E27B4C}"/>
          </ac:spMkLst>
        </pc:spChg>
        <pc:spChg chg="add">
          <ac:chgData name="Elisabeth Ploeg" userId="77054629-e8a0-4978-a1ff-32c5c27dd21f" providerId="ADAL" clId="{7903F573-C178-4910-A515-AEDE03039A37}" dt="2021-06-06T21:27:23.619" v="185" actId="26606"/>
          <ac:spMkLst>
            <pc:docMk/>
            <pc:sldMk cId="1769855125" sldId="279"/>
            <ac:spMk id="14" creationId="{399F4DD4-CC07-42A8-8AF8-069654F1A9E1}"/>
          </ac:spMkLst>
        </pc:spChg>
        <pc:graphicFrameChg chg="add">
          <ac:chgData name="Elisabeth Ploeg" userId="77054629-e8a0-4978-a1ff-32c5c27dd21f" providerId="ADAL" clId="{7903F573-C178-4910-A515-AEDE03039A37}" dt="2021-06-06T21:27:23.619" v="185" actId="26606"/>
          <ac:graphicFrameMkLst>
            <pc:docMk/>
            <pc:sldMk cId="1769855125" sldId="279"/>
            <ac:graphicFrameMk id="6" creationId="{CD0DB581-B627-448D-97EC-C6F24771BEED}"/>
          </ac:graphicFrameMkLst>
        </pc:graphicFrameChg>
      </pc:sldChg>
      <pc:sldChg chg="addSp delSp modSp mod setBg">
        <pc:chgData name="Elisabeth Ploeg" userId="77054629-e8a0-4978-a1ff-32c5c27dd21f" providerId="ADAL" clId="{7903F573-C178-4910-A515-AEDE03039A37}" dt="2021-06-06T21:36:17.130" v="195" actId="26606"/>
        <pc:sldMkLst>
          <pc:docMk/>
          <pc:sldMk cId="3562363658" sldId="280"/>
        </pc:sldMkLst>
        <pc:spChg chg="mod">
          <ac:chgData name="Elisabeth Ploeg" userId="77054629-e8a0-4978-a1ff-32c5c27dd21f" providerId="ADAL" clId="{7903F573-C178-4910-A515-AEDE03039A37}" dt="2021-06-06T21:31:42.604" v="192" actId="26606"/>
          <ac:spMkLst>
            <pc:docMk/>
            <pc:sldMk cId="3562363658" sldId="280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31:42.604" v="192" actId="26606"/>
          <ac:spMkLst>
            <pc:docMk/>
            <pc:sldMk cId="3562363658" sldId="280"/>
            <ac:spMk id="3" creationId="{00000000-0000-0000-0000-000000000000}"/>
          </ac:spMkLst>
        </pc:spChg>
        <pc:spChg chg="mod ord">
          <ac:chgData name="Elisabeth Ploeg" userId="77054629-e8a0-4978-a1ff-32c5c27dd21f" providerId="ADAL" clId="{7903F573-C178-4910-A515-AEDE03039A37}" dt="2021-06-06T21:31:42.604" v="192" actId="26606"/>
          <ac:spMkLst>
            <pc:docMk/>
            <pc:sldMk cId="3562363658" sldId="280"/>
            <ac:spMk id="4" creationId="{545F9CEB-9D87-4B8D-8BDE-0A2547EC1A7D}"/>
          </ac:spMkLst>
        </pc:spChg>
        <pc:spChg chg="add del">
          <ac:chgData name="Elisabeth Ploeg" userId="77054629-e8a0-4978-a1ff-32c5c27dd21f" providerId="ADAL" clId="{7903F573-C178-4910-A515-AEDE03039A37}" dt="2021-06-06T21:31:42.604" v="192" actId="26606"/>
          <ac:spMkLst>
            <pc:docMk/>
            <pc:sldMk cId="3562363658" sldId="280"/>
            <ac:spMk id="9" creationId="{3741B58E-3B65-4A01-A276-975AB2CF8A08}"/>
          </ac:spMkLst>
        </pc:spChg>
        <pc:spChg chg="add del">
          <ac:chgData name="Elisabeth Ploeg" userId="77054629-e8a0-4978-a1ff-32c5c27dd21f" providerId="ADAL" clId="{7903F573-C178-4910-A515-AEDE03039A37}" dt="2021-06-06T21:31:42.604" v="192" actId="26606"/>
          <ac:spMkLst>
            <pc:docMk/>
            <pc:sldMk cId="3562363658" sldId="280"/>
            <ac:spMk id="11" creationId="{7AAC67C3-831B-4AB1-A259-DFB839CAFAFC}"/>
          </ac:spMkLst>
        </pc:spChg>
        <pc:spChg chg="add del">
          <ac:chgData name="Elisabeth Ploeg" userId="77054629-e8a0-4978-a1ff-32c5c27dd21f" providerId="ADAL" clId="{7903F573-C178-4910-A515-AEDE03039A37}" dt="2021-06-06T21:31:42.604" v="192" actId="26606"/>
          <ac:spMkLst>
            <pc:docMk/>
            <pc:sldMk cId="3562363658" sldId="280"/>
            <ac:spMk id="13" creationId="{054B3F04-9EAC-45C0-B3CE-0387EEA10A0C}"/>
          </ac:spMkLst>
        </pc:spChg>
        <pc:spChg chg="add del">
          <ac:chgData name="Elisabeth Ploeg" userId="77054629-e8a0-4978-a1ff-32c5c27dd21f" providerId="ADAL" clId="{7903F573-C178-4910-A515-AEDE03039A37}" dt="2021-06-06T21:36:17.130" v="195" actId="26606"/>
          <ac:spMkLst>
            <pc:docMk/>
            <pc:sldMk cId="3562363658" sldId="280"/>
            <ac:spMk id="15" creationId="{34D33442-D148-4775-BF80-91F053E57183}"/>
          </ac:spMkLst>
        </pc:spChg>
        <pc:spChg chg="add del">
          <ac:chgData name="Elisabeth Ploeg" userId="77054629-e8a0-4978-a1ff-32c5c27dd21f" providerId="ADAL" clId="{7903F573-C178-4910-A515-AEDE03039A37}" dt="2021-06-06T21:36:17.130" v="195" actId="26606"/>
          <ac:spMkLst>
            <pc:docMk/>
            <pc:sldMk cId="3562363658" sldId="280"/>
            <ac:spMk id="17" creationId="{BD5E068D-E677-4E1B-8CE2-8CE1826A1D0A}"/>
          </ac:spMkLst>
        </pc:spChg>
        <pc:spChg chg="add del">
          <ac:chgData name="Elisabeth Ploeg" userId="77054629-e8a0-4978-a1ff-32c5c27dd21f" providerId="ADAL" clId="{7903F573-C178-4910-A515-AEDE03039A37}" dt="2021-06-06T21:30:40.745" v="189" actId="26606"/>
          <ac:spMkLst>
            <pc:docMk/>
            <pc:sldMk cId="3562363658" sldId="280"/>
            <ac:spMk id="18" creationId="{843969B5-FE3E-4150-B93F-B908A270CDF5}"/>
          </ac:spMkLst>
        </pc:spChg>
        <pc:spChg chg="add del">
          <ac:chgData name="Elisabeth Ploeg" userId="77054629-e8a0-4978-a1ff-32c5c27dd21f" providerId="ADAL" clId="{7903F573-C178-4910-A515-AEDE03039A37}" dt="2021-06-06T21:30:40.745" v="189" actId="26606"/>
          <ac:spMkLst>
            <pc:docMk/>
            <pc:sldMk cId="3562363658" sldId="280"/>
            <ac:spMk id="20" creationId="{11FCBB93-2B1C-491C-903C-769C626EA32F}"/>
          </ac:spMkLst>
        </pc:spChg>
        <pc:spChg chg="add del">
          <ac:chgData name="Elisabeth Ploeg" userId="77054629-e8a0-4978-a1ff-32c5c27dd21f" providerId="ADAL" clId="{7903F573-C178-4910-A515-AEDE03039A37}" dt="2021-06-06T21:30:40.745" v="189" actId="26606"/>
          <ac:spMkLst>
            <pc:docMk/>
            <pc:sldMk cId="3562363658" sldId="280"/>
            <ac:spMk id="22" creationId="{650464D7-9DE6-4DE1-865A-27A05DB100EB}"/>
          </ac:spMkLst>
        </pc:spChg>
        <pc:spChg chg="add del">
          <ac:chgData name="Elisabeth Ploeg" userId="77054629-e8a0-4978-a1ff-32c5c27dd21f" providerId="ADAL" clId="{7903F573-C178-4910-A515-AEDE03039A37}" dt="2021-06-06T21:36:17.130" v="195" actId="26606"/>
          <ac:spMkLst>
            <pc:docMk/>
            <pc:sldMk cId="3562363658" sldId="280"/>
            <ac:spMk id="24" creationId="{F9AD6E12-8A58-4D86-AACD-D58C4B256629}"/>
          </ac:spMkLst>
        </pc:spChg>
        <pc:spChg chg="add">
          <ac:chgData name="Elisabeth Ploeg" userId="77054629-e8a0-4978-a1ff-32c5c27dd21f" providerId="ADAL" clId="{7903F573-C178-4910-A515-AEDE03039A37}" dt="2021-06-06T21:36:17.130" v="195" actId="26606"/>
          <ac:spMkLst>
            <pc:docMk/>
            <pc:sldMk cId="3562363658" sldId="280"/>
            <ac:spMk id="29" creationId="{34D33442-D148-4775-BF80-91F053E57183}"/>
          </ac:spMkLst>
        </pc:spChg>
        <pc:spChg chg="add">
          <ac:chgData name="Elisabeth Ploeg" userId="77054629-e8a0-4978-a1ff-32c5c27dd21f" providerId="ADAL" clId="{7903F573-C178-4910-A515-AEDE03039A37}" dt="2021-06-06T21:36:17.130" v="195" actId="26606"/>
          <ac:spMkLst>
            <pc:docMk/>
            <pc:sldMk cId="3562363658" sldId="280"/>
            <ac:spMk id="33" creationId="{BD5E068D-E677-4E1B-8CE2-8CE1826A1D0A}"/>
          </ac:spMkLst>
        </pc:spChg>
        <pc:spChg chg="add">
          <ac:chgData name="Elisabeth Ploeg" userId="77054629-e8a0-4978-a1ff-32c5c27dd21f" providerId="ADAL" clId="{7903F573-C178-4910-A515-AEDE03039A37}" dt="2021-06-06T21:36:17.130" v="195" actId="26606"/>
          <ac:spMkLst>
            <pc:docMk/>
            <pc:sldMk cId="3562363658" sldId="280"/>
            <ac:spMk id="35" creationId="{F9AD6E12-8A58-4D86-AACD-D58C4B256629}"/>
          </ac:spMkLst>
        </pc:spChg>
        <pc:picChg chg="add del mod">
          <ac:chgData name="Elisabeth Ploeg" userId="77054629-e8a0-4978-a1ff-32c5c27dd21f" providerId="ADAL" clId="{7903F573-C178-4910-A515-AEDE03039A37}" dt="2021-06-06T21:30:43.509" v="190"/>
          <ac:picMkLst>
            <pc:docMk/>
            <pc:sldMk cId="3562363658" sldId="280"/>
            <ac:picMk id="5" creationId="{030F52E5-19AB-4D3D-A5BE-4C8BDAF1E6E6}"/>
          </ac:picMkLst>
        </pc:picChg>
        <pc:picChg chg="add del mod ord">
          <ac:chgData name="Elisabeth Ploeg" userId="77054629-e8a0-4978-a1ff-32c5c27dd21f" providerId="ADAL" clId="{7903F573-C178-4910-A515-AEDE03039A37}" dt="2021-06-06T21:36:05.992" v="193" actId="478"/>
          <ac:picMkLst>
            <pc:docMk/>
            <pc:sldMk cId="3562363658" sldId="280"/>
            <ac:picMk id="6" creationId="{9108FE6D-65C6-4BD4-89D8-36855A7390AC}"/>
          </ac:picMkLst>
        </pc:picChg>
        <pc:picChg chg="add mod ord">
          <ac:chgData name="Elisabeth Ploeg" userId="77054629-e8a0-4978-a1ff-32c5c27dd21f" providerId="ADAL" clId="{7903F573-C178-4910-A515-AEDE03039A37}" dt="2021-06-06T21:36:17.130" v="195" actId="26606"/>
          <ac:picMkLst>
            <pc:docMk/>
            <pc:sldMk cId="3562363658" sldId="280"/>
            <ac:picMk id="7" creationId="{D768E7EB-5825-4458-9CFA-50F439EE7D4F}"/>
          </ac:picMkLst>
        </pc:picChg>
        <pc:cxnChg chg="add del">
          <ac:chgData name="Elisabeth Ploeg" userId="77054629-e8a0-4978-a1ff-32c5c27dd21f" providerId="ADAL" clId="{7903F573-C178-4910-A515-AEDE03039A37}" dt="2021-06-06T21:36:17.130" v="195" actId="26606"/>
          <ac:cxnSpMkLst>
            <pc:docMk/>
            <pc:sldMk cId="3562363658" sldId="280"/>
            <ac:cxnSpMk id="16" creationId="{E8EF2C47-53DA-4F9F-918A-F6057C8EB82D}"/>
          </ac:cxnSpMkLst>
        </pc:cxnChg>
        <pc:cxnChg chg="add">
          <ac:chgData name="Elisabeth Ploeg" userId="77054629-e8a0-4978-a1ff-32c5c27dd21f" providerId="ADAL" clId="{7903F573-C178-4910-A515-AEDE03039A37}" dt="2021-06-06T21:36:17.130" v="195" actId="26606"/>
          <ac:cxnSpMkLst>
            <pc:docMk/>
            <pc:sldMk cId="3562363658" sldId="280"/>
            <ac:cxnSpMk id="31" creationId="{E8EF2C47-53DA-4F9F-918A-F6057C8EB82D}"/>
          </ac:cxnSpMkLst>
        </pc:cxnChg>
      </pc:sldChg>
      <pc:sldChg chg="addSp modSp mod setBg">
        <pc:chgData name="Elisabeth Ploeg" userId="77054629-e8a0-4978-a1ff-32c5c27dd21f" providerId="ADAL" clId="{7903F573-C178-4910-A515-AEDE03039A37}" dt="2021-06-06T21:25:20.613" v="157" actId="26606"/>
        <pc:sldMkLst>
          <pc:docMk/>
          <pc:sldMk cId="2659406313" sldId="283"/>
        </pc:sldMkLst>
        <pc:spChg chg="mod">
          <ac:chgData name="Elisabeth Ploeg" userId="77054629-e8a0-4978-a1ff-32c5c27dd21f" providerId="ADAL" clId="{7903F573-C178-4910-A515-AEDE03039A37}" dt="2021-06-06T21:25:20.613" v="157" actId="26606"/>
          <ac:spMkLst>
            <pc:docMk/>
            <pc:sldMk cId="2659406313" sldId="283"/>
            <ac:spMk id="2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5:20.613" v="157" actId="26606"/>
          <ac:spMkLst>
            <pc:docMk/>
            <pc:sldMk cId="2659406313" sldId="283"/>
            <ac:spMk id="3" creationId="{00000000-0000-0000-0000-000000000000}"/>
          </ac:spMkLst>
        </pc:spChg>
        <pc:spChg chg="mod">
          <ac:chgData name="Elisabeth Ploeg" userId="77054629-e8a0-4978-a1ff-32c5c27dd21f" providerId="ADAL" clId="{7903F573-C178-4910-A515-AEDE03039A37}" dt="2021-06-06T21:25:20.613" v="157" actId="26606"/>
          <ac:spMkLst>
            <pc:docMk/>
            <pc:sldMk cId="2659406313" sldId="283"/>
            <ac:spMk id="4" creationId="{196DA477-5C29-4B3B-A7D1-A886A696478C}"/>
          </ac:spMkLst>
        </pc:spChg>
        <pc:spChg chg="add">
          <ac:chgData name="Elisabeth Ploeg" userId="77054629-e8a0-4978-a1ff-32c5c27dd21f" providerId="ADAL" clId="{7903F573-C178-4910-A515-AEDE03039A37}" dt="2021-06-06T21:25:20.613" v="157" actId="26606"/>
          <ac:spMkLst>
            <pc:docMk/>
            <pc:sldMk cId="2659406313" sldId="283"/>
            <ac:spMk id="9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5:20.613" v="157" actId="26606"/>
          <ac:spMkLst>
            <pc:docMk/>
            <pc:sldMk cId="2659406313" sldId="283"/>
            <ac:spMk id="11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5:20.613" v="157" actId="26606"/>
          <ac:spMkLst>
            <pc:docMk/>
            <pc:sldMk cId="2659406313" sldId="283"/>
            <ac:spMk id="13" creationId="{054B3F04-9EAC-45C0-B3CE-0387EEA10A0C}"/>
          </ac:spMkLst>
        </pc:spChg>
      </pc:sldChg>
      <pc:sldChg chg="addSp modSp mod setBg">
        <pc:chgData name="Elisabeth Ploeg" userId="77054629-e8a0-4978-a1ff-32c5c27dd21f" providerId="ADAL" clId="{7903F573-C178-4910-A515-AEDE03039A37}" dt="2021-06-06T21:26:37.299" v="177" actId="26606"/>
        <pc:sldMkLst>
          <pc:docMk/>
          <pc:sldMk cId="255282672" sldId="284"/>
        </pc:sldMkLst>
        <pc:spChg chg="mod">
          <ac:chgData name="Elisabeth Ploeg" userId="77054629-e8a0-4978-a1ff-32c5c27dd21f" providerId="ADAL" clId="{7903F573-C178-4910-A515-AEDE03039A37}" dt="2021-06-06T21:26:37.299" v="177" actId="26606"/>
          <ac:spMkLst>
            <pc:docMk/>
            <pc:sldMk cId="255282672" sldId="284"/>
            <ac:spMk id="2" creationId="{103B8981-CDD0-44AB-8F69-F82AC35D4290}"/>
          </ac:spMkLst>
        </pc:spChg>
        <pc:spChg chg="mod">
          <ac:chgData name="Elisabeth Ploeg" userId="77054629-e8a0-4978-a1ff-32c5c27dd21f" providerId="ADAL" clId="{7903F573-C178-4910-A515-AEDE03039A37}" dt="2021-06-06T21:26:37.299" v="177" actId="26606"/>
          <ac:spMkLst>
            <pc:docMk/>
            <pc:sldMk cId="255282672" sldId="284"/>
            <ac:spMk id="3" creationId="{9FEA2234-9605-41E6-85E9-B16B9923B4FA}"/>
          </ac:spMkLst>
        </pc:spChg>
        <pc:spChg chg="mod">
          <ac:chgData name="Elisabeth Ploeg" userId="77054629-e8a0-4978-a1ff-32c5c27dd21f" providerId="ADAL" clId="{7903F573-C178-4910-A515-AEDE03039A37}" dt="2021-06-06T21:26:37.299" v="177" actId="26606"/>
          <ac:spMkLst>
            <pc:docMk/>
            <pc:sldMk cId="255282672" sldId="284"/>
            <ac:spMk id="4" creationId="{C6694B25-2C97-4A15-A1C5-83F0AB286F15}"/>
          </ac:spMkLst>
        </pc:spChg>
        <pc:spChg chg="add">
          <ac:chgData name="Elisabeth Ploeg" userId="77054629-e8a0-4978-a1ff-32c5c27dd21f" providerId="ADAL" clId="{7903F573-C178-4910-A515-AEDE03039A37}" dt="2021-06-06T21:26:37.299" v="177" actId="26606"/>
          <ac:spMkLst>
            <pc:docMk/>
            <pc:sldMk cId="255282672" sldId="284"/>
            <ac:spMk id="9" creationId="{3741B58E-3B65-4A01-A276-975AB2CF8A08}"/>
          </ac:spMkLst>
        </pc:spChg>
        <pc:spChg chg="add">
          <ac:chgData name="Elisabeth Ploeg" userId="77054629-e8a0-4978-a1ff-32c5c27dd21f" providerId="ADAL" clId="{7903F573-C178-4910-A515-AEDE03039A37}" dt="2021-06-06T21:26:37.299" v="177" actId="26606"/>
          <ac:spMkLst>
            <pc:docMk/>
            <pc:sldMk cId="255282672" sldId="284"/>
            <ac:spMk id="11" creationId="{7AAC67C3-831B-4AB1-A259-DFB839CAFAFC}"/>
          </ac:spMkLst>
        </pc:spChg>
        <pc:spChg chg="add">
          <ac:chgData name="Elisabeth Ploeg" userId="77054629-e8a0-4978-a1ff-32c5c27dd21f" providerId="ADAL" clId="{7903F573-C178-4910-A515-AEDE03039A37}" dt="2021-06-06T21:26:37.299" v="177" actId="26606"/>
          <ac:spMkLst>
            <pc:docMk/>
            <pc:sldMk cId="255282672" sldId="284"/>
            <ac:spMk id="13" creationId="{054B3F04-9EAC-45C0-B3CE-0387EEA10A0C}"/>
          </ac:spMkLst>
        </pc:spChg>
      </pc:sldChg>
    </pc:docChg>
  </pc:docChgLst>
  <pc:docChgLst>
    <pc:chgData name="Elisabeth Ploeg" userId="77054629-e8a0-4978-a1ff-32c5c27dd21f" providerId="ADAL" clId="{7D296663-F775-42CE-8CCD-B117EB3A9951}"/>
    <pc:docChg chg="undo custSel addSld modSld sldOrd modSection">
      <pc:chgData name="Elisabeth Ploeg" userId="77054629-e8a0-4978-a1ff-32c5c27dd21f" providerId="ADAL" clId="{7D296663-F775-42CE-8CCD-B117EB3A9951}" dt="2021-02-02T23:08:46.079" v="2011" actId="20577"/>
      <pc:docMkLst>
        <pc:docMk/>
      </pc:docMkLst>
      <pc:sldChg chg="modSp mod">
        <pc:chgData name="Elisabeth Ploeg" userId="77054629-e8a0-4978-a1ff-32c5c27dd21f" providerId="ADAL" clId="{7D296663-F775-42CE-8CCD-B117EB3A9951}" dt="2021-02-02T20:47:14.666" v="2" actId="20577"/>
        <pc:sldMkLst>
          <pc:docMk/>
          <pc:sldMk cId="402082128" sldId="256"/>
        </pc:sldMkLst>
        <pc:spChg chg="mod">
          <ac:chgData name="Elisabeth Ploeg" userId="77054629-e8a0-4978-a1ff-32c5c27dd21f" providerId="ADAL" clId="{7D296663-F775-42CE-8CCD-B117EB3A9951}" dt="2021-02-02T20:47:14.666" v="2" actId="20577"/>
          <ac:spMkLst>
            <pc:docMk/>
            <pc:sldMk cId="402082128" sldId="256"/>
            <ac:spMk id="2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0:47:49.696" v="50" actId="20577"/>
        <pc:sldMkLst>
          <pc:docMk/>
          <pc:sldMk cId="375108774" sldId="257"/>
        </pc:sldMkLst>
        <pc:spChg chg="mod">
          <ac:chgData name="Elisabeth Ploeg" userId="77054629-e8a0-4978-a1ff-32c5c27dd21f" providerId="ADAL" clId="{7D296663-F775-42CE-8CCD-B117EB3A9951}" dt="2021-02-02T20:47:49.696" v="50" actId="20577"/>
          <ac:spMkLst>
            <pc:docMk/>
            <pc:sldMk cId="375108774" sldId="257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0:49:38.952" v="157" actId="6549"/>
        <pc:sldMkLst>
          <pc:docMk/>
          <pc:sldMk cId="1094034468" sldId="258"/>
        </pc:sldMkLst>
        <pc:spChg chg="mod">
          <ac:chgData name="Elisabeth Ploeg" userId="77054629-e8a0-4978-a1ff-32c5c27dd21f" providerId="ADAL" clId="{7D296663-F775-42CE-8CCD-B117EB3A9951}" dt="2021-02-02T20:49:38.952" v="157" actId="6549"/>
          <ac:spMkLst>
            <pc:docMk/>
            <pc:sldMk cId="1094034468" sldId="258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0:54:36.582" v="461" actId="20577"/>
        <pc:sldMkLst>
          <pc:docMk/>
          <pc:sldMk cId="1391952959" sldId="259"/>
        </pc:sldMkLst>
        <pc:spChg chg="mod">
          <ac:chgData name="Elisabeth Ploeg" userId="77054629-e8a0-4978-a1ff-32c5c27dd21f" providerId="ADAL" clId="{7D296663-F775-42CE-8CCD-B117EB3A9951}" dt="2021-02-02T20:54:36.582" v="461" actId="20577"/>
          <ac:spMkLst>
            <pc:docMk/>
            <pc:sldMk cId="1391952959" sldId="259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0:51:22.556" v="292" actId="20577"/>
        <pc:sldMkLst>
          <pc:docMk/>
          <pc:sldMk cId="3786683159" sldId="260"/>
        </pc:sldMkLst>
        <pc:spChg chg="mod">
          <ac:chgData name="Elisabeth Ploeg" userId="77054629-e8a0-4978-a1ff-32c5c27dd21f" providerId="ADAL" clId="{7D296663-F775-42CE-8CCD-B117EB3A9951}" dt="2021-02-02T20:51:22.556" v="292" actId="20577"/>
          <ac:spMkLst>
            <pc:docMk/>
            <pc:sldMk cId="3786683159" sldId="260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0:56:33.493" v="587" actId="6549"/>
        <pc:sldMkLst>
          <pc:docMk/>
          <pc:sldMk cId="4085527293" sldId="261"/>
        </pc:sldMkLst>
        <pc:spChg chg="mod">
          <ac:chgData name="Elisabeth Ploeg" userId="77054629-e8a0-4978-a1ff-32c5c27dd21f" providerId="ADAL" clId="{7D296663-F775-42CE-8CCD-B117EB3A9951}" dt="2021-02-02T20:56:33.493" v="587" actId="6549"/>
          <ac:spMkLst>
            <pc:docMk/>
            <pc:sldMk cId="4085527293" sldId="261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0:57:54.061" v="698" actId="6549"/>
        <pc:sldMkLst>
          <pc:docMk/>
          <pc:sldMk cId="2690854093" sldId="262"/>
        </pc:sldMkLst>
        <pc:spChg chg="mod">
          <ac:chgData name="Elisabeth Ploeg" userId="77054629-e8a0-4978-a1ff-32c5c27dd21f" providerId="ADAL" clId="{7D296663-F775-42CE-8CCD-B117EB3A9951}" dt="2021-02-02T20:57:54.061" v="698" actId="6549"/>
          <ac:spMkLst>
            <pc:docMk/>
            <pc:sldMk cId="2690854093" sldId="262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14:59.221" v="1317" actId="20577"/>
        <pc:sldMkLst>
          <pc:docMk/>
          <pc:sldMk cId="936163041" sldId="263"/>
        </pc:sldMkLst>
        <pc:spChg chg="mod">
          <ac:chgData name="Elisabeth Ploeg" userId="77054629-e8a0-4978-a1ff-32c5c27dd21f" providerId="ADAL" clId="{7D296663-F775-42CE-8CCD-B117EB3A9951}" dt="2021-02-02T21:14:59.221" v="1317" actId="20577"/>
          <ac:spMkLst>
            <pc:docMk/>
            <pc:sldMk cId="936163041" sldId="263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15:28.577" v="1363" actId="20577"/>
        <pc:sldMkLst>
          <pc:docMk/>
          <pc:sldMk cId="2570623851" sldId="264"/>
        </pc:sldMkLst>
        <pc:spChg chg="mod">
          <ac:chgData name="Elisabeth Ploeg" userId="77054629-e8a0-4978-a1ff-32c5c27dd21f" providerId="ADAL" clId="{7D296663-F775-42CE-8CCD-B117EB3A9951}" dt="2021-02-02T21:15:28.577" v="1363" actId="20577"/>
          <ac:spMkLst>
            <pc:docMk/>
            <pc:sldMk cId="2570623851" sldId="264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00:13.330" v="746" actId="6549"/>
        <pc:sldMkLst>
          <pc:docMk/>
          <pc:sldMk cId="752055527" sldId="266"/>
        </pc:sldMkLst>
        <pc:spChg chg="mod">
          <ac:chgData name="Elisabeth Ploeg" userId="77054629-e8a0-4978-a1ff-32c5c27dd21f" providerId="ADAL" clId="{7D296663-F775-42CE-8CCD-B117EB3A9951}" dt="2021-02-02T21:00:13.330" v="746" actId="6549"/>
          <ac:spMkLst>
            <pc:docMk/>
            <pc:sldMk cId="752055527" sldId="266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01:10.932" v="790" actId="20577"/>
        <pc:sldMkLst>
          <pc:docMk/>
          <pc:sldMk cId="515467062" sldId="267"/>
        </pc:sldMkLst>
        <pc:spChg chg="mod">
          <ac:chgData name="Elisabeth Ploeg" userId="77054629-e8a0-4978-a1ff-32c5c27dd21f" providerId="ADAL" clId="{7D296663-F775-42CE-8CCD-B117EB3A9951}" dt="2021-02-02T21:01:10.932" v="790" actId="20577"/>
          <ac:spMkLst>
            <pc:docMk/>
            <pc:sldMk cId="515467062" sldId="267"/>
            <ac:spMk id="3" creationId="{00000000-0000-0000-0000-000000000000}"/>
          </ac:spMkLst>
        </pc:spChg>
      </pc:sldChg>
      <pc:sldChg chg="modSp">
        <pc:chgData name="Elisabeth Ploeg" userId="77054629-e8a0-4978-a1ff-32c5c27dd21f" providerId="ADAL" clId="{7D296663-F775-42CE-8CCD-B117EB3A9951}" dt="2021-02-02T21:17:38.411" v="1437" actId="1076"/>
        <pc:sldMkLst>
          <pc:docMk/>
          <pc:sldMk cId="988679773" sldId="268"/>
        </pc:sldMkLst>
        <pc:picChg chg="mod">
          <ac:chgData name="Elisabeth Ploeg" userId="77054629-e8a0-4978-a1ff-32c5c27dd21f" providerId="ADAL" clId="{7D296663-F775-42CE-8CCD-B117EB3A9951}" dt="2021-02-02T21:17:38.411" v="1437" actId="1076"/>
          <ac:picMkLst>
            <pc:docMk/>
            <pc:sldMk cId="988679773" sldId="268"/>
            <ac:picMk id="4098" creationId="{00000000-0000-0000-0000-000000000000}"/>
          </ac:picMkLst>
        </pc:picChg>
      </pc:sldChg>
      <pc:sldChg chg="modSp mod">
        <pc:chgData name="Elisabeth Ploeg" userId="77054629-e8a0-4978-a1ff-32c5c27dd21f" providerId="ADAL" clId="{7D296663-F775-42CE-8CCD-B117EB3A9951}" dt="2021-02-02T21:05:12.346" v="1050" actId="20577"/>
        <pc:sldMkLst>
          <pc:docMk/>
          <pc:sldMk cId="2604507987" sldId="269"/>
        </pc:sldMkLst>
        <pc:spChg chg="mod">
          <ac:chgData name="Elisabeth Ploeg" userId="77054629-e8a0-4978-a1ff-32c5c27dd21f" providerId="ADAL" clId="{7D296663-F775-42CE-8CCD-B117EB3A9951}" dt="2021-02-02T21:05:12.346" v="1050" actId="20577"/>
          <ac:spMkLst>
            <pc:docMk/>
            <pc:sldMk cId="2604507987" sldId="269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02:35.639" v="849" actId="20577"/>
        <pc:sldMkLst>
          <pc:docMk/>
          <pc:sldMk cId="978655943" sldId="270"/>
        </pc:sldMkLst>
        <pc:spChg chg="mod">
          <ac:chgData name="Elisabeth Ploeg" userId="77054629-e8a0-4978-a1ff-32c5c27dd21f" providerId="ADAL" clId="{7D296663-F775-42CE-8CCD-B117EB3A9951}" dt="2021-02-02T21:02:35.639" v="849" actId="20577"/>
          <ac:spMkLst>
            <pc:docMk/>
            <pc:sldMk cId="978655943" sldId="270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3:08:46.079" v="2011" actId="20577"/>
        <pc:sldMkLst>
          <pc:docMk/>
          <pc:sldMk cId="483927743" sldId="271"/>
        </pc:sldMkLst>
        <pc:spChg chg="mod">
          <ac:chgData name="Elisabeth Ploeg" userId="77054629-e8a0-4978-a1ff-32c5c27dd21f" providerId="ADAL" clId="{7D296663-F775-42CE-8CCD-B117EB3A9951}" dt="2021-02-02T23:08:46.079" v="2011" actId="20577"/>
          <ac:spMkLst>
            <pc:docMk/>
            <pc:sldMk cId="483927743" sldId="271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01:33.662" v="813" actId="20577"/>
        <pc:sldMkLst>
          <pc:docMk/>
          <pc:sldMk cId="3517898566" sldId="274"/>
        </pc:sldMkLst>
        <pc:spChg chg="mod">
          <ac:chgData name="Elisabeth Ploeg" userId="77054629-e8a0-4978-a1ff-32c5c27dd21f" providerId="ADAL" clId="{7D296663-F775-42CE-8CCD-B117EB3A9951}" dt="2021-02-02T21:01:33.662" v="813" actId="20577"/>
          <ac:spMkLst>
            <pc:docMk/>
            <pc:sldMk cId="3517898566" sldId="274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10:59.168" v="1105" actId="313"/>
        <pc:sldMkLst>
          <pc:docMk/>
          <pc:sldMk cId="3675670652" sldId="276"/>
        </pc:sldMkLst>
        <pc:spChg chg="mod">
          <ac:chgData name="Elisabeth Ploeg" userId="77054629-e8a0-4978-a1ff-32c5c27dd21f" providerId="ADAL" clId="{7D296663-F775-42CE-8CCD-B117EB3A9951}" dt="2021-02-02T21:10:59.168" v="1105" actId="313"/>
          <ac:spMkLst>
            <pc:docMk/>
            <pc:sldMk cId="3675670652" sldId="276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17:13.365" v="1436" actId="20577"/>
        <pc:sldMkLst>
          <pc:docMk/>
          <pc:sldMk cId="1881310287" sldId="277"/>
        </pc:sldMkLst>
        <pc:spChg chg="mod">
          <ac:chgData name="Elisabeth Ploeg" userId="77054629-e8a0-4978-a1ff-32c5c27dd21f" providerId="ADAL" clId="{7D296663-F775-42CE-8CCD-B117EB3A9951}" dt="2021-02-02T21:17:13.365" v="1436" actId="20577"/>
          <ac:spMkLst>
            <pc:docMk/>
            <pc:sldMk cId="1881310287" sldId="277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05:53.861" v="1075" actId="20577"/>
        <pc:sldMkLst>
          <pc:docMk/>
          <pc:sldMk cId="3309837243" sldId="278"/>
        </pc:sldMkLst>
        <pc:spChg chg="mod">
          <ac:chgData name="Elisabeth Ploeg" userId="77054629-e8a0-4978-a1ff-32c5c27dd21f" providerId="ADAL" clId="{7D296663-F775-42CE-8CCD-B117EB3A9951}" dt="2021-02-02T21:05:53.861" v="1075" actId="20577"/>
          <ac:spMkLst>
            <pc:docMk/>
            <pc:sldMk cId="3309837243" sldId="278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12:28.408" v="1193" actId="20577"/>
        <pc:sldMkLst>
          <pc:docMk/>
          <pc:sldMk cId="1769855125" sldId="279"/>
        </pc:sldMkLst>
        <pc:spChg chg="mod">
          <ac:chgData name="Elisabeth Ploeg" userId="77054629-e8a0-4978-a1ff-32c5c27dd21f" providerId="ADAL" clId="{7D296663-F775-42CE-8CCD-B117EB3A9951}" dt="2021-02-02T21:12:28.408" v="1193" actId="20577"/>
          <ac:spMkLst>
            <pc:docMk/>
            <pc:sldMk cId="1769855125" sldId="279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13:20.197" v="1267" actId="20577"/>
        <pc:sldMkLst>
          <pc:docMk/>
          <pc:sldMk cId="3562363658" sldId="280"/>
        </pc:sldMkLst>
        <pc:spChg chg="mod">
          <ac:chgData name="Elisabeth Ploeg" userId="77054629-e8a0-4978-a1ff-32c5c27dd21f" providerId="ADAL" clId="{7D296663-F775-42CE-8CCD-B117EB3A9951}" dt="2021-02-02T21:12:58.874" v="1218" actId="20577"/>
          <ac:spMkLst>
            <pc:docMk/>
            <pc:sldMk cId="3562363658" sldId="280"/>
            <ac:spMk id="2" creationId="{00000000-0000-0000-0000-000000000000}"/>
          </ac:spMkLst>
        </pc:spChg>
        <pc:spChg chg="mod">
          <ac:chgData name="Elisabeth Ploeg" userId="77054629-e8a0-4978-a1ff-32c5c27dd21f" providerId="ADAL" clId="{7D296663-F775-42CE-8CCD-B117EB3A9951}" dt="2021-02-02T21:13:20.197" v="1267" actId="20577"/>
          <ac:spMkLst>
            <pc:docMk/>
            <pc:sldMk cId="3562363658" sldId="280"/>
            <ac:spMk id="3" creationId="{00000000-0000-0000-0000-000000000000}"/>
          </ac:spMkLst>
        </pc:spChg>
      </pc:sldChg>
      <pc:sldChg chg="modSp mod">
        <pc:chgData name="Elisabeth Ploeg" userId="77054629-e8a0-4978-a1ff-32c5c27dd21f" providerId="ADAL" clId="{7D296663-F775-42CE-8CCD-B117EB3A9951}" dt="2021-02-02T21:01:55.888" v="827" actId="20577"/>
        <pc:sldMkLst>
          <pc:docMk/>
          <pc:sldMk cId="2659406313" sldId="283"/>
        </pc:sldMkLst>
        <pc:spChg chg="mod">
          <ac:chgData name="Elisabeth Ploeg" userId="77054629-e8a0-4978-a1ff-32c5c27dd21f" providerId="ADAL" clId="{7D296663-F775-42CE-8CCD-B117EB3A9951}" dt="2021-02-02T21:01:55.888" v="827" actId="20577"/>
          <ac:spMkLst>
            <pc:docMk/>
            <pc:sldMk cId="2659406313" sldId="283"/>
            <ac:spMk id="3" creationId="{00000000-0000-0000-0000-000000000000}"/>
          </ac:spMkLst>
        </pc:spChg>
      </pc:sldChg>
      <pc:sldChg chg="modSp new mod ord">
        <pc:chgData name="Elisabeth Ploeg" userId="77054629-e8a0-4978-a1ff-32c5c27dd21f" providerId="ADAL" clId="{7D296663-F775-42CE-8CCD-B117EB3A9951}" dt="2021-02-02T21:24:26.285" v="1818"/>
        <pc:sldMkLst>
          <pc:docMk/>
          <pc:sldMk cId="255282672" sldId="284"/>
        </pc:sldMkLst>
        <pc:spChg chg="mod">
          <ac:chgData name="Elisabeth Ploeg" userId="77054629-e8a0-4978-a1ff-32c5c27dd21f" providerId="ADAL" clId="{7D296663-F775-42CE-8CCD-B117EB3A9951}" dt="2021-02-02T21:18:31.300" v="1450" actId="20577"/>
          <ac:spMkLst>
            <pc:docMk/>
            <pc:sldMk cId="255282672" sldId="284"/>
            <ac:spMk id="2" creationId="{103B8981-CDD0-44AB-8F69-F82AC35D4290}"/>
          </ac:spMkLst>
        </pc:spChg>
        <pc:spChg chg="mod">
          <ac:chgData name="Elisabeth Ploeg" userId="77054629-e8a0-4978-a1ff-32c5c27dd21f" providerId="ADAL" clId="{7D296663-F775-42CE-8CCD-B117EB3A9951}" dt="2021-02-02T21:24:07.334" v="1816" actId="20577"/>
          <ac:spMkLst>
            <pc:docMk/>
            <pc:sldMk cId="255282672" sldId="284"/>
            <ac:spMk id="3" creationId="{9FEA2234-9605-41E6-85E9-B16B9923B4FA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hyperlink" Target="https://maken.wikiwijs.nl/173071/Deskundigheidsbevordering_en_Kwaliteitszorg_Examen_11_en_12" TargetMode="Externa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Relationship Id="rId14" Type="http://schemas.openxmlformats.org/officeDocument/2006/relationships/image" Target="../media/image33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5" Type="http://schemas.openxmlformats.org/officeDocument/2006/relationships/hyperlink" Target="https://maken.wikiwijs.nl/173071/Deskundigheidsbevordering_en_Kwaliteitszorg_Examen_11_en_12" TargetMode="External"/><Relationship Id="rId4" Type="http://schemas.openxmlformats.org/officeDocument/2006/relationships/image" Target="../media/image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Relationship Id="rId14" Type="http://schemas.openxmlformats.org/officeDocument/2006/relationships/image" Target="../media/image3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7A4E97-5C1E-41BD-A39B-F824670E09A4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45CB67E-ABF9-40C2-8779-58EA024CEBDE}">
      <dgm:prSet/>
      <dgm:spPr/>
      <dgm:t>
        <a:bodyPr/>
        <a:lstStyle/>
        <a:p>
          <a:r>
            <a:rPr lang="nl-NL"/>
            <a:t>Uitdelen toelichting op examen E</a:t>
          </a:r>
          <a:endParaRPr lang="en-US"/>
        </a:p>
      </dgm:t>
    </dgm:pt>
    <dgm:pt modelId="{0D5FB04F-25FD-4795-9061-E8F7B88DAFB8}" type="parTrans" cxnId="{A7D0CB11-998A-4759-81E8-4F731E7C21E3}">
      <dgm:prSet/>
      <dgm:spPr/>
      <dgm:t>
        <a:bodyPr/>
        <a:lstStyle/>
        <a:p>
          <a:endParaRPr lang="en-US"/>
        </a:p>
      </dgm:t>
    </dgm:pt>
    <dgm:pt modelId="{461535A4-D974-4EA5-8A9C-01AA22FD47CD}" type="sibTrans" cxnId="{A7D0CB11-998A-4759-81E8-4F731E7C21E3}">
      <dgm:prSet/>
      <dgm:spPr/>
      <dgm:t>
        <a:bodyPr/>
        <a:lstStyle/>
        <a:p>
          <a:endParaRPr lang="en-US"/>
        </a:p>
      </dgm:t>
    </dgm:pt>
    <dgm:pt modelId="{9A628CF2-E563-4FDB-AC75-D87E939E593C}">
      <dgm:prSet/>
      <dgm:spPr/>
      <dgm:t>
        <a:bodyPr/>
        <a:lstStyle/>
        <a:p>
          <a:r>
            <a:rPr lang="nl-NL" dirty="0"/>
            <a:t>Lees de toelichting t/m sprint 4 zie wiki </a:t>
          </a:r>
          <a:r>
            <a:rPr lang="nl-NL" dirty="0">
              <a:hlinkClick xmlns:r="http://schemas.openxmlformats.org/officeDocument/2006/relationships" r:id="rId1"/>
            </a:rPr>
            <a:t>https://maken.wikiwijs.nl/173071/Deskundigheidsbevordering_en_Kwaliteitszorg_Examen_11_en_12</a:t>
          </a:r>
          <a:r>
            <a:rPr lang="nl-NL" dirty="0"/>
            <a:t> </a:t>
          </a:r>
          <a:endParaRPr lang="en-US" dirty="0"/>
        </a:p>
      </dgm:t>
    </dgm:pt>
    <dgm:pt modelId="{96D00E5E-9B69-41B8-B7A5-17287FBBC7DC}" type="parTrans" cxnId="{1F9F979F-B746-4902-A4B2-318C16D386AA}">
      <dgm:prSet/>
      <dgm:spPr/>
      <dgm:t>
        <a:bodyPr/>
        <a:lstStyle/>
        <a:p>
          <a:endParaRPr lang="en-US"/>
        </a:p>
      </dgm:t>
    </dgm:pt>
    <dgm:pt modelId="{147B85CE-E36C-4CC9-95D2-9ACEC5430B85}" type="sibTrans" cxnId="{1F9F979F-B746-4902-A4B2-318C16D386AA}">
      <dgm:prSet/>
      <dgm:spPr/>
      <dgm:t>
        <a:bodyPr/>
        <a:lstStyle/>
        <a:p>
          <a:endParaRPr lang="en-US"/>
        </a:p>
      </dgm:t>
    </dgm:pt>
    <dgm:pt modelId="{9DD672F3-AEA7-44B7-BDA2-1D6BB5E01242}" type="pres">
      <dgm:prSet presAssocID="{3F7A4E97-5C1E-41BD-A39B-F824670E09A4}" presName="root" presStyleCnt="0">
        <dgm:presLayoutVars>
          <dgm:dir/>
          <dgm:resizeHandles val="exact"/>
        </dgm:presLayoutVars>
      </dgm:prSet>
      <dgm:spPr/>
    </dgm:pt>
    <dgm:pt modelId="{DA7ABFD2-FD9F-4804-8862-F5257C1BAC7C}" type="pres">
      <dgm:prSet presAssocID="{945CB67E-ABF9-40C2-8779-58EA024CEBDE}" presName="compNode" presStyleCnt="0"/>
      <dgm:spPr/>
    </dgm:pt>
    <dgm:pt modelId="{B899EA0D-5116-4313-AB66-121D3357568A}" type="pres">
      <dgm:prSet presAssocID="{945CB67E-ABF9-40C2-8779-58EA024CEBDE}" presName="bgRect" presStyleLbl="bgShp" presStyleIdx="0" presStyleCnt="2"/>
      <dgm:spPr/>
    </dgm:pt>
    <dgm:pt modelId="{FABED674-7F31-43E7-899F-C7F0F97019D7}" type="pres">
      <dgm:prSet presAssocID="{945CB67E-ABF9-40C2-8779-58EA024CEBDE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0274D1CF-583D-4880-8825-FA3D2E55F504}" type="pres">
      <dgm:prSet presAssocID="{945CB67E-ABF9-40C2-8779-58EA024CEBDE}" presName="spaceRect" presStyleCnt="0"/>
      <dgm:spPr/>
    </dgm:pt>
    <dgm:pt modelId="{E880A0F7-E039-47A2-AFC4-BDFDFB7744C5}" type="pres">
      <dgm:prSet presAssocID="{945CB67E-ABF9-40C2-8779-58EA024CEBDE}" presName="parTx" presStyleLbl="revTx" presStyleIdx="0" presStyleCnt="2">
        <dgm:presLayoutVars>
          <dgm:chMax val="0"/>
          <dgm:chPref val="0"/>
        </dgm:presLayoutVars>
      </dgm:prSet>
      <dgm:spPr/>
    </dgm:pt>
    <dgm:pt modelId="{D58686F6-B105-4AB8-8458-A11AB5D83004}" type="pres">
      <dgm:prSet presAssocID="{461535A4-D974-4EA5-8A9C-01AA22FD47CD}" presName="sibTrans" presStyleCnt="0"/>
      <dgm:spPr/>
    </dgm:pt>
    <dgm:pt modelId="{21872778-8607-49AD-8E4F-9AB87599083E}" type="pres">
      <dgm:prSet presAssocID="{9A628CF2-E563-4FDB-AC75-D87E939E593C}" presName="compNode" presStyleCnt="0"/>
      <dgm:spPr/>
    </dgm:pt>
    <dgm:pt modelId="{C309857C-13BE-4F1E-AF06-63269146B9B3}" type="pres">
      <dgm:prSet presAssocID="{9A628CF2-E563-4FDB-AC75-D87E939E593C}" presName="bgRect" presStyleLbl="bgShp" presStyleIdx="1" presStyleCnt="2"/>
      <dgm:spPr/>
    </dgm:pt>
    <dgm:pt modelId="{F41F6034-BCFE-4041-AF3F-9BF4665ED5F1}" type="pres">
      <dgm:prSet presAssocID="{9A628CF2-E563-4FDB-AC75-D87E939E593C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F18CA7EB-5FB0-42FD-A088-66726CA873C4}" type="pres">
      <dgm:prSet presAssocID="{9A628CF2-E563-4FDB-AC75-D87E939E593C}" presName="spaceRect" presStyleCnt="0"/>
      <dgm:spPr/>
    </dgm:pt>
    <dgm:pt modelId="{89F5E19F-34C0-4C82-BAE1-11FB7D450938}" type="pres">
      <dgm:prSet presAssocID="{9A628CF2-E563-4FDB-AC75-D87E939E593C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7D0CB11-998A-4759-81E8-4F731E7C21E3}" srcId="{3F7A4E97-5C1E-41BD-A39B-F824670E09A4}" destId="{945CB67E-ABF9-40C2-8779-58EA024CEBDE}" srcOrd="0" destOrd="0" parTransId="{0D5FB04F-25FD-4795-9061-E8F7B88DAFB8}" sibTransId="{461535A4-D974-4EA5-8A9C-01AA22FD47CD}"/>
    <dgm:cxn modelId="{3999A135-B028-4AE7-B614-B4892E3973AD}" type="presOf" srcId="{3F7A4E97-5C1E-41BD-A39B-F824670E09A4}" destId="{9DD672F3-AEA7-44B7-BDA2-1D6BB5E01242}" srcOrd="0" destOrd="0" presId="urn:microsoft.com/office/officeart/2018/2/layout/IconVerticalSolidList"/>
    <dgm:cxn modelId="{ECFC8E4F-A84A-407D-B43E-96F3416336D8}" type="presOf" srcId="{9A628CF2-E563-4FDB-AC75-D87E939E593C}" destId="{89F5E19F-34C0-4C82-BAE1-11FB7D450938}" srcOrd="0" destOrd="0" presId="urn:microsoft.com/office/officeart/2018/2/layout/IconVerticalSolidList"/>
    <dgm:cxn modelId="{1F9F979F-B746-4902-A4B2-318C16D386AA}" srcId="{3F7A4E97-5C1E-41BD-A39B-F824670E09A4}" destId="{9A628CF2-E563-4FDB-AC75-D87E939E593C}" srcOrd="1" destOrd="0" parTransId="{96D00E5E-9B69-41B8-B7A5-17287FBBC7DC}" sibTransId="{147B85CE-E36C-4CC9-95D2-9ACEC5430B85}"/>
    <dgm:cxn modelId="{10153DBA-1EED-4A84-A5BA-D78C7C7B92AF}" type="presOf" srcId="{945CB67E-ABF9-40C2-8779-58EA024CEBDE}" destId="{E880A0F7-E039-47A2-AFC4-BDFDFB7744C5}" srcOrd="0" destOrd="0" presId="urn:microsoft.com/office/officeart/2018/2/layout/IconVerticalSolidList"/>
    <dgm:cxn modelId="{D09BD07E-B510-4826-965E-7AAC9F5CE4A8}" type="presParOf" srcId="{9DD672F3-AEA7-44B7-BDA2-1D6BB5E01242}" destId="{DA7ABFD2-FD9F-4804-8862-F5257C1BAC7C}" srcOrd="0" destOrd="0" presId="urn:microsoft.com/office/officeart/2018/2/layout/IconVerticalSolidList"/>
    <dgm:cxn modelId="{105E693B-8890-43F8-AA85-4CBF1D36CE12}" type="presParOf" srcId="{DA7ABFD2-FD9F-4804-8862-F5257C1BAC7C}" destId="{B899EA0D-5116-4313-AB66-121D3357568A}" srcOrd="0" destOrd="0" presId="urn:microsoft.com/office/officeart/2018/2/layout/IconVerticalSolidList"/>
    <dgm:cxn modelId="{D9A39C5E-82D2-4986-812B-025692215ED1}" type="presParOf" srcId="{DA7ABFD2-FD9F-4804-8862-F5257C1BAC7C}" destId="{FABED674-7F31-43E7-899F-C7F0F97019D7}" srcOrd="1" destOrd="0" presId="urn:microsoft.com/office/officeart/2018/2/layout/IconVerticalSolidList"/>
    <dgm:cxn modelId="{291D6F3F-A15A-4C3B-8068-EFDB0E4354AA}" type="presParOf" srcId="{DA7ABFD2-FD9F-4804-8862-F5257C1BAC7C}" destId="{0274D1CF-583D-4880-8825-FA3D2E55F504}" srcOrd="2" destOrd="0" presId="urn:microsoft.com/office/officeart/2018/2/layout/IconVerticalSolidList"/>
    <dgm:cxn modelId="{058576C1-32A5-4BC6-BC03-9242ECD42D1E}" type="presParOf" srcId="{DA7ABFD2-FD9F-4804-8862-F5257C1BAC7C}" destId="{E880A0F7-E039-47A2-AFC4-BDFDFB7744C5}" srcOrd="3" destOrd="0" presId="urn:microsoft.com/office/officeart/2018/2/layout/IconVerticalSolidList"/>
    <dgm:cxn modelId="{A8B820F4-2E56-4213-B937-CB5A2FFC62A0}" type="presParOf" srcId="{9DD672F3-AEA7-44B7-BDA2-1D6BB5E01242}" destId="{D58686F6-B105-4AB8-8458-A11AB5D83004}" srcOrd="1" destOrd="0" presId="urn:microsoft.com/office/officeart/2018/2/layout/IconVerticalSolidList"/>
    <dgm:cxn modelId="{6930DD17-DAEB-40B8-BD61-4D80A63915D0}" type="presParOf" srcId="{9DD672F3-AEA7-44B7-BDA2-1D6BB5E01242}" destId="{21872778-8607-49AD-8E4F-9AB87599083E}" srcOrd="2" destOrd="0" presId="urn:microsoft.com/office/officeart/2018/2/layout/IconVerticalSolidList"/>
    <dgm:cxn modelId="{214C2A19-2FAE-40B6-B059-9DF09DBC5F0C}" type="presParOf" srcId="{21872778-8607-49AD-8E4F-9AB87599083E}" destId="{C309857C-13BE-4F1E-AF06-63269146B9B3}" srcOrd="0" destOrd="0" presId="urn:microsoft.com/office/officeart/2018/2/layout/IconVerticalSolidList"/>
    <dgm:cxn modelId="{074F43A9-7231-4CA9-860D-A0B958A0821E}" type="presParOf" srcId="{21872778-8607-49AD-8E4F-9AB87599083E}" destId="{F41F6034-BCFE-4041-AF3F-9BF4665ED5F1}" srcOrd="1" destOrd="0" presId="urn:microsoft.com/office/officeart/2018/2/layout/IconVerticalSolidList"/>
    <dgm:cxn modelId="{774D8AC4-0757-469D-B6EC-FCD32B053085}" type="presParOf" srcId="{21872778-8607-49AD-8E4F-9AB87599083E}" destId="{F18CA7EB-5FB0-42FD-A088-66726CA873C4}" srcOrd="2" destOrd="0" presId="urn:microsoft.com/office/officeart/2018/2/layout/IconVerticalSolidList"/>
    <dgm:cxn modelId="{A4864113-D65D-490D-9A60-C3406AAC677E}" type="presParOf" srcId="{21872778-8607-49AD-8E4F-9AB87599083E}" destId="{89F5E19F-34C0-4C82-BAE1-11FB7D45093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12C6D0-ED88-465F-8CD3-75A996454F7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C82771D9-D422-48DA-8ACB-96F4475A3E8F}">
      <dgm:prSet/>
      <dgm:spPr/>
      <dgm:t>
        <a:bodyPr/>
        <a:lstStyle/>
        <a:p>
          <a:r>
            <a:rPr lang="nl-NL"/>
            <a:t>Het onderwerp moet te maken hebben met het knelpunt bij sprint 1</a:t>
          </a:r>
          <a:endParaRPr lang="en-US"/>
        </a:p>
      </dgm:t>
    </dgm:pt>
    <dgm:pt modelId="{FDB7F883-3B7E-4073-9E4A-3E1A5F5C4466}" type="parTrans" cxnId="{35B884C9-22E9-46E4-B008-3FF047D2AD49}">
      <dgm:prSet/>
      <dgm:spPr/>
      <dgm:t>
        <a:bodyPr/>
        <a:lstStyle/>
        <a:p>
          <a:endParaRPr lang="en-US"/>
        </a:p>
      </dgm:t>
    </dgm:pt>
    <dgm:pt modelId="{4D1A6CB2-B14C-45E1-A001-E26AD8D916B9}" type="sibTrans" cxnId="{35B884C9-22E9-46E4-B008-3FF047D2AD49}">
      <dgm:prSet/>
      <dgm:spPr/>
      <dgm:t>
        <a:bodyPr/>
        <a:lstStyle/>
        <a:p>
          <a:endParaRPr lang="en-US"/>
        </a:p>
      </dgm:t>
    </dgm:pt>
    <dgm:pt modelId="{FD213950-614E-4A2F-8165-62361EF56314}">
      <dgm:prSet/>
      <dgm:spPr/>
      <dgm:t>
        <a:bodyPr/>
        <a:lstStyle/>
        <a:p>
          <a:r>
            <a:rPr lang="nl-NL"/>
            <a:t>Het moet een actueel onderwerp zijn binnen jouw branche of beroep</a:t>
          </a:r>
          <a:endParaRPr lang="en-US"/>
        </a:p>
      </dgm:t>
    </dgm:pt>
    <dgm:pt modelId="{3DB0C528-5A4E-44E2-9E3D-50BBBEA454C3}" type="parTrans" cxnId="{1BFFA101-D6B9-4B37-9621-21EAD8560A04}">
      <dgm:prSet/>
      <dgm:spPr/>
      <dgm:t>
        <a:bodyPr/>
        <a:lstStyle/>
        <a:p>
          <a:endParaRPr lang="en-US"/>
        </a:p>
      </dgm:t>
    </dgm:pt>
    <dgm:pt modelId="{31938B08-83C2-478F-A1D6-8CDD15112335}" type="sibTrans" cxnId="{1BFFA101-D6B9-4B37-9621-21EAD8560A04}">
      <dgm:prSet/>
      <dgm:spPr/>
      <dgm:t>
        <a:bodyPr/>
        <a:lstStyle/>
        <a:p>
          <a:endParaRPr lang="en-US"/>
        </a:p>
      </dgm:t>
    </dgm:pt>
    <dgm:pt modelId="{503EFBB9-EFBF-445E-8B57-3D430E63BBCC}">
      <dgm:prSet/>
      <dgm:spPr/>
      <dgm:t>
        <a:bodyPr/>
        <a:lstStyle/>
        <a:p>
          <a:r>
            <a:rPr lang="nl-NL"/>
            <a:t>Het onderwerp moet te maken hebben met bredere maatschappelijke, technologische en/of vakinhoudelijke</a:t>
          </a:r>
          <a:endParaRPr lang="en-US"/>
        </a:p>
      </dgm:t>
    </dgm:pt>
    <dgm:pt modelId="{C52EFDBA-13C4-472F-BD51-C3DA9EEB0EB5}" type="parTrans" cxnId="{B38A3A6C-84FC-4C4B-9BD8-417E20B9A14A}">
      <dgm:prSet/>
      <dgm:spPr/>
      <dgm:t>
        <a:bodyPr/>
        <a:lstStyle/>
        <a:p>
          <a:endParaRPr lang="en-US"/>
        </a:p>
      </dgm:t>
    </dgm:pt>
    <dgm:pt modelId="{96040045-6558-4343-945C-D211CBB4D303}" type="sibTrans" cxnId="{B38A3A6C-84FC-4C4B-9BD8-417E20B9A14A}">
      <dgm:prSet/>
      <dgm:spPr/>
      <dgm:t>
        <a:bodyPr/>
        <a:lstStyle/>
        <a:p>
          <a:endParaRPr lang="en-US"/>
        </a:p>
      </dgm:t>
    </dgm:pt>
    <dgm:pt modelId="{E6CF6850-799E-4739-B98A-CCD3EF73F474}">
      <dgm:prSet/>
      <dgm:spPr/>
      <dgm:t>
        <a:bodyPr/>
        <a:lstStyle/>
        <a:p>
          <a:r>
            <a:rPr lang="nl-NL"/>
            <a:t>Ontwikkelingen op het gebied van wonen, welzijn en/of zorgvisievorming/discussie binnen de instelling of</a:t>
          </a:r>
          <a:endParaRPr lang="en-US"/>
        </a:p>
      </dgm:t>
    </dgm:pt>
    <dgm:pt modelId="{96870409-A494-465E-9A11-3DE917DE9FD1}" type="parTrans" cxnId="{E59775D2-5570-433D-AECD-BA40DC79881C}">
      <dgm:prSet/>
      <dgm:spPr/>
      <dgm:t>
        <a:bodyPr/>
        <a:lstStyle/>
        <a:p>
          <a:endParaRPr lang="en-US"/>
        </a:p>
      </dgm:t>
    </dgm:pt>
    <dgm:pt modelId="{A1AB3D0A-870B-4574-AAF0-1107A88F91D5}" type="sibTrans" cxnId="{E59775D2-5570-433D-AECD-BA40DC79881C}">
      <dgm:prSet/>
      <dgm:spPr/>
      <dgm:t>
        <a:bodyPr/>
        <a:lstStyle/>
        <a:p>
          <a:endParaRPr lang="en-US"/>
        </a:p>
      </dgm:t>
    </dgm:pt>
    <dgm:pt modelId="{2048879E-B3CA-43B5-9667-386D6EA48D19}">
      <dgm:prSet/>
      <dgm:spPr/>
      <dgm:t>
        <a:bodyPr/>
        <a:lstStyle/>
        <a:p>
          <a:r>
            <a:rPr lang="nl-NL"/>
            <a:t>Beroepsgroep en de wet en regelgeving daarbij.</a:t>
          </a:r>
          <a:endParaRPr lang="en-US"/>
        </a:p>
      </dgm:t>
    </dgm:pt>
    <dgm:pt modelId="{18343DEA-F5E7-40AC-916B-7E9120353C87}" type="parTrans" cxnId="{312EDDE2-6A28-480A-AE0A-2F343D374EBF}">
      <dgm:prSet/>
      <dgm:spPr/>
      <dgm:t>
        <a:bodyPr/>
        <a:lstStyle/>
        <a:p>
          <a:endParaRPr lang="en-US"/>
        </a:p>
      </dgm:t>
    </dgm:pt>
    <dgm:pt modelId="{1881AA8B-5049-48BD-AA26-D7623144B7A3}" type="sibTrans" cxnId="{312EDDE2-6A28-480A-AE0A-2F343D374EBF}">
      <dgm:prSet/>
      <dgm:spPr/>
      <dgm:t>
        <a:bodyPr/>
        <a:lstStyle/>
        <a:p>
          <a:endParaRPr lang="en-US"/>
        </a:p>
      </dgm:t>
    </dgm:pt>
    <dgm:pt modelId="{2C85D994-E698-4D22-AA2E-892EAC708980}">
      <dgm:prSet/>
      <dgm:spPr/>
      <dgm:t>
        <a:bodyPr/>
        <a:lstStyle/>
        <a:p>
          <a:r>
            <a:rPr lang="nl-NL"/>
            <a:t>Het moet een onderwerp zijn dat je als ktaamverzorgende kunt verbeteren.</a:t>
          </a:r>
          <a:endParaRPr lang="en-US"/>
        </a:p>
      </dgm:t>
    </dgm:pt>
    <dgm:pt modelId="{39C41138-CC95-4BFE-9883-356EBC77C394}" type="parTrans" cxnId="{74CBA046-F5E8-469A-932B-7903AA5CAE66}">
      <dgm:prSet/>
      <dgm:spPr/>
      <dgm:t>
        <a:bodyPr/>
        <a:lstStyle/>
        <a:p>
          <a:endParaRPr lang="en-US"/>
        </a:p>
      </dgm:t>
    </dgm:pt>
    <dgm:pt modelId="{4F545FEF-9E39-4DC2-851A-E717AD7BEF17}" type="sibTrans" cxnId="{74CBA046-F5E8-469A-932B-7903AA5CAE66}">
      <dgm:prSet/>
      <dgm:spPr/>
      <dgm:t>
        <a:bodyPr/>
        <a:lstStyle/>
        <a:p>
          <a:endParaRPr lang="en-US"/>
        </a:p>
      </dgm:t>
    </dgm:pt>
    <dgm:pt modelId="{693745B0-AA71-4C09-8C5C-E16802826C45}">
      <dgm:prSet/>
      <dgm:spPr/>
      <dgm:t>
        <a:bodyPr/>
        <a:lstStyle/>
        <a:p>
          <a:r>
            <a:rPr lang="nl-NL"/>
            <a:t>Praktijkopleider kan zich vinden in je onderwerpskeuze.</a:t>
          </a:r>
          <a:endParaRPr lang="en-US"/>
        </a:p>
      </dgm:t>
    </dgm:pt>
    <dgm:pt modelId="{9BE7A55F-550A-4F25-98B4-7AC8D5D5EE1C}" type="parTrans" cxnId="{6656319D-D05B-4822-A4C6-51F60A6CFFE1}">
      <dgm:prSet/>
      <dgm:spPr/>
      <dgm:t>
        <a:bodyPr/>
        <a:lstStyle/>
        <a:p>
          <a:endParaRPr lang="en-US"/>
        </a:p>
      </dgm:t>
    </dgm:pt>
    <dgm:pt modelId="{3E150EC2-10A1-4CE6-B42B-D235C2E5485A}" type="sibTrans" cxnId="{6656319D-D05B-4822-A4C6-51F60A6CFFE1}">
      <dgm:prSet/>
      <dgm:spPr/>
      <dgm:t>
        <a:bodyPr/>
        <a:lstStyle/>
        <a:p>
          <a:endParaRPr lang="en-US"/>
        </a:p>
      </dgm:t>
    </dgm:pt>
    <dgm:pt modelId="{2703368A-071A-4A99-9316-9B6C24EA12F6}" type="pres">
      <dgm:prSet presAssocID="{3912C6D0-ED88-465F-8CD3-75A996454F74}" presName="diagram" presStyleCnt="0">
        <dgm:presLayoutVars>
          <dgm:dir/>
          <dgm:resizeHandles val="exact"/>
        </dgm:presLayoutVars>
      </dgm:prSet>
      <dgm:spPr/>
    </dgm:pt>
    <dgm:pt modelId="{E04FA556-D0A6-42ED-9357-D6E50044CB2B}" type="pres">
      <dgm:prSet presAssocID="{C82771D9-D422-48DA-8ACB-96F4475A3E8F}" presName="node" presStyleLbl="node1" presStyleIdx="0" presStyleCnt="7">
        <dgm:presLayoutVars>
          <dgm:bulletEnabled val="1"/>
        </dgm:presLayoutVars>
      </dgm:prSet>
      <dgm:spPr/>
    </dgm:pt>
    <dgm:pt modelId="{AE593CC2-D20D-4571-80E4-D4913DBBD532}" type="pres">
      <dgm:prSet presAssocID="{4D1A6CB2-B14C-45E1-A001-E26AD8D916B9}" presName="sibTrans" presStyleCnt="0"/>
      <dgm:spPr/>
    </dgm:pt>
    <dgm:pt modelId="{53214CD7-461E-4D12-A1B0-760E81BF6118}" type="pres">
      <dgm:prSet presAssocID="{FD213950-614E-4A2F-8165-62361EF56314}" presName="node" presStyleLbl="node1" presStyleIdx="1" presStyleCnt="7">
        <dgm:presLayoutVars>
          <dgm:bulletEnabled val="1"/>
        </dgm:presLayoutVars>
      </dgm:prSet>
      <dgm:spPr/>
    </dgm:pt>
    <dgm:pt modelId="{E0CB2701-AA62-4559-8A21-2EA0295AD96C}" type="pres">
      <dgm:prSet presAssocID="{31938B08-83C2-478F-A1D6-8CDD15112335}" presName="sibTrans" presStyleCnt="0"/>
      <dgm:spPr/>
    </dgm:pt>
    <dgm:pt modelId="{9A20DD66-2E30-483A-BB90-900C9CBB5720}" type="pres">
      <dgm:prSet presAssocID="{503EFBB9-EFBF-445E-8B57-3D430E63BBCC}" presName="node" presStyleLbl="node1" presStyleIdx="2" presStyleCnt="7">
        <dgm:presLayoutVars>
          <dgm:bulletEnabled val="1"/>
        </dgm:presLayoutVars>
      </dgm:prSet>
      <dgm:spPr/>
    </dgm:pt>
    <dgm:pt modelId="{4876F3A4-858A-4C49-9827-74812DEBAB42}" type="pres">
      <dgm:prSet presAssocID="{96040045-6558-4343-945C-D211CBB4D303}" presName="sibTrans" presStyleCnt="0"/>
      <dgm:spPr/>
    </dgm:pt>
    <dgm:pt modelId="{685C8746-B018-4F3C-9789-942001A325BD}" type="pres">
      <dgm:prSet presAssocID="{E6CF6850-799E-4739-B98A-CCD3EF73F474}" presName="node" presStyleLbl="node1" presStyleIdx="3" presStyleCnt="7">
        <dgm:presLayoutVars>
          <dgm:bulletEnabled val="1"/>
        </dgm:presLayoutVars>
      </dgm:prSet>
      <dgm:spPr/>
    </dgm:pt>
    <dgm:pt modelId="{ACC9B956-A891-474F-870B-C1837BDD2608}" type="pres">
      <dgm:prSet presAssocID="{A1AB3D0A-870B-4574-AAF0-1107A88F91D5}" presName="sibTrans" presStyleCnt="0"/>
      <dgm:spPr/>
    </dgm:pt>
    <dgm:pt modelId="{90F3BD97-8A19-4B9E-814B-40B1B15E339F}" type="pres">
      <dgm:prSet presAssocID="{2048879E-B3CA-43B5-9667-386D6EA48D19}" presName="node" presStyleLbl="node1" presStyleIdx="4" presStyleCnt="7">
        <dgm:presLayoutVars>
          <dgm:bulletEnabled val="1"/>
        </dgm:presLayoutVars>
      </dgm:prSet>
      <dgm:spPr/>
    </dgm:pt>
    <dgm:pt modelId="{8D958043-6393-40EE-9472-3F37E998E426}" type="pres">
      <dgm:prSet presAssocID="{1881AA8B-5049-48BD-AA26-D7623144B7A3}" presName="sibTrans" presStyleCnt="0"/>
      <dgm:spPr/>
    </dgm:pt>
    <dgm:pt modelId="{E70C8F26-D793-4992-88BA-B95E10C1E4B5}" type="pres">
      <dgm:prSet presAssocID="{2C85D994-E698-4D22-AA2E-892EAC708980}" presName="node" presStyleLbl="node1" presStyleIdx="5" presStyleCnt="7">
        <dgm:presLayoutVars>
          <dgm:bulletEnabled val="1"/>
        </dgm:presLayoutVars>
      </dgm:prSet>
      <dgm:spPr/>
    </dgm:pt>
    <dgm:pt modelId="{80337000-C2D0-4F00-9AC0-42916A3DC5DB}" type="pres">
      <dgm:prSet presAssocID="{4F545FEF-9E39-4DC2-851A-E717AD7BEF17}" presName="sibTrans" presStyleCnt="0"/>
      <dgm:spPr/>
    </dgm:pt>
    <dgm:pt modelId="{C4D3C326-8201-4CCA-821A-2EA732A0A856}" type="pres">
      <dgm:prSet presAssocID="{693745B0-AA71-4C09-8C5C-E16802826C45}" presName="node" presStyleLbl="node1" presStyleIdx="6" presStyleCnt="7">
        <dgm:presLayoutVars>
          <dgm:bulletEnabled val="1"/>
        </dgm:presLayoutVars>
      </dgm:prSet>
      <dgm:spPr/>
    </dgm:pt>
  </dgm:ptLst>
  <dgm:cxnLst>
    <dgm:cxn modelId="{1BFFA101-D6B9-4B37-9621-21EAD8560A04}" srcId="{3912C6D0-ED88-465F-8CD3-75A996454F74}" destId="{FD213950-614E-4A2F-8165-62361EF56314}" srcOrd="1" destOrd="0" parTransId="{3DB0C528-5A4E-44E2-9E3D-50BBBEA454C3}" sibTransId="{31938B08-83C2-478F-A1D6-8CDD15112335}"/>
    <dgm:cxn modelId="{9B921C1D-EC9A-4872-9DFA-CBC92CECC771}" type="presOf" srcId="{FD213950-614E-4A2F-8165-62361EF56314}" destId="{53214CD7-461E-4D12-A1B0-760E81BF6118}" srcOrd="0" destOrd="0" presId="urn:microsoft.com/office/officeart/2005/8/layout/default"/>
    <dgm:cxn modelId="{A75EF83A-EAA5-4877-A3D3-0C92BA4E8DDB}" type="presOf" srcId="{C82771D9-D422-48DA-8ACB-96F4475A3E8F}" destId="{E04FA556-D0A6-42ED-9357-D6E50044CB2B}" srcOrd="0" destOrd="0" presId="urn:microsoft.com/office/officeart/2005/8/layout/default"/>
    <dgm:cxn modelId="{0A4FC565-5057-4836-B274-EFE610B8740E}" type="presOf" srcId="{693745B0-AA71-4C09-8C5C-E16802826C45}" destId="{C4D3C326-8201-4CCA-821A-2EA732A0A856}" srcOrd="0" destOrd="0" presId="urn:microsoft.com/office/officeart/2005/8/layout/default"/>
    <dgm:cxn modelId="{66502046-29AF-4094-B366-90B25306596F}" type="presOf" srcId="{2C85D994-E698-4D22-AA2E-892EAC708980}" destId="{E70C8F26-D793-4992-88BA-B95E10C1E4B5}" srcOrd="0" destOrd="0" presId="urn:microsoft.com/office/officeart/2005/8/layout/default"/>
    <dgm:cxn modelId="{74CBA046-F5E8-469A-932B-7903AA5CAE66}" srcId="{3912C6D0-ED88-465F-8CD3-75A996454F74}" destId="{2C85D994-E698-4D22-AA2E-892EAC708980}" srcOrd="5" destOrd="0" parTransId="{39C41138-CC95-4BFE-9883-356EBC77C394}" sibTransId="{4F545FEF-9E39-4DC2-851A-E717AD7BEF17}"/>
    <dgm:cxn modelId="{D4016348-80E9-4326-A632-9102E200CF0A}" type="presOf" srcId="{E6CF6850-799E-4739-B98A-CCD3EF73F474}" destId="{685C8746-B018-4F3C-9789-942001A325BD}" srcOrd="0" destOrd="0" presId="urn:microsoft.com/office/officeart/2005/8/layout/default"/>
    <dgm:cxn modelId="{B38A3A6C-84FC-4C4B-9BD8-417E20B9A14A}" srcId="{3912C6D0-ED88-465F-8CD3-75A996454F74}" destId="{503EFBB9-EFBF-445E-8B57-3D430E63BBCC}" srcOrd="2" destOrd="0" parTransId="{C52EFDBA-13C4-472F-BD51-C3DA9EEB0EB5}" sibTransId="{96040045-6558-4343-945C-D211CBB4D303}"/>
    <dgm:cxn modelId="{6656319D-D05B-4822-A4C6-51F60A6CFFE1}" srcId="{3912C6D0-ED88-465F-8CD3-75A996454F74}" destId="{693745B0-AA71-4C09-8C5C-E16802826C45}" srcOrd="6" destOrd="0" parTransId="{9BE7A55F-550A-4F25-98B4-7AC8D5D5EE1C}" sibTransId="{3E150EC2-10A1-4CE6-B42B-D235C2E5485A}"/>
    <dgm:cxn modelId="{C6EDC09E-FAFB-4FCA-85F2-D8DFB4407B61}" type="presOf" srcId="{2048879E-B3CA-43B5-9667-386D6EA48D19}" destId="{90F3BD97-8A19-4B9E-814B-40B1B15E339F}" srcOrd="0" destOrd="0" presId="urn:microsoft.com/office/officeart/2005/8/layout/default"/>
    <dgm:cxn modelId="{3A7283C9-0908-40EE-B5BC-4C43E15D87EB}" type="presOf" srcId="{3912C6D0-ED88-465F-8CD3-75A996454F74}" destId="{2703368A-071A-4A99-9316-9B6C24EA12F6}" srcOrd="0" destOrd="0" presId="urn:microsoft.com/office/officeart/2005/8/layout/default"/>
    <dgm:cxn modelId="{35B884C9-22E9-46E4-B008-3FF047D2AD49}" srcId="{3912C6D0-ED88-465F-8CD3-75A996454F74}" destId="{C82771D9-D422-48DA-8ACB-96F4475A3E8F}" srcOrd="0" destOrd="0" parTransId="{FDB7F883-3B7E-4073-9E4A-3E1A5F5C4466}" sibTransId="{4D1A6CB2-B14C-45E1-A001-E26AD8D916B9}"/>
    <dgm:cxn modelId="{E59775D2-5570-433D-AECD-BA40DC79881C}" srcId="{3912C6D0-ED88-465F-8CD3-75A996454F74}" destId="{E6CF6850-799E-4739-B98A-CCD3EF73F474}" srcOrd="3" destOrd="0" parTransId="{96870409-A494-465E-9A11-3DE917DE9FD1}" sibTransId="{A1AB3D0A-870B-4574-AAF0-1107A88F91D5}"/>
    <dgm:cxn modelId="{312EDDE2-6A28-480A-AE0A-2F343D374EBF}" srcId="{3912C6D0-ED88-465F-8CD3-75A996454F74}" destId="{2048879E-B3CA-43B5-9667-386D6EA48D19}" srcOrd="4" destOrd="0" parTransId="{18343DEA-F5E7-40AC-916B-7E9120353C87}" sibTransId="{1881AA8B-5049-48BD-AA26-D7623144B7A3}"/>
    <dgm:cxn modelId="{D8FCDFEA-F54E-448C-AB67-405342B2FCA3}" type="presOf" srcId="{503EFBB9-EFBF-445E-8B57-3D430E63BBCC}" destId="{9A20DD66-2E30-483A-BB90-900C9CBB5720}" srcOrd="0" destOrd="0" presId="urn:microsoft.com/office/officeart/2005/8/layout/default"/>
    <dgm:cxn modelId="{22EBFC9F-1114-438B-9975-3C31D9FCDFFC}" type="presParOf" srcId="{2703368A-071A-4A99-9316-9B6C24EA12F6}" destId="{E04FA556-D0A6-42ED-9357-D6E50044CB2B}" srcOrd="0" destOrd="0" presId="urn:microsoft.com/office/officeart/2005/8/layout/default"/>
    <dgm:cxn modelId="{1E51F1DC-782E-40F8-B409-15C43B330A00}" type="presParOf" srcId="{2703368A-071A-4A99-9316-9B6C24EA12F6}" destId="{AE593CC2-D20D-4571-80E4-D4913DBBD532}" srcOrd="1" destOrd="0" presId="urn:microsoft.com/office/officeart/2005/8/layout/default"/>
    <dgm:cxn modelId="{33807C8F-157A-42A0-BA91-26C99B5119A0}" type="presParOf" srcId="{2703368A-071A-4A99-9316-9B6C24EA12F6}" destId="{53214CD7-461E-4D12-A1B0-760E81BF6118}" srcOrd="2" destOrd="0" presId="urn:microsoft.com/office/officeart/2005/8/layout/default"/>
    <dgm:cxn modelId="{4462B7B2-00AC-4A8A-AC11-22B010EA0425}" type="presParOf" srcId="{2703368A-071A-4A99-9316-9B6C24EA12F6}" destId="{E0CB2701-AA62-4559-8A21-2EA0295AD96C}" srcOrd="3" destOrd="0" presId="urn:microsoft.com/office/officeart/2005/8/layout/default"/>
    <dgm:cxn modelId="{B4377983-8EF1-49D8-B158-4C7A21BBA6C9}" type="presParOf" srcId="{2703368A-071A-4A99-9316-9B6C24EA12F6}" destId="{9A20DD66-2E30-483A-BB90-900C9CBB5720}" srcOrd="4" destOrd="0" presId="urn:microsoft.com/office/officeart/2005/8/layout/default"/>
    <dgm:cxn modelId="{CC519262-CEA9-4538-9707-7B2EDAC24597}" type="presParOf" srcId="{2703368A-071A-4A99-9316-9B6C24EA12F6}" destId="{4876F3A4-858A-4C49-9827-74812DEBAB42}" srcOrd="5" destOrd="0" presId="urn:microsoft.com/office/officeart/2005/8/layout/default"/>
    <dgm:cxn modelId="{D87B99A3-3D96-46B0-9862-E60E6FD2AE4E}" type="presParOf" srcId="{2703368A-071A-4A99-9316-9B6C24EA12F6}" destId="{685C8746-B018-4F3C-9789-942001A325BD}" srcOrd="6" destOrd="0" presId="urn:microsoft.com/office/officeart/2005/8/layout/default"/>
    <dgm:cxn modelId="{48047926-D26E-492D-B22B-226853482A40}" type="presParOf" srcId="{2703368A-071A-4A99-9316-9B6C24EA12F6}" destId="{ACC9B956-A891-474F-870B-C1837BDD2608}" srcOrd="7" destOrd="0" presId="urn:microsoft.com/office/officeart/2005/8/layout/default"/>
    <dgm:cxn modelId="{5A16660E-6502-4A65-A555-918E8D725C6C}" type="presParOf" srcId="{2703368A-071A-4A99-9316-9B6C24EA12F6}" destId="{90F3BD97-8A19-4B9E-814B-40B1B15E339F}" srcOrd="8" destOrd="0" presId="urn:microsoft.com/office/officeart/2005/8/layout/default"/>
    <dgm:cxn modelId="{FB08876F-D318-412B-B061-8B8A63D01A89}" type="presParOf" srcId="{2703368A-071A-4A99-9316-9B6C24EA12F6}" destId="{8D958043-6393-40EE-9472-3F37E998E426}" srcOrd="9" destOrd="0" presId="urn:microsoft.com/office/officeart/2005/8/layout/default"/>
    <dgm:cxn modelId="{B49AB2BF-15DF-4E93-82BC-40D0196DD316}" type="presParOf" srcId="{2703368A-071A-4A99-9316-9B6C24EA12F6}" destId="{E70C8F26-D793-4992-88BA-B95E10C1E4B5}" srcOrd="10" destOrd="0" presId="urn:microsoft.com/office/officeart/2005/8/layout/default"/>
    <dgm:cxn modelId="{9FFF3952-F856-4372-AE3F-B9B8CF743361}" type="presParOf" srcId="{2703368A-071A-4A99-9316-9B6C24EA12F6}" destId="{80337000-C2D0-4F00-9AC0-42916A3DC5DB}" srcOrd="11" destOrd="0" presId="urn:microsoft.com/office/officeart/2005/8/layout/default"/>
    <dgm:cxn modelId="{A0353332-0013-426A-83AF-654FC39A609F}" type="presParOf" srcId="{2703368A-071A-4A99-9316-9B6C24EA12F6}" destId="{C4D3C326-8201-4CCA-821A-2EA732A0A856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3414A40-723B-44E7-B138-A83DF19AFFD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BA255237-3D1E-45A3-BB16-6C1C45C24A3E}">
      <dgm:prSet/>
      <dgm:spPr/>
      <dgm:t>
        <a:bodyPr/>
        <a:lstStyle/>
        <a:p>
          <a:r>
            <a:rPr lang="nl-NL" dirty="0"/>
            <a:t>Dit </a:t>
          </a:r>
          <a:r>
            <a:rPr lang="nl-NL" b="1" dirty="0"/>
            <a:t>eerste</a:t>
          </a:r>
          <a:r>
            <a:rPr lang="nl-NL" dirty="0"/>
            <a:t> deel van het examen leg je vast in een </a:t>
          </a:r>
          <a:r>
            <a:rPr lang="nl-NL" b="1" dirty="0"/>
            <a:t>verslag</a:t>
          </a:r>
          <a:r>
            <a:rPr lang="nl-NL" dirty="0"/>
            <a:t> (product). </a:t>
          </a:r>
          <a:endParaRPr lang="en-US" dirty="0"/>
        </a:p>
      </dgm:t>
    </dgm:pt>
    <dgm:pt modelId="{80636950-84B1-4439-BE80-DB5DEA37AA6F}" type="parTrans" cxnId="{12A55061-1CCF-47A2-894D-AD0A33C4182B}">
      <dgm:prSet/>
      <dgm:spPr/>
      <dgm:t>
        <a:bodyPr/>
        <a:lstStyle/>
        <a:p>
          <a:endParaRPr lang="en-US"/>
        </a:p>
      </dgm:t>
    </dgm:pt>
    <dgm:pt modelId="{76BA0BF7-0A8A-4FC1-8FA0-651E5404CC74}" type="sibTrans" cxnId="{12A55061-1CCF-47A2-894D-AD0A33C4182B}">
      <dgm:prSet/>
      <dgm:spPr/>
      <dgm:t>
        <a:bodyPr/>
        <a:lstStyle/>
        <a:p>
          <a:endParaRPr lang="en-US"/>
        </a:p>
      </dgm:t>
    </dgm:pt>
    <dgm:pt modelId="{A556CF08-FFCA-4315-8CD8-7868CA39D8D0}">
      <dgm:prSet/>
      <dgm:spPr/>
      <dgm:t>
        <a:bodyPr/>
        <a:lstStyle/>
        <a:p>
          <a:r>
            <a:rPr lang="nl-NL" dirty="0"/>
            <a:t>De onderzoeksvragen en je doel komen terug in de inleiding van je verslag. </a:t>
          </a:r>
          <a:endParaRPr lang="en-US" dirty="0"/>
        </a:p>
      </dgm:t>
    </dgm:pt>
    <dgm:pt modelId="{BF6BC496-CB9D-4C4C-AE59-14B4A8B5328A}" type="parTrans" cxnId="{38F44E2F-B538-442D-AC8F-5CA3E80737A4}">
      <dgm:prSet/>
      <dgm:spPr/>
      <dgm:t>
        <a:bodyPr/>
        <a:lstStyle/>
        <a:p>
          <a:endParaRPr lang="en-US"/>
        </a:p>
      </dgm:t>
    </dgm:pt>
    <dgm:pt modelId="{406FA0F0-E1FE-46B4-8778-6BDA3E519CCF}" type="sibTrans" cxnId="{38F44E2F-B538-442D-AC8F-5CA3E80737A4}">
      <dgm:prSet/>
      <dgm:spPr/>
      <dgm:t>
        <a:bodyPr/>
        <a:lstStyle/>
        <a:p>
          <a:endParaRPr lang="en-US"/>
        </a:p>
      </dgm:t>
    </dgm:pt>
    <dgm:pt modelId="{BC587274-9D92-4355-8F38-C5598EACAA62}" type="pres">
      <dgm:prSet presAssocID="{F3414A40-723B-44E7-B138-A83DF19AFFD3}" presName="root" presStyleCnt="0">
        <dgm:presLayoutVars>
          <dgm:dir/>
          <dgm:resizeHandles val="exact"/>
        </dgm:presLayoutVars>
      </dgm:prSet>
      <dgm:spPr/>
    </dgm:pt>
    <dgm:pt modelId="{76F7C4DA-0E7D-4DDD-9039-AE639E0E83D8}" type="pres">
      <dgm:prSet presAssocID="{BA255237-3D1E-45A3-BB16-6C1C45C24A3E}" presName="compNode" presStyleCnt="0"/>
      <dgm:spPr/>
    </dgm:pt>
    <dgm:pt modelId="{EDBF0034-FAE0-4708-A739-55CDE72980B7}" type="pres">
      <dgm:prSet presAssocID="{BA255237-3D1E-45A3-BB16-6C1C45C24A3E}" presName="bgRect" presStyleLbl="bgShp" presStyleIdx="0" presStyleCnt="2"/>
      <dgm:spPr/>
    </dgm:pt>
    <dgm:pt modelId="{F1E52AED-1445-4F7D-BAA6-3E21FF878398}" type="pres">
      <dgm:prSet presAssocID="{BA255237-3D1E-45A3-BB16-6C1C45C24A3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rtemonnee"/>
        </a:ext>
      </dgm:extLst>
    </dgm:pt>
    <dgm:pt modelId="{20A6E628-1D5A-4FE6-A953-D4B6E315DC0D}" type="pres">
      <dgm:prSet presAssocID="{BA255237-3D1E-45A3-BB16-6C1C45C24A3E}" presName="spaceRect" presStyleCnt="0"/>
      <dgm:spPr/>
    </dgm:pt>
    <dgm:pt modelId="{69B71B09-7FCD-4823-AA42-349632766777}" type="pres">
      <dgm:prSet presAssocID="{BA255237-3D1E-45A3-BB16-6C1C45C24A3E}" presName="parTx" presStyleLbl="revTx" presStyleIdx="0" presStyleCnt="2">
        <dgm:presLayoutVars>
          <dgm:chMax val="0"/>
          <dgm:chPref val="0"/>
        </dgm:presLayoutVars>
      </dgm:prSet>
      <dgm:spPr/>
    </dgm:pt>
    <dgm:pt modelId="{0CFE2282-0038-45B8-B0CB-A561A87C4391}" type="pres">
      <dgm:prSet presAssocID="{76BA0BF7-0A8A-4FC1-8FA0-651E5404CC74}" presName="sibTrans" presStyleCnt="0"/>
      <dgm:spPr/>
    </dgm:pt>
    <dgm:pt modelId="{D1BFD06A-FE82-4CBC-B3B7-B2BF84E21724}" type="pres">
      <dgm:prSet presAssocID="{A556CF08-FFCA-4315-8CD8-7868CA39D8D0}" presName="compNode" presStyleCnt="0"/>
      <dgm:spPr/>
    </dgm:pt>
    <dgm:pt modelId="{0F563A23-56B7-49AF-80FA-4B7B67750598}" type="pres">
      <dgm:prSet presAssocID="{A556CF08-FFCA-4315-8CD8-7868CA39D8D0}" presName="bgRect" presStyleLbl="bgShp" presStyleIdx="1" presStyleCnt="2"/>
      <dgm:spPr/>
    </dgm:pt>
    <dgm:pt modelId="{F61D2FD7-B8A2-4419-921C-A6BF26A3F101}" type="pres">
      <dgm:prSet presAssocID="{A556CF08-FFCA-4315-8CD8-7868CA39D8D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os"/>
        </a:ext>
      </dgm:extLst>
    </dgm:pt>
    <dgm:pt modelId="{038B1C29-9BD8-430F-8D32-E1B25350F422}" type="pres">
      <dgm:prSet presAssocID="{A556CF08-FFCA-4315-8CD8-7868CA39D8D0}" presName="spaceRect" presStyleCnt="0"/>
      <dgm:spPr/>
    </dgm:pt>
    <dgm:pt modelId="{A8A26435-46E9-4318-9E35-52A591003DE3}" type="pres">
      <dgm:prSet presAssocID="{A556CF08-FFCA-4315-8CD8-7868CA39D8D0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38F44E2F-B538-442D-AC8F-5CA3E80737A4}" srcId="{F3414A40-723B-44E7-B138-A83DF19AFFD3}" destId="{A556CF08-FFCA-4315-8CD8-7868CA39D8D0}" srcOrd="1" destOrd="0" parTransId="{BF6BC496-CB9D-4C4C-AE59-14B4A8B5328A}" sibTransId="{406FA0F0-E1FE-46B4-8778-6BDA3E519CCF}"/>
    <dgm:cxn modelId="{12A55061-1CCF-47A2-894D-AD0A33C4182B}" srcId="{F3414A40-723B-44E7-B138-A83DF19AFFD3}" destId="{BA255237-3D1E-45A3-BB16-6C1C45C24A3E}" srcOrd="0" destOrd="0" parTransId="{80636950-84B1-4439-BE80-DB5DEA37AA6F}" sibTransId="{76BA0BF7-0A8A-4FC1-8FA0-651E5404CC74}"/>
    <dgm:cxn modelId="{7FE10F47-77AB-4F64-A4E6-F1C1C6641F47}" type="presOf" srcId="{BA255237-3D1E-45A3-BB16-6C1C45C24A3E}" destId="{69B71B09-7FCD-4823-AA42-349632766777}" srcOrd="0" destOrd="0" presId="urn:microsoft.com/office/officeart/2018/2/layout/IconVerticalSolidList"/>
    <dgm:cxn modelId="{FC8897B6-AC99-454D-BEE2-44753228509E}" type="presOf" srcId="{A556CF08-FFCA-4315-8CD8-7868CA39D8D0}" destId="{A8A26435-46E9-4318-9E35-52A591003DE3}" srcOrd="0" destOrd="0" presId="urn:microsoft.com/office/officeart/2018/2/layout/IconVerticalSolidList"/>
    <dgm:cxn modelId="{F4A150EF-EC91-4264-8A9F-D5A8F615081F}" type="presOf" srcId="{F3414A40-723B-44E7-B138-A83DF19AFFD3}" destId="{BC587274-9D92-4355-8F38-C5598EACAA62}" srcOrd="0" destOrd="0" presId="urn:microsoft.com/office/officeart/2018/2/layout/IconVerticalSolidList"/>
    <dgm:cxn modelId="{8445CB91-BDFE-44EC-88C1-115B9D7E4B2A}" type="presParOf" srcId="{BC587274-9D92-4355-8F38-C5598EACAA62}" destId="{76F7C4DA-0E7D-4DDD-9039-AE639E0E83D8}" srcOrd="0" destOrd="0" presId="urn:microsoft.com/office/officeart/2018/2/layout/IconVerticalSolidList"/>
    <dgm:cxn modelId="{5509B4C4-FD75-4832-965C-936B5EF6532B}" type="presParOf" srcId="{76F7C4DA-0E7D-4DDD-9039-AE639E0E83D8}" destId="{EDBF0034-FAE0-4708-A739-55CDE72980B7}" srcOrd="0" destOrd="0" presId="urn:microsoft.com/office/officeart/2018/2/layout/IconVerticalSolidList"/>
    <dgm:cxn modelId="{956DCC9D-CA1E-4689-9431-2DD152528669}" type="presParOf" srcId="{76F7C4DA-0E7D-4DDD-9039-AE639E0E83D8}" destId="{F1E52AED-1445-4F7D-BAA6-3E21FF878398}" srcOrd="1" destOrd="0" presId="urn:microsoft.com/office/officeart/2018/2/layout/IconVerticalSolidList"/>
    <dgm:cxn modelId="{66F41C66-FC34-46CC-84ED-14F2BD8C38C0}" type="presParOf" srcId="{76F7C4DA-0E7D-4DDD-9039-AE639E0E83D8}" destId="{20A6E628-1D5A-4FE6-A953-D4B6E315DC0D}" srcOrd="2" destOrd="0" presId="urn:microsoft.com/office/officeart/2018/2/layout/IconVerticalSolidList"/>
    <dgm:cxn modelId="{33651DAD-0EB8-46C5-A3A1-FB44FB6A46DC}" type="presParOf" srcId="{76F7C4DA-0E7D-4DDD-9039-AE639E0E83D8}" destId="{69B71B09-7FCD-4823-AA42-349632766777}" srcOrd="3" destOrd="0" presId="urn:microsoft.com/office/officeart/2018/2/layout/IconVerticalSolidList"/>
    <dgm:cxn modelId="{7F80E4AD-405C-452E-98C9-7C8BBBB813E0}" type="presParOf" srcId="{BC587274-9D92-4355-8F38-C5598EACAA62}" destId="{0CFE2282-0038-45B8-B0CB-A561A87C4391}" srcOrd="1" destOrd="0" presId="urn:microsoft.com/office/officeart/2018/2/layout/IconVerticalSolidList"/>
    <dgm:cxn modelId="{C53699F8-DA52-445B-A934-DD98354BEDE2}" type="presParOf" srcId="{BC587274-9D92-4355-8F38-C5598EACAA62}" destId="{D1BFD06A-FE82-4CBC-B3B7-B2BF84E21724}" srcOrd="2" destOrd="0" presId="urn:microsoft.com/office/officeart/2018/2/layout/IconVerticalSolidList"/>
    <dgm:cxn modelId="{713554FC-2D3E-4162-9EB1-B83D24EFB787}" type="presParOf" srcId="{D1BFD06A-FE82-4CBC-B3B7-B2BF84E21724}" destId="{0F563A23-56B7-49AF-80FA-4B7B67750598}" srcOrd="0" destOrd="0" presId="urn:microsoft.com/office/officeart/2018/2/layout/IconVerticalSolidList"/>
    <dgm:cxn modelId="{F6D53211-1B53-4FCB-AF6E-CE9EA9A1E225}" type="presParOf" srcId="{D1BFD06A-FE82-4CBC-B3B7-B2BF84E21724}" destId="{F61D2FD7-B8A2-4419-921C-A6BF26A3F101}" srcOrd="1" destOrd="0" presId="urn:microsoft.com/office/officeart/2018/2/layout/IconVerticalSolidList"/>
    <dgm:cxn modelId="{275B8F2D-D51D-4A02-B660-B502120801F4}" type="presParOf" srcId="{D1BFD06A-FE82-4CBC-B3B7-B2BF84E21724}" destId="{038B1C29-9BD8-430F-8D32-E1B25350F422}" srcOrd="2" destOrd="0" presId="urn:microsoft.com/office/officeart/2018/2/layout/IconVerticalSolidList"/>
    <dgm:cxn modelId="{6AC95930-D2C0-4619-A60D-1B99A1B2EB59}" type="presParOf" srcId="{D1BFD06A-FE82-4CBC-B3B7-B2BF84E21724}" destId="{A8A26435-46E9-4318-9E35-52A591003DE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3E8425-509B-4FA1-8BDA-84356259C220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0437795-6D67-4E8D-88F0-CEB64B635460}">
      <dgm:prSet/>
      <dgm:spPr/>
      <dgm:t>
        <a:bodyPr/>
        <a:lstStyle/>
        <a:p>
          <a:r>
            <a:rPr lang="nl-NL"/>
            <a:t>Is duidelijk opgesteld, bv. aan de hand van de 4W’s en 1H, aan de hand van de sleutel voor een voorlichtingsplan of aan de hand van de stappen van de kwaliteitscyclus. </a:t>
          </a:r>
          <a:endParaRPr lang="en-US"/>
        </a:p>
      </dgm:t>
    </dgm:pt>
    <dgm:pt modelId="{40529CCE-5C23-444C-A7F5-EA8EB3C5CD8E}" type="parTrans" cxnId="{94107B9F-9AE2-4D05-A60B-7FBF8F533943}">
      <dgm:prSet/>
      <dgm:spPr/>
      <dgm:t>
        <a:bodyPr/>
        <a:lstStyle/>
        <a:p>
          <a:endParaRPr lang="en-US"/>
        </a:p>
      </dgm:t>
    </dgm:pt>
    <dgm:pt modelId="{F1B9EEAA-48D4-4ACB-8754-9A92C911E091}" type="sibTrans" cxnId="{94107B9F-9AE2-4D05-A60B-7FBF8F533943}">
      <dgm:prSet/>
      <dgm:spPr/>
      <dgm:t>
        <a:bodyPr/>
        <a:lstStyle/>
        <a:p>
          <a:endParaRPr lang="en-US"/>
        </a:p>
      </dgm:t>
    </dgm:pt>
    <dgm:pt modelId="{2FEF3510-920F-4992-B2A5-27AFC22A004E}">
      <dgm:prSet/>
      <dgm:spPr/>
      <dgm:t>
        <a:bodyPr/>
        <a:lstStyle/>
        <a:p>
          <a:r>
            <a:rPr lang="nl-NL"/>
            <a:t>Past inhoudelijk bij het werk van de kraamverzorgende en is dus relevant voor het beroep </a:t>
          </a:r>
          <a:endParaRPr lang="en-US"/>
        </a:p>
      </dgm:t>
    </dgm:pt>
    <dgm:pt modelId="{5AC2F7C9-0B1B-4F24-B13B-79AADB2E9526}" type="parTrans" cxnId="{378CD767-0E46-4C33-B545-9B1D669CA61F}">
      <dgm:prSet/>
      <dgm:spPr/>
      <dgm:t>
        <a:bodyPr/>
        <a:lstStyle/>
        <a:p>
          <a:endParaRPr lang="en-US"/>
        </a:p>
      </dgm:t>
    </dgm:pt>
    <dgm:pt modelId="{F5486C5B-09E0-4BF5-A910-802FBD01F347}" type="sibTrans" cxnId="{378CD767-0E46-4C33-B545-9B1D669CA61F}">
      <dgm:prSet/>
      <dgm:spPr/>
      <dgm:t>
        <a:bodyPr/>
        <a:lstStyle/>
        <a:p>
          <a:endParaRPr lang="en-US"/>
        </a:p>
      </dgm:t>
    </dgm:pt>
    <dgm:pt modelId="{D438A0D0-95B3-4D62-A1DA-9D9DE981B304}">
      <dgm:prSet/>
      <dgm:spPr/>
      <dgm:t>
        <a:bodyPr/>
        <a:lstStyle/>
        <a:p>
          <a:r>
            <a:rPr lang="nl-NL"/>
            <a:t>Houdt rekening met voorgeschreven procedures en protocollen binnen de instelling </a:t>
          </a:r>
          <a:endParaRPr lang="en-US"/>
        </a:p>
      </dgm:t>
    </dgm:pt>
    <dgm:pt modelId="{F87A473F-01B5-469B-BBBB-2C2D10E2E6B5}" type="parTrans" cxnId="{5A6DD4EC-4FDC-4EB4-A330-B8F11EEF9A97}">
      <dgm:prSet/>
      <dgm:spPr/>
      <dgm:t>
        <a:bodyPr/>
        <a:lstStyle/>
        <a:p>
          <a:endParaRPr lang="en-US"/>
        </a:p>
      </dgm:t>
    </dgm:pt>
    <dgm:pt modelId="{0EF55186-D5B3-40CA-92CB-DEA381568E22}" type="sibTrans" cxnId="{5A6DD4EC-4FDC-4EB4-A330-B8F11EEF9A97}">
      <dgm:prSet/>
      <dgm:spPr/>
      <dgm:t>
        <a:bodyPr/>
        <a:lstStyle/>
        <a:p>
          <a:endParaRPr lang="en-US"/>
        </a:p>
      </dgm:t>
    </dgm:pt>
    <dgm:pt modelId="{9C2B6074-778D-4C79-A583-819F3C624439}">
      <dgm:prSet/>
      <dgm:spPr/>
      <dgm:t>
        <a:bodyPr/>
        <a:lstStyle/>
        <a:p>
          <a:r>
            <a:rPr lang="nl-NL"/>
            <a:t>Houdt rekening met wettelijke richtlijnen </a:t>
          </a:r>
          <a:endParaRPr lang="en-US"/>
        </a:p>
      </dgm:t>
    </dgm:pt>
    <dgm:pt modelId="{C95B11B6-4419-48EA-80CD-695D547A2467}" type="parTrans" cxnId="{BA669B1E-5E8F-4E57-AE7F-648841083477}">
      <dgm:prSet/>
      <dgm:spPr/>
      <dgm:t>
        <a:bodyPr/>
        <a:lstStyle/>
        <a:p>
          <a:endParaRPr lang="en-US"/>
        </a:p>
      </dgm:t>
    </dgm:pt>
    <dgm:pt modelId="{C4494B6B-858A-41EB-BA13-E7AEC9849E7C}" type="sibTrans" cxnId="{BA669B1E-5E8F-4E57-AE7F-648841083477}">
      <dgm:prSet/>
      <dgm:spPr/>
      <dgm:t>
        <a:bodyPr/>
        <a:lstStyle/>
        <a:p>
          <a:endParaRPr lang="en-US"/>
        </a:p>
      </dgm:t>
    </dgm:pt>
    <dgm:pt modelId="{9E29DD52-AD97-4B6C-873D-123385B17D17}">
      <dgm:prSet/>
      <dgm:spPr/>
      <dgm:t>
        <a:bodyPr/>
        <a:lstStyle/>
        <a:p>
          <a:r>
            <a:rPr lang="nl-NL" b="1"/>
            <a:t>Is haalbaar om uit te voeren in de dagelijkse beroepspraktijk </a:t>
          </a:r>
          <a:endParaRPr lang="en-US"/>
        </a:p>
      </dgm:t>
    </dgm:pt>
    <dgm:pt modelId="{184C36BA-4B70-4C16-B86B-17C6C4C09165}" type="parTrans" cxnId="{61404228-4E5D-4F3A-BCF5-A38B88B7FF7C}">
      <dgm:prSet/>
      <dgm:spPr/>
      <dgm:t>
        <a:bodyPr/>
        <a:lstStyle/>
        <a:p>
          <a:endParaRPr lang="en-US"/>
        </a:p>
      </dgm:t>
    </dgm:pt>
    <dgm:pt modelId="{6FB315B8-6526-4BE0-958D-0413AF89BD85}" type="sibTrans" cxnId="{61404228-4E5D-4F3A-BCF5-A38B88B7FF7C}">
      <dgm:prSet/>
      <dgm:spPr/>
      <dgm:t>
        <a:bodyPr/>
        <a:lstStyle/>
        <a:p>
          <a:endParaRPr lang="en-US"/>
        </a:p>
      </dgm:t>
    </dgm:pt>
    <dgm:pt modelId="{1FE60D44-B1DE-407E-8D07-CE532A1256BC}">
      <dgm:prSet/>
      <dgm:spPr/>
      <dgm:t>
        <a:bodyPr/>
        <a:lstStyle/>
        <a:p>
          <a:r>
            <a:rPr lang="nl-NL"/>
            <a:t>Bevat suggesties voor collega’s om dit in te passen in hun werk en zich er aan te houden </a:t>
          </a:r>
          <a:endParaRPr lang="en-US"/>
        </a:p>
      </dgm:t>
    </dgm:pt>
    <dgm:pt modelId="{9AA097B7-39DB-421D-8387-35DD4C93B5CE}" type="parTrans" cxnId="{8B30B327-DA2F-498C-9464-301940DAB261}">
      <dgm:prSet/>
      <dgm:spPr/>
      <dgm:t>
        <a:bodyPr/>
        <a:lstStyle/>
        <a:p>
          <a:endParaRPr lang="en-US"/>
        </a:p>
      </dgm:t>
    </dgm:pt>
    <dgm:pt modelId="{33C415A7-6AF0-4961-8E05-79B8E0FA26AA}" type="sibTrans" cxnId="{8B30B327-DA2F-498C-9464-301940DAB261}">
      <dgm:prSet/>
      <dgm:spPr/>
      <dgm:t>
        <a:bodyPr/>
        <a:lstStyle/>
        <a:p>
          <a:endParaRPr lang="en-US"/>
        </a:p>
      </dgm:t>
    </dgm:pt>
    <dgm:pt modelId="{AEA6492D-0D43-4107-8755-D9C7A7636B9F}">
      <dgm:prSet/>
      <dgm:spPr/>
      <dgm:t>
        <a:bodyPr/>
        <a:lstStyle/>
        <a:p>
          <a:r>
            <a:rPr lang="nl-NL"/>
            <a:t>Bevat een stappenplan voor hoe je dit voorstel verder gaat brengen binnen de instelling en medewerking krijgt voor het aanpakken van het knelpunt </a:t>
          </a:r>
          <a:endParaRPr lang="en-US"/>
        </a:p>
      </dgm:t>
    </dgm:pt>
    <dgm:pt modelId="{DECB963B-30B3-472D-BC88-F9DB0B12EE97}" type="parTrans" cxnId="{FB0A943F-9C50-486F-B034-BD1751757006}">
      <dgm:prSet/>
      <dgm:spPr/>
      <dgm:t>
        <a:bodyPr/>
        <a:lstStyle/>
        <a:p>
          <a:endParaRPr lang="en-US"/>
        </a:p>
      </dgm:t>
    </dgm:pt>
    <dgm:pt modelId="{E87A5388-5D1F-4F96-9DC2-1A16B08FC769}" type="sibTrans" cxnId="{FB0A943F-9C50-486F-B034-BD1751757006}">
      <dgm:prSet/>
      <dgm:spPr/>
      <dgm:t>
        <a:bodyPr/>
        <a:lstStyle/>
        <a:p>
          <a:endParaRPr lang="en-US"/>
        </a:p>
      </dgm:t>
    </dgm:pt>
    <dgm:pt modelId="{36705583-D6D0-47E7-8668-0AF4E4351613}">
      <dgm:prSet/>
      <dgm:spPr/>
      <dgm:t>
        <a:bodyPr/>
        <a:lstStyle/>
        <a:p>
          <a:r>
            <a:rPr lang="nl-NL"/>
            <a:t>Beschrijft hoe je gaat evalueren of het doel van het verbetertraject is bereikt (productevaluatie) </a:t>
          </a:r>
          <a:endParaRPr lang="en-US"/>
        </a:p>
      </dgm:t>
    </dgm:pt>
    <dgm:pt modelId="{259DEC7C-94EF-4A32-81DC-9D7487F64111}" type="parTrans" cxnId="{387C93BF-DD3D-47B8-AF86-794DCF1571E2}">
      <dgm:prSet/>
      <dgm:spPr/>
      <dgm:t>
        <a:bodyPr/>
        <a:lstStyle/>
        <a:p>
          <a:endParaRPr lang="en-US"/>
        </a:p>
      </dgm:t>
    </dgm:pt>
    <dgm:pt modelId="{C9B2A510-F898-48BA-B2D0-20960FEFC32D}" type="sibTrans" cxnId="{387C93BF-DD3D-47B8-AF86-794DCF1571E2}">
      <dgm:prSet/>
      <dgm:spPr/>
      <dgm:t>
        <a:bodyPr/>
        <a:lstStyle/>
        <a:p>
          <a:endParaRPr lang="en-US"/>
        </a:p>
      </dgm:t>
    </dgm:pt>
    <dgm:pt modelId="{7ECFE1CA-9148-4CEF-A046-3E2290F7B662}">
      <dgm:prSet/>
      <dgm:spPr/>
      <dgm:t>
        <a:bodyPr/>
        <a:lstStyle/>
        <a:p>
          <a:r>
            <a:rPr lang="nl-NL"/>
            <a:t>Beschrijft hoe je gaat evalueren hoe het verbetertraject verloopt (procesevaluatie).</a:t>
          </a:r>
          <a:endParaRPr lang="en-US"/>
        </a:p>
      </dgm:t>
    </dgm:pt>
    <dgm:pt modelId="{5D0A23AE-B6E4-4D10-8733-2397C31C63BA}" type="parTrans" cxnId="{4F23F6BB-FED0-4091-A59B-D7C29800EC50}">
      <dgm:prSet/>
      <dgm:spPr/>
      <dgm:t>
        <a:bodyPr/>
        <a:lstStyle/>
        <a:p>
          <a:endParaRPr lang="en-US"/>
        </a:p>
      </dgm:t>
    </dgm:pt>
    <dgm:pt modelId="{F5B0D5B5-970F-43C1-A053-1979AE695BCD}" type="sibTrans" cxnId="{4F23F6BB-FED0-4091-A59B-D7C29800EC50}">
      <dgm:prSet/>
      <dgm:spPr/>
      <dgm:t>
        <a:bodyPr/>
        <a:lstStyle/>
        <a:p>
          <a:endParaRPr lang="en-US"/>
        </a:p>
      </dgm:t>
    </dgm:pt>
    <dgm:pt modelId="{5329CF5E-3D95-4647-80ED-641FEF0B8674}" type="pres">
      <dgm:prSet presAssocID="{843E8425-509B-4FA1-8BDA-84356259C220}" presName="diagram" presStyleCnt="0">
        <dgm:presLayoutVars>
          <dgm:dir/>
          <dgm:resizeHandles val="exact"/>
        </dgm:presLayoutVars>
      </dgm:prSet>
      <dgm:spPr/>
    </dgm:pt>
    <dgm:pt modelId="{6ADF90DC-3C83-4457-959C-FC4541D84086}" type="pres">
      <dgm:prSet presAssocID="{50437795-6D67-4E8D-88F0-CEB64B635460}" presName="node" presStyleLbl="node1" presStyleIdx="0" presStyleCnt="9">
        <dgm:presLayoutVars>
          <dgm:bulletEnabled val="1"/>
        </dgm:presLayoutVars>
      </dgm:prSet>
      <dgm:spPr/>
    </dgm:pt>
    <dgm:pt modelId="{EC99A49F-626A-41D8-A526-84E15EBED729}" type="pres">
      <dgm:prSet presAssocID="{F1B9EEAA-48D4-4ACB-8754-9A92C911E091}" presName="sibTrans" presStyleCnt="0"/>
      <dgm:spPr/>
    </dgm:pt>
    <dgm:pt modelId="{FCED5508-F507-4CC3-AFC5-4B80F62DCBDF}" type="pres">
      <dgm:prSet presAssocID="{2FEF3510-920F-4992-B2A5-27AFC22A004E}" presName="node" presStyleLbl="node1" presStyleIdx="1" presStyleCnt="9">
        <dgm:presLayoutVars>
          <dgm:bulletEnabled val="1"/>
        </dgm:presLayoutVars>
      </dgm:prSet>
      <dgm:spPr/>
    </dgm:pt>
    <dgm:pt modelId="{47DEFF26-27CF-40EF-ADAB-480C22365FD4}" type="pres">
      <dgm:prSet presAssocID="{F5486C5B-09E0-4BF5-A910-802FBD01F347}" presName="sibTrans" presStyleCnt="0"/>
      <dgm:spPr/>
    </dgm:pt>
    <dgm:pt modelId="{141667F0-0AFE-43AE-A694-11EF4642E954}" type="pres">
      <dgm:prSet presAssocID="{D438A0D0-95B3-4D62-A1DA-9D9DE981B304}" presName="node" presStyleLbl="node1" presStyleIdx="2" presStyleCnt="9">
        <dgm:presLayoutVars>
          <dgm:bulletEnabled val="1"/>
        </dgm:presLayoutVars>
      </dgm:prSet>
      <dgm:spPr/>
    </dgm:pt>
    <dgm:pt modelId="{1C86437B-DB13-4C66-906F-ACCA008DC603}" type="pres">
      <dgm:prSet presAssocID="{0EF55186-D5B3-40CA-92CB-DEA381568E22}" presName="sibTrans" presStyleCnt="0"/>
      <dgm:spPr/>
    </dgm:pt>
    <dgm:pt modelId="{B3AA261D-DD39-4C42-9B12-F4E15705CA04}" type="pres">
      <dgm:prSet presAssocID="{9C2B6074-778D-4C79-A583-819F3C624439}" presName="node" presStyleLbl="node1" presStyleIdx="3" presStyleCnt="9">
        <dgm:presLayoutVars>
          <dgm:bulletEnabled val="1"/>
        </dgm:presLayoutVars>
      </dgm:prSet>
      <dgm:spPr/>
    </dgm:pt>
    <dgm:pt modelId="{B360026F-7F7B-49D9-9E90-D24406F1ABA8}" type="pres">
      <dgm:prSet presAssocID="{C4494B6B-858A-41EB-BA13-E7AEC9849E7C}" presName="sibTrans" presStyleCnt="0"/>
      <dgm:spPr/>
    </dgm:pt>
    <dgm:pt modelId="{095EDD14-00EF-47F9-AFC2-748A1A7D3F82}" type="pres">
      <dgm:prSet presAssocID="{9E29DD52-AD97-4B6C-873D-123385B17D17}" presName="node" presStyleLbl="node1" presStyleIdx="4" presStyleCnt="9">
        <dgm:presLayoutVars>
          <dgm:bulletEnabled val="1"/>
        </dgm:presLayoutVars>
      </dgm:prSet>
      <dgm:spPr/>
    </dgm:pt>
    <dgm:pt modelId="{5F2A6C90-F522-4976-BE38-975BFCE62F5B}" type="pres">
      <dgm:prSet presAssocID="{6FB315B8-6526-4BE0-958D-0413AF89BD85}" presName="sibTrans" presStyleCnt="0"/>
      <dgm:spPr/>
    </dgm:pt>
    <dgm:pt modelId="{FDB21BD2-83E5-4218-A120-7BC988D10470}" type="pres">
      <dgm:prSet presAssocID="{1FE60D44-B1DE-407E-8D07-CE532A1256BC}" presName="node" presStyleLbl="node1" presStyleIdx="5" presStyleCnt="9">
        <dgm:presLayoutVars>
          <dgm:bulletEnabled val="1"/>
        </dgm:presLayoutVars>
      </dgm:prSet>
      <dgm:spPr/>
    </dgm:pt>
    <dgm:pt modelId="{65CC3378-E069-4947-8542-AD07B4E62D9C}" type="pres">
      <dgm:prSet presAssocID="{33C415A7-6AF0-4961-8E05-79B8E0FA26AA}" presName="sibTrans" presStyleCnt="0"/>
      <dgm:spPr/>
    </dgm:pt>
    <dgm:pt modelId="{91521D18-F04F-4647-94D3-5B57D66DF82C}" type="pres">
      <dgm:prSet presAssocID="{AEA6492D-0D43-4107-8755-D9C7A7636B9F}" presName="node" presStyleLbl="node1" presStyleIdx="6" presStyleCnt="9">
        <dgm:presLayoutVars>
          <dgm:bulletEnabled val="1"/>
        </dgm:presLayoutVars>
      </dgm:prSet>
      <dgm:spPr/>
    </dgm:pt>
    <dgm:pt modelId="{87692E0F-0259-4D2D-90AA-AFACD8F1B27E}" type="pres">
      <dgm:prSet presAssocID="{E87A5388-5D1F-4F96-9DC2-1A16B08FC769}" presName="sibTrans" presStyleCnt="0"/>
      <dgm:spPr/>
    </dgm:pt>
    <dgm:pt modelId="{472B6C19-D03F-4988-9E12-8D56C6EA1DDA}" type="pres">
      <dgm:prSet presAssocID="{36705583-D6D0-47E7-8668-0AF4E4351613}" presName="node" presStyleLbl="node1" presStyleIdx="7" presStyleCnt="9">
        <dgm:presLayoutVars>
          <dgm:bulletEnabled val="1"/>
        </dgm:presLayoutVars>
      </dgm:prSet>
      <dgm:spPr/>
    </dgm:pt>
    <dgm:pt modelId="{4E3A995A-4496-4686-9A78-6EE237F0A583}" type="pres">
      <dgm:prSet presAssocID="{C9B2A510-F898-48BA-B2D0-20960FEFC32D}" presName="sibTrans" presStyleCnt="0"/>
      <dgm:spPr/>
    </dgm:pt>
    <dgm:pt modelId="{B9A54ECE-48D0-431A-A3D1-5DE3A99DCACE}" type="pres">
      <dgm:prSet presAssocID="{7ECFE1CA-9148-4CEF-A046-3E2290F7B662}" presName="node" presStyleLbl="node1" presStyleIdx="8" presStyleCnt="9">
        <dgm:presLayoutVars>
          <dgm:bulletEnabled val="1"/>
        </dgm:presLayoutVars>
      </dgm:prSet>
      <dgm:spPr/>
    </dgm:pt>
  </dgm:ptLst>
  <dgm:cxnLst>
    <dgm:cxn modelId="{2C45B00A-16E3-4F54-A175-6DF3D315332B}" type="presOf" srcId="{AEA6492D-0D43-4107-8755-D9C7A7636B9F}" destId="{91521D18-F04F-4647-94D3-5B57D66DF82C}" srcOrd="0" destOrd="0" presId="urn:microsoft.com/office/officeart/2005/8/layout/default"/>
    <dgm:cxn modelId="{BA669B1E-5E8F-4E57-AE7F-648841083477}" srcId="{843E8425-509B-4FA1-8BDA-84356259C220}" destId="{9C2B6074-778D-4C79-A583-819F3C624439}" srcOrd="3" destOrd="0" parTransId="{C95B11B6-4419-48EA-80CD-695D547A2467}" sibTransId="{C4494B6B-858A-41EB-BA13-E7AEC9849E7C}"/>
    <dgm:cxn modelId="{AEC36520-C460-44B4-9217-12DC374F1BA1}" type="presOf" srcId="{9C2B6074-778D-4C79-A583-819F3C624439}" destId="{B3AA261D-DD39-4C42-9B12-F4E15705CA04}" srcOrd="0" destOrd="0" presId="urn:microsoft.com/office/officeart/2005/8/layout/default"/>
    <dgm:cxn modelId="{8B30B327-DA2F-498C-9464-301940DAB261}" srcId="{843E8425-509B-4FA1-8BDA-84356259C220}" destId="{1FE60D44-B1DE-407E-8D07-CE532A1256BC}" srcOrd="5" destOrd="0" parTransId="{9AA097B7-39DB-421D-8387-35DD4C93B5CE}" sibTransId="{33C415A7-6AF0-4961-8E05-79B8E0FA26AA}"/>
    <dgm:cxn modelId="{61404228-4E5D-4F3A-BCF5-A38B88B7FF7C}" srcId="{843E8425-509B-4FA1-8BDA-84356259C220}" destId="{9E29DD52-AD97-4B6C-873D-123385B17D17}" srcOrd="4" destOrd="0" parTransId="{184C36BA-4B70-4C16-B86B-17C6C4C09165}" sibTransId="{6FB315B8-6526-4BE0-958D-0413AF89BD85}"/>
    <dgm:cxn modelId="{F6C0112D-AD29-4EAA-BF63-0920959F64C5}" type="presOf" srcId="{2FEF3510-920F-4992-B2A5-27AFC22A004E}" destId="{FCED5508-F507-4CC3-AFC5-4B80F62DCBDF}" srcOrd="0" destOrd="0" presId="urn:microsoft.com/office/officeart/2005/8/layout/default"/>
    <dgm:cxn modelId="{9AF82F31-F3C5-4C49-AD4E-47FF4A1C2023}" type="presOf" srcId="{843E8425-509B-4FA1-8BDA-84356259C220}" destId="{5329CF5E-3D95-4647-80ED-641FEF0B8674}" srcOrd="0" destOrd="0" presId="urn:microsoft.com/office/officeart/2005/8/layout/default"/>
    <dgm:cxn modelId="{FB0A943F-9C50-486F-B034-BD1751757006}" srcId="{843E8425-509B-4FA1-8BDA-84356259C220}" destId="{AEA6492D-0D43-4107-8755-D9C7A7636B9F}" srcOrd="6" destOrd="0" parTransId="{DECB963B-30B3-472D-BC88-F9DB0B12EE97}" sibTransId="{E87A5388-5D1F-4F96-9DC2-1A16B08FC769}"/>
    <dgm:cxn modelId="{761A4163-FD07-46F9-AADE-E90AB91C6966}" type="presOf" srcId="{D438A0D0-95B3-4D62-A1DA-9D9DE981B304}" destId="{141667F0-0AFE-43AE-A694-11EF4642E954}" srcOrd="0" destOrd="0" presId="urn:microsoft.com/office/officeart/2005/8/layout/default"/>
    <dgm:cxn modelId="{B05CCD45-4BDC-473F-8A64-E5DD0872A626}" type="presOf" srcId="{1FE60D44-B1DE-407E-8D07-CE532A1256BC}" destId="{FDB21BD2-83E5-4218-A120-7BC988D10470}" srcOrd="0" destOrd="0" presId="urn:microsoft.com/office/officeart/2005/8/layout/default"/>
    <dgm:cxn modelId="{378CD767-0E46-4C33-B545-9B1D669CA61F}" srcId="{843E8425-509B-4FA1-8BDA-84356259C220}" destId="{2FEF3510-920F-4992-B2A5-27AFC22A004E}" srcOrd="1" destOrd="0" parTransId="{5AC2F7C9-0B1B-4F24-B13B-79AADB2E9526}" sibTransId="{F5486C5B-09E0-4BF5-A910-802FBD01F347}"/>
    <dgm:cxn modelId="{96187652-EB02-43F8-A91C-6CD0FA83BFCD}" type="presOf" srcId="{7ECFE1CA-9148-4CEF-A046-3E2290F7B662}" destId="{B9A54ECE-48D0-431A-A3D1-5DE3A99DCACE}" srcOrd="0" destOrd="0" presId="urn:microsoft.com/office/officeart/2005/8/layout/default"/>
    <dgm:cxn modelId="{97B3607C-6B67-4E9D-A654-FA695C11B552}" type="presOf" srcId="{36705583-D6D0-47E7-8668-0AF4E4351613}" destId="{472B6C19-D03F-4988-9E12-8D56C6EA1DDA}" srcOrd="0" destOrd="0" presId="urn:microsoft.com/office/officeart/2005/8/layout/default"/>
    <dgm:cxn modelId="{7D3B1A88-235E-465F-8E1A-10D854D9F61D}" type="presOf" srcId="{50437795-6D67-4E8D-88F0-CEB64B635460}" destId="{6ADF90DC-3C83-4457-959C-FC4541D84086}" srcOrd="0" destOrd="0" presId="urn:microsoft.com/office/officeart/2005/8/layout/default"/>
    <dgm:cxn modelId="{94107B9F-9AE2-4D05-A60B-7FBF8F533943}" srcId="{843E8425-509B-4FA1-8BDA-84356259C220}" destId="{50437795-6D67-4E8D-88F0-CEB64B635460}" srcOrd="0" destOrd="0" parTransId="{40529CCE-5C23-444C-A7F5-EA8EB3C5CD8E}" sibTransId="{F1B9EEAA-48D4-4ACB-8754-9A92C911E091}"/>
    <dgm:cxn modelId="{4F23F6BB-FED0-4091-A59B-D7C29800EC50}" srcId="{843E8425-509B-4FA1-8BDA-84356259C220}" destId="{7ECFE1CA-9148-4CEF-A046-3E2290F7B662}" srcOrd="8" destOrd="0" parTransId="{5D0A23AE-B6E4-4D10-8733-2397C31C63BA}" sibTransId="{F5B0D5B5-970F-43C1-A053-1979AE695BCD}"/>
    <dgm:cxn modelId="{786890BD-9A3A-40CD-A37E-A2EB28F7492C}" type="presOf" srcId="{9E29DD52-AD97-4B6C-873D-123385B17D17}" destId="{095EDD14-00EF-47F9-AFC2-748A1A7D3F82}" srcOrd="0" destOrd="0" presId="urn:microsoft.com/office/officeart/2005/8/layout/default"/>
    <dgm:cxn modelId="{387C93BF-DD3D-47B8-AF86-794DCF1571E2}" srcId="{843E8425-509B-4FA1-8BDA-84356259C220}" destId="{36705583-D6D0-47E7-8668-0AF4E4351613}" srcOrd="7" destOrd="0" parTransId="{259DEC7C-94EF-4A32-81DC-9D7487F64111}" sibTransId="{C9B2A510-F898-48BA-B2D0-20960FEFC32D}"/>
    <dgm:cxn modelId="{5A6DD4EC-4FDC-4EB4-A330-B8F11EEF9A97}" srcId="{843E8425-509B-4FA1-8BDA-84356259C220}" destId="{D438A0D0-95B3-4D62-A1DA-9D9DE981B304}" srcOrd="2" destOrd="0" parTransId="{F87A473F-01B5-469B-BBBB-2C2D10E2E6B5}" sibTransId="{0EF55186-D5B3-40CA-92CB-DEA381568E22}"/>
    <dgm:cxn modelId="{9663DC39-631D-4534-B9DD-5D9292CADE2D}" type="presParOf" srcId="{5329CF5E-3D95-4647-80ED-641FEF0B8674}" destId="{6ADF90DC-3C83-4457-959C-FC4541D84086}" srcOrd="0" destOrd="0" presId="urn:microsoft.com/office/officeart/2005/8/layout/default"/>
    <dgm:cxn modelId="{9297D5D0-E0B4-4DA1-B238-960662CA302A}" type="presParOf" srcId="{5329CF5E-3D95-4647-80ED-641FEF0B8674}" destId="{EC99A49F-626A-41D8-A526-84E15EBED729}" srcOrd="1" destOrd="0" presId="urn:microsoft.com/office/officeart/2005/8/layout/default"/>
    <dgm:cxn modelId="{4FBE2795-A650-4AE2-AA61-8131F92292CA}" type="presParOf" srcId="{5329CF5E-3D95-4647-80ED-641FEF0B8674}" destId="{FCED5508-F507-4CC3-AFC5-4B80F62DCBDF}" srcOrd="2" destOrd="0" presId="urn:microsoft.com/office/officeart/2005/8/layout/default"/>
    <dgm:cxn modelId="{166969BD-4E2D-4E68-B2A6-113EBBAAB62E}" type="presParOf" srcId="{5329CF5E-3D95-4647-80ED-641FEF0B8674}" destId="{47DEFF26-27CF-40EF-ADAB-480C22365FD4}" srcOrd="3" destOrd="0" presId="urn:microsoft.com/office/officeart/2005/8/layout/default"/>
    <dgm:cxn modelId="{0AEF4514-3AA9-4FBD-9608-E27DE7778018}" type="presParOf" srcId="{5329CF5E-3D95-4647-80ED-641FEF0B8674}" destId="{141667F0-0AFE-43AE-A694-11EF4642E954}" srcOrd="4" destOrd="0" presId="urn:microsoft.com/office/officeart/2005/8/layout/default"/>
    <dgm:cxn modelId="{F37D2EB3-9DE1-4436-AF24-B9E1CE6B1FCF}" type="presParOf" srcId="{5329CF5E-3D95-4647-80ED-641FEF0B8674}" destId="{1C86437B-DB13-4C66-906F-ACCA008DC603}" srcOrd="5" destOrd="0" presId="urn:microsoft.com/office/officeart/2005/8/layout/default"/>
    <dgm:cxn modelId="{F8A2D711-CB19-4749-9EF8-261D616CB51A}" type="presParOf" srcId="{5329CF5E-3D95-4647-80ED-641FEF0B8674}" destId="{B3AA261D-DD39-4C42-9B12-F4E15705CA04}" srcOrd="6" destOrd="0" presId="urn:microsoft.com/office/officeart/2005/8/layout/default"/>
    <dgm:cxn modelId="{BBEF10F5-04C3-400B-BC35-9652150F6F16}" type="presParOf" srcId="{5329CF5E-3D95-4647-80ED-641FEF0B8674}" destId="{B360026F-7F7B-49D9-9E90-D24406F1ABA8}" srcOrd="7" destOrd="0" presId="urn:microsoft.com/office/officeart/2005/8/layout/default"/>
    <dgm:cxn modelId="{4DF9988E-213D-4C78-973B-5DDBF79CD0B3}" type="presParOf" srcId="{5329CF5E-3D95-4647-80ED-641FEF0B8674}" destId="{095EDD14-00EF-47F9-AFC2-748A1A7D3F82}" srcOrd="8" destOrd="0" presId="urn:microsoft.com/office/officeart/2005/8/layout/default"/>
    <dgm:cxn modelId="{ACF093A3-CE00-41FD-9233-01193656B4F1}" type="presParOf" srcId="{5329CF5E-3D95-4647-80ED-641FEF0B8674}" destId="{5F2A6C90-F522-4976-BE38-975BFCE62F5B}" srcOrd="9" destOrd="0" presId="urn:microsoft.com/office/officeart/2005/8/layout/default"/>
    <dgm:cxn modelId="{C6414985-81C5-4884-88EA-D94996C884C2}" type="presParOf" srcId="{5329CF5E-3D95-4647-80ED-641FEF0B8674}" destId="{FDB21BD2-83E5-4218-A120-7BC988D10470}" srcOrd="10" destOrd="0" presId="urn:microsoft.com/office/officeart/2005/8/layout/default"/>
    <dgm:cxn modelId="{800AC144-698C-4BDB-81DA-698C4CFD5DAC}" type="presParOf" srcId="{5329CF5E-3D95-4647-80ED-641FEF0B8674}" destId="{65CC3378-E069-4947-8542-AD07B4E62D9C}" srcOrd="11" destOrd="0" presId="urn:microsoft.com/office/officeart/2005/8/layout/default"/>
    <dgm:cxn modelId="{527EB456-3316-4858-AE19-D3232FC0AAA5}" type="presParOf" srcId="{5329CF5E-3D95-4647-80ED-641FEF0B8674}" destId="{91521D18-F04F-4647-94D3-5B57D66DF82C}" srcOrd="12" destOrd="0" presId="urn:microsoft.com/office/officeart/2005/8/layout/default"/>
    <dgm:cxn modelId="{9EEDF7EF-5D05-40BB-8009-4CDCC1120142}" type="presParOf" srcId="{5329CF5E-3D95-4647-80ED-641FEF0B8674}" destId="{87692E0F-0259-4D2D-90AA-AFACD8F1B27E}" srcOrd="13" destOrd="0" presId="urn:microsoft.com/office/officeart/2005/8/layout/default"/>
    <dgm:cxn modelId="{3DD8F0DA-8B6F-4D4A-A747-CF93482FEAEC}" type="presParOf" srcId="{5329CF5E-3D95-4647-80ED-641FEF0B8674}" destId="{472B6C19-D03F-4988-9E12-8D56C6EA1DDA}" srcOrd="14" destOrd="0" presId="urn:microsoft.com/office/officeart/2005/8/layout/default"/>
    <dgm:cxn modelId="{56BCB4DE-B16F-4DB7-90C4-E2A65C9B14A6}" type="presParOf" srcId="{5329CF5E-3D95-4647-80ED-641FEF0B8674}" destId="{4E3A995A-4496-4686-9A78-6EE237F0A583}" srcOrd="15" destOrd="0" presId="urn:microsoft.com/office/officeart/2005/8/layout/default"/>
    <dgm:cxn modelId="{1AAC71DF-ECBC-4D99-93BA-68B399C8DA33}" type="presParOf" srcId="{5329CF5E-3D95-4647-80ED-641FEF0B8674}" destId="{B9A54ECE-48D0-431A-A3D1-5DE3A99DCACE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10743D-73EB-4217-B7F5-C38F74B521D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4F3DCEB8-E8A9-4F3F-AC6E-6E5475B23B74}">
      <dgm:prSet/>
      <dgm:spPr/>
      <dgm:t>
        <a:bodyPr/>
        <a:lstStyle/>
        <a:p>
          <a:r>
            <a:rPr lang="nl-NL"/>
            <a:t>Inleiding met voorstelrondje en introductie van het onderwerp/knelpunt </a:t>
          </a:r>
          <a:endParaRPr lang="en-US"/>
        </a:p>
      </dgm:t>
    </dgm:pt>
    <dgm:pt modelId="{D5CED515-11B8-44AE-AFB9-57EE6907EDCB}" type="parTrans" cxnId="{B51BE672-D68B-43FA-AA91-956E488AA2FC}">
      <dgm:prSet/>
      <dgm:spPr/>
      <dgm:t>
        <a:bodyPr/>
        <a:lstStyle/>
        <a:p>
          <a:endParaRPr lang="en-US"/>
        </a:p>
      </dgm:t>
    </dgm:pt>
    <dgm:pt modelId="{C6A59B5D-B9AB-4F2D-AAC2-0ADC420FC7C4}" type="sibTrans" cxnId="{B51BE672-D68B-43FA-AA91-956E488AA2FC}">
      <dgm:prSet/>
      <dgm:spPr/>
      <dgm:t>
        <a:bodyPr/>
        <a:lstStyle/>
        <a:p>
          <a:endParaRPr lang="en-US"/>
        </a:p>
      </dgm:t>
    </dgm:pt>
    <dgm:pt modelId="{0AFFA234-4F86-4A0D-B2FB-1F457C9B6171}">
      <dgm:prSet/>
      <dgm:spPr/>
      <dgm:t>
        <a:bodyPr/>
        <a:lstStyle/>
        <a:p>
          <a:r>
            <a:rPr lang="nl-NL"/>
            <a:t>Overdracht van kennis aan de hand van het onderzoek </a:t>
          </a:r>
          <a:endParaRPr lang="en-US"/>
        </a:p>
      </dgm:t>
    </dgm:pt>
    <dgm:pt modelId="{38BDD562-B9F5-47E5-BB74-084F19412BBC}" type="parTrans" cxnId="{FFA9F483-BA72-4138-B7E4-CB8A42A8A0C5}">
      <dgm:prSet/>
      <dgm:spPr/>
      <dgm:t>
        <a:bodyPr/>
        <a:lstStyle/>
        <a:p>
          <a:endParaRPr lang="en-US"/>
        </a:p>
      </dgm:t>
    </dgm:pt>
    <dgm:pt modelId="{9181172C-B7A3-4563-BF43-BAE0B8970680}" type="sibTrans" cxnId="{FFA9F483-BA72-4138-B7E4-CB8A42A8A0C5}">
      <dgm:prSet/>
      <dgm:spPr/>
      <dgm:t>
        <a:bodyPr/>
        <a:lstStyle/>
        <a:p>
          <a:endParaRPr lang="en-US"/>
        </a:p>
      </dgm:t>
    </dgm:pt>
    <dgm:pt modelId="{B5860A05-0C18-47B9-B8E7-606E0D1C6ACE}">
      <dgm:prSet/>
      <dgm:spPr/>
      <dgm:t>
        <a:bodyPr/>
        <a:lstStyle/>
        <a:p>
          <a:r>
            <a:rPr lang="nl-NL"/>
            <a:t>Toelichting op het verbetervoorstel </a:t>
          </a:r>
          <a:endParaRPr lang="en-US"/>
        </a:p>
      </dgm:t>
    </dgm:pt>
    <dgm:pt modelId="{9F42FA11-2AEA-4241-B58C-9BC884566F2E}" type="parTrans" cxnId="{CDABFE4C-F8A9-4D80-9DB1-2683F8F7C884}">
      <dgm:prSet/>
      <dgm:spPr/>
      <dgm:t>
        <a:bodyPr/>
        <a:lstStyle/>
        <a:p>
          <a:endParaRPr lang="en-US"/>
        </a:p>
      </dgm:t>
    </dgm:pt>
    <dgm:pt modelId="{983194BE-35F6-4DB3-AF83-DE7B15D797A6}" type="sibTrans" cxnId="{CDABFE4C-F8A9-4D80-9DB1-2683F8F7C884}">
      <dgm:prSet/>
      <dgm:spPr/>
      <dgm:t>
        <a:bodyPr/>
        <a:lstStyle/>
        <a:p>
          <a:endParaRPr lang="en-US"/>
        </a:p>
      </dgm:t>
    </dgm:pt>
    <dgm:pt modelId="{844D1460-69F4-4A5B-B871-1DADE614F743}">
      <dgm:prSet/>
      <dgm:spPr/>
      <dgm:t>
        <a:bodyPr/>
        <a:lstStyle/>
        <a:p>
          <a:r>
            <a:rPr lang="nl-NL"/>
            <a:t>Discussie over de haalbaarheid van het verbetervoorstel </a:t>
          </a:r>
          <a:endParaRPr lang="en-US"/>
        </a:p>
      </dgm:t>
    </dgm:pt>
    <dgm:pt modelId="{146C25BE-643A-4F1C-BB9C-AE1A6A6B001A}" type="parTrans" cxnId="{DF5C69C7-9147-4AFC-812D-7574C9C5EC80}">
      <dgm:prSet/>
      <dgm:spPr/>
      <dgm:t>
        <a:bodyPr/>
        <a:lstStyle/>
        <a:p>
          <a:endParaRPr lang="en-US"/>
        </a:p>
      </dgm:t>
    </dgm:pt>
    <dgm:pt modelId="{5871453C-C9AF-4A27-B66A-6E5E28084A04}" type="sibTrans" cxnId="{DF5C69C7-9147-4AFC-812D-7574C9C5EC80}">
      <dgm:prSet/>
      <dgm:spPr/>
      <dgm:t>
        <a:bodyPr/>
        <a:lstStyle/>
        <a:p>
          <a:endParaRPr lang="en-US"/>
        </a:p>
      </dgm:t>
    </dgm:pt>
    <dgm:pt modelId="{7FE77181-3EC8-40DC-AFCC-C1C5286EE022}">
      <dgm:prSet/>
      <dgm:spPr/>
      <dgm:t>
        <a:bodyPr/>
        <a:lstStyle/>
        <a:p>
          <a:r>
            <a:rPr lang="nl-NL"/>
            <a:t>Evaluatie van de presentatie via feedback op de inhoud en wijze. </a:t>
          </a:r>
          <a:endParaRPr lang="en-US"/>
        </a:p>
      </dgm:t>
    </dgm:pt>
    <dgm:pt modelId="{E4D0A870-8740-413B-B550-5B363974AB27}" type="parTrans" cxnId="{9D50377D-04AD-4C92-95C8-0B83C82CECAE}">
      <dgm:prSet/>
      <dgm:spPr/>
      <dgm:t>
        <a:bodyPr/>
        <a:lstStyle/>
        <a:p>
          <a:endParaRPr lang="en-US"/>
        </a:p>
      </dgm:t>
    </dgm:pt>
    <dgm:pt modelId="{C295C421-4FFE-4D18-950C-8578C7267A87}" type="sibTrans" cxnId="{9D50377D-04AD-4C92-95C8-0B83C82CECAE}">
      <dgm:prSet/>
      <dgm:spPr/>
      <dgm:t>
        <a:bodyPr/>
        <a:lstStyle/>
        <a:p>
          <a:endParaRPr lang="en-US"/>
        </a:p>
      </dgm:t>
    </dgm:pt>
    <dgm:pt modelId="{28F8AADC-2154-4138-B9E3-B25F90544B46}">
      <dgm:prSet/>
      <dgm:spPr/>
      <dgm:t>
        <a:bodyPr/>
        <a:lstStyle/>
        <a:p>
          <a:r>
            <a:rPr lang="nl-NL"/>
            <a:t>Presenteren in taal- en woordgebruik dat past bij de doelgroep </a:t>
          </a:r>
          <a:endParaRPr lang="en-US"/>
        </a:p>
      </dgm:t>
    </dgm:pt>
    <dgm:pt modelId="{160AB13C-0890-4522-B5B0-83B74173CF77}" type="parTrans" cxnId="{1E10D17A-2E07-439A-9D1B-035529174103}">
      <dgm:prSet/>
      <dgm:spPr/>
      <dgm:t>
        <a:bodyPr/>
        <a:lstStyle/>
        <a:p>
          <a:endParaRPr lang="en-US"/>
        </a:p>
      </dgm:t>
    </dgm:pt>
    <dgm:pt modelId="{86FD2EC0-D751-47DA-B6B8-9419E05CC458}" type="sibTrans" cxnId="{1E10D17A-2E07-439A-9D1B-035529174103}">
      <dgm:prSet/>
      <dgm:spPr/>
      <dgm:t>
        <a:bodyPr/>
        <a:lstStyle/>
        <a:p>
          <a:endParaRPr lang="en-US"/>
        </a:p>
      </dgm:t>
    </dgm:pt>
    <dgm:pt modelId="{EB150DF9-535B-4260-B500-CAA14BF1373B}">
      <dgm:prSet/>
      <dgm:spPr/>
      <dgm:t>
        <a:bodyPr/>
        <a:lstStyle/>
        <a:p>
          <a:r>
            <a:rPr lang="nl-NL"/>
            <a:t>In de presentatie laat je zien te voldoen aan de criteria bij de gedragsobservaties van examen 11 en 12.</a:t>
          </a:r>
          <a:endParaRPr lang="en-US"/>
        </a:p>
      </dgm:t>
    </dgm:pt>
    <dgm:pt modelId="{0893E8FC-9559-423D-9C8C-C8361DB35AC6}" type="parTrans" cxnId="{864294DD-20C5-4CF6-9DF8-833B013BE523}">
      <dgm:prSet/>
      <dgm:spPr/>
      <dgm:t>
        <a:bodyPr/>
        <a:lstStyle/>
        <a:p>
          <a:endParaRPr lang="en-US"/>
        </a:p>
      </dgm:t>
    </dgm:pt>
    <dgm:pt modelId="{940BB388-7810-4542-9A3D-043E2DEC157E}" type="sibTrans" cxnId="{864294DD-20C5-4CF6-9DF8-833B013BE523}">
      <dgm:prSet/>
      <dgm:spPr/>
      <dgm:t>
        <a:bodyPr/>
        <a:lstStyle/>
        <a:p>
          <a:endParaRPr lang="en-US"/>
        </a:p>
      </dgm:t>
    </dgm:pt>
    <dgm:pt modelId="{C9FB27A2-58FD-4D31-9604-F1251261A0A9}" type="pres">
      <dgm:prSet presAssocID="{B510743D-73EB-4217-B7F5-C38F74B521D1}" presName="root" presStyleCnt="0">
        <dgm:presLayoutVars>
          <dgm:dir/>
          <dgm:resizeHandles val="exact"/>
        </dgm:presLayoutVars>
      </dgm:prSet>
      <dgm:spPr/>
    </dgm:pt>
    <dgm:pt modelId="{290C17EA-A3D8-4B3A-9629-C77B066FE42E}" type="pres">
      <dgm:prSet presAssocID="{4F3DCEB8-E8A9-4F3F-AC6E-6E5475B23B74}" presName="compNode" presStyleCnt="0"/>
      <dgm:spPr/>
    </dgm:pt>
    <dgm:pt modelId="{52D15709-116A-4944-8039-733E969EAAB0}" type="pres">
      <dgm:prSet presAssocID="{4F3DCEB8-E8A9-4F3F-AC6E-6E5475B23B74}" presName="bgRect" presStyleLbl="bgShp" presStyleIdx="0" presStyleCnt="7"/>
      <dgm:spPr/>
    </dgm:pt>
    <dgm:pt modelId="{E3DDCDF3-B054-4B04-9729-98CC02195CC7}" type="pres">
      <dgm:prSet presAssocID="{4F3DCEB8-E8A9-4F3F-AC6E-6E5475B23B74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8D1615D7-0B44-4A6F-B8E5-AF1184C78238}" type="pres">
      <dgm:prSet presAssocID="{4F3DCEB8-E8A9-4F3F-AC6E-6E5475B23B74}" presName="spaceRect" presStyleCnt="0"/>
      <dgm:spPr/>
    </dgm:pt>
    <dgm:pt modelId="{231F29A3-23DE-4F16-BC3F-29C9BC8DEE6B}" type="pres">
      <dgm:prSet presAssocID="{4F3DCEB8-E8A9-4F3F-AC6E-6E5475B23B74}" presName="parTx" presStyleLbl="revTx" presStyleIdx="0" presStyleCnt="7">
        <dgm:presLayoutVars>
          <dgm:chMax val="0"/>
          <dgm:chPref val="0"/>
        </dgm:presLayoutVars>
      </dgm:prSet>
      <dgm:spPr/>
    </dgm:pt>
    <dgm:pt modelId="{09F2C96F-4F25-422F-AFB3-029AEFF8878B}" type="pres">
      <dgm:prSet presAssocID="{C6A59B5D-B9AB-4F2D-AAC2-0ADC420FC7C4}" presName="sibTrans" presStyleCnt="0"/>
      <dgm:spPr/>
    </dgm:pt>
    <dgm:pt modelId="{6EA52A40-2695-4078-9343-00BE7A6806ED}" type="pres">
      <dgm:prSet presAssocID="{0AFFA234-4F86-4A0D-B2FB-1F457C9B6171}" presName="compNode" presStyleCnt="0"/>
      <dgm:spPr/>
    </dgm:pt>
    <dgm:pt modelId="{7B6BE3A1-68BB-4BF2-8E46-970109830BF0}" type="pres">
      <dgm:prSet presAssocID="{0AFFA234-4F86-4A0D-B2FB-1F457C9B6171}" presName="bgRect" presStyleLbl="bgShp" presStyleIdx="1" presStyleCnt="7"/>
      <dgm:spPr/>
    </dgm:pt>
    <dgm:pt modelId="{4606B326-53CC-49FB-8F2F-DE226F906262}" type="pres">
      <dgm:prSet presAssocID="{0AFFA234-4F86-4A0D-B2FB-1F457C9B6171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ragen"/>
        </a:ext>
      </dgm:extLst>
    </dgm:pt>
    <dgm:pt modelId="{12226037-537A-4A11-A5A2-3F49504D1D6C}" type="pres">
      <dgm:prSet presAssocID="{0AFFA234-4F86-4A0D-B2FB-1F457C9B6171}" presName="spaceRect" presStyleCnt="0"/>
      <dgm:spPr/>
    </dgm:pt>
    <dgm:pt modelId="{6AEA1710-3307-44C8-9078-C6321EB8CCCE}" type="pres">
      <dgm:prSet presAssocID="{0AFFA234-4F86-4A0D-B2FB-1F457C9B6171}" presName="parTx" presStyleLbl="revTx" presStyleIdx="1" presStyleCnt="7">
        <dgm:presLayoutVars>
          <dgm:chMax val="0"/>
          <dgm:chPref val="0"/>
        </dgm:presLayoutVars>
      </dgm:prSet>
      <dgm:spPr/>
    </dgm:pt>
    <dgm:pt modelId="{690F5051-A9E2-4EFF-8CF5-0C68B93230E9}" type="pres">
      <dgm:prSet presAssocID="{9181172C-B7A3-4563-BF43-BAE0B8970680}" presName="sibTrans" presStyleCnt="0"/>
      <dgm:spPr/>
    </dgm:pt>
    <dgm:pt modelId="{658BE8BF-59E3-4EFF-BA33-3EE145B8ECC3}" type="pres">
      <dgm:prSet presAssocID="{B5860A05-0C18-47B9-B8E7-606E0D1C6ACE}" presName="compNode" presStyleCnt="0"/>
      <dgm:spPr/>
    </dgm:pt>
    <dgm:pt modelId="{6DA764CC-FF76-4CE4-AEAC-925A1142083E}" type="pres">
      <dgm:prSet presAssocID="{B5860A05-0C18-47B9-B8E7-606E0D1C6ACE}" presName="bgRect" presStyleLbl="bgShp" presStyleIdx="2" presStyleCnt="7"/>
      <dgm:spPr/>
    </dgm:pt>
    <dgm:pt modelId="{03976016-E4D0-4D71-893E-8D17285B7713}" type="pres">
      <dgm:prSet presAssocID="{B5860A05-0C18-47B9-B8E7-606E0D1C6ACE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lood"/>
        </a:ext>
      </dgm:extLst>
    </dgm:pt>
    <dgm:pt modelId="{31C2D5D7-1D22-4120-9623-3AA4BF91D100}" type="pres">
      <dgm:prSet presAssocID="{B5860A05-0C18-47B9-B8E7-606E0D1C6ACE}" presName="spaceRect" presStyleCnt="0"/>
      <dgm:spPr/>
    </dgm:pt>
    <dgm:pt modelId="{1CEAF0B3-1DF9-4665-A548-37348216053B}" type="pres">
      <dgm:prSet presAssocID="{B5860A05-0C18-47B9-B8E7-606E0D1C6ACE}" presName="parTx" presStyleLbl="revTx" presStyleIdx="2" presStyleCnt="7">
        <dgm:presLayoutVars>
          <dgm:chMax val="0"/>
          <dgm:chPref val="0"/>
        </dgm:presLayoutVars>
      </dgm:prSet>
      <dgm:spPr/>
    </dgm:pt>
    <dgm:pt modelId="{6C563D37-E05B-4A3C-8F73-18502C3AD291}" type="pres">
      <dgm:prSet presAssocID="{983194BE-35F6-4DB3-AF83-DE7B15D797A6}" presName="sibTrans" presStyleCnt="0"/>
      <dgm:spPr/>
    </dgm:pt>
    <dgm:pt modelId="{58A0DA44-A1F1-48A2-9CA9-38D26FEDC52A}" type="pres">
      <dgm:prSet presAssocID="{844D1460-69F4-4A5B-B871-1DADE614F743}" presName="compNode" presStyleCnt="0"/>
      <dgm:spPr/>
    </dgm:pt>
    <dgm:pt modelId="{1DD4688C-EAF7-4B26-B78F-A768ECCC36FB}" type="pres">
      <dgm:prSet presAssocID="{844D1460-69F4-4A5B-B871-1DADE614F743}" presName="bgRect" presStyleLbl="bgShp" presStyleIdx="3" presStyleCnt="7"/>
      <dgm:spPr/>
    </dgm:pt>
    <dgm:pt modelId="{0D6A42B1-CB80-4D88-A1F0-5D831D237EE3}" type="pres">
      <dgm:prSet presAssocID="{844D1460-69F4-4A5B-B871-1DADE614F743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ten"/>
        </a:ext>
      </dgm:extLst>
    </dgm:pt>
    <dgm:pt modelId="{07736F1D-B49B-4BF5-9A3C-2E94F2421552}" type="pres">
      <dgm:prSet presAssocID="{844D1460-69F4-4A5B-B871-1DADE614F743}" presName="spaceRect" presStyleCnt="0"/>
      <dgm:spPr/>
    </dgm:pt>
    <dgm:pt modelId="{419C5022-C753-4FF3-BF8B-1A43E278EC46}" type="pres">
      <dgm:prSet presAssocID="{844D1460-69F4-4A5B-B871-1DADE614F743}" presName="parTx" presStyleLbl="revTx" presStyleIdx="3" presStyleCnt="7">
        <dgm:presLayoutVars>
          <dgm:chMax val="0"/>
          <dgm:chPref val="0"/>
        </dgm:presLayoutVars>
      </dgm:prSet>
      <dgm:spPr/>
    </dgm:pt>
    <dgm:pt modelId="{A964189D-12F3-4C4A-9B69-3AC99E17E295}" type="pres">
      <dgm:prSet presAssocID="{5871453C-C9AF-4A27-B66A-6E5E28084A04}" presName="sibTrans" presStyleCnt="0"/>
      <dgm:spPr/>
    </dgm:pt>
    <dgm:pt modelId="{C1C619B9-3718-4B17-BDD9-4E19713C88B4}" type="pres">
      <dgm:prSet presAssocID="{7FE77181-3EC8-40DC-AFCC-C1C5286EE022}" presName="compNode" presStyleCnt="0"/>
      <dgm:spPr/>
    </dgm:pt>
    <dgm:pt modelId="{DC60F913-9A46-4848-A928-878EF3AABE24}" type="pres">
      <dgm:prSet presAssocID="{7FE77181-3EC8-40DC-AFCC-C1C5286EE022}" presName="bgRect" presStyleLbl="bgShp" presStyleIdx="4" presStyleCnt="7"/>
      <dgm:spPr/>
    </dgm:pt>
    <dgm:pt modelId="{BB0385DE-6F90-4E62-BE05-81F0BDBE8A18}" type="pres">
      <dgm:prSet presAssocID="{7FE77181-3EC8-40DC-AFCC-C1C5286EE022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trolelijst"/>
        </a:ext>
      </dgm:extLst>
    </dgm:pt>
    <dgm:pt modelId="{84B3296A-FE8B-49CF-9D4E-A1D7CF4AA484}" type="pres">
      <dgm:prSet presAssocID="{7FE77181-3EC8-40DC-AFCC-C1C5286EE022}" presName="spaceRect" presStyleCnt="0"/>
      <dgm:spPr/>
    </dgm:pt>
    <dgm:pt modelId="{863B058D-2CEF-468D-A582-6A463A94EF78}" type="pres">
      <dgm:prSet presAssocID="{7FE77181-3EC8-40DC-AFCC-C1C5286EE022}" presName="parTx" presStyleLbl="revTx" presStyleIdx="4" presStyleCnt="7">
        <dgm:presLayoutVars>
          <dgm:chMax val="0"/>
          <dgm:chPref val="0"/>
        </dgm:presLayoutVars>
      </dgm:prSet>
      <dgm:spPr/>
    </dgm:pt>
    <dgm:pt modelId="{D6E4E762-80C6-448E-AE7F-4BAA02DCC4A2}" type="pres">
      <dgm:prSet presAssocID="{C295C421-4FFE-4D18-950C-8578C7267A87}" presName="sibTrans" presStyleCnt="0"/>
      <dgm:spPr/>
    </dgm:pt>
    <dgm:pt modelId="{E607ACE8-53D4-4EF1-B134-0EE842CDB99D}" type="pres">
      <dgm:prSet presAssocID="{28F8AADC-2154-4138-B9E3-B25F90544B46}" presName="compNode" presStyleCnt="0"/>
      <dgm:spPr/>
    </dgm:pt>
    <dgm:pt modelId="{198D176E-5981-4C7B-B554-AA4A4D6DE90A}" type="pres">
      <dgm:prSet presAssocID="{28F8AADC-2154-4138-B9E3-B25F90544B46}" presName="bgRect" presStyleLbl="bgShp" presStyleIdx="5" presStyleCnt="7"/>
      <dgm:spPr/>
    </dgm:pt>
    <dgm:pt modelId="{3B7FB62D-E4A6-4FD3-8B0D-F04960C4227D}" type="pres">
      <dgm:prSet presAssocID="{28F8AADC-2154-4138-B9E3-B25F90544B46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E7C3DA21-1A3A-468A-976B-674676EE0D07}" type="pres">
      <dgm:prSet presAssocID="{28F8AADC-2154-4138-B9E3-B25F90544B46}" presName="spaceRect" presStyleCnt="0"/>
      <dgm:spPr/>
    </dgm:pt>
    <dgm:pt modelId="{AFD24A5C-2BED-4DE5-A40D-689CBB02877C}" type="pres">
      <dgm:prSet presAssocID="{28F8AADC-2154-4138-B9E3-B25F90544B46}" presName="parTx" presStyleLbl="revTx" presStyleIdx="5" presStyleCnt="7">
        <dgm:presLayoutVars>
          <dgm:chMax val="0"/>
          <dgm:chPref val="0"/>
        </dgm:presLayoutVars>
      </dgm:prSet>
      <dgm:spPr/>
    </dgm:pt>
    <dgm:pt modelId="{EE0120C9-8655-47D4-96BD-A2081880623E}" type="pres">
      <dgm:prSet presAssocID="{86FD2EC0-D751-47DA-B6B8-9419E05CC458}" presName="sibTrans" presStyleCnt="0"/>
      <dgm:spPr/>
    </dgm:pt>
    <dgm:pt modelId="{625B70AD-B31C-4B86-B414-17564E005A61}" type="pres">
      <dgm:prSet presAssocID="{EB150DF9-535B-4260-B500-CAA14BF1373B}" presName="compNode" presStyleCnt="0"/>
      <dgm:spPr/>
    </dgm:pt>
    <dgm:pt modelId="{FA4479B6-EF65-4797-9A85-50B4658C7187}" type="pres">
      <dgm:prSet presAssocID="{EB150DF9-535B-4260-B500-CAA14BF1373B}" presName="bgRect" presStyleLbl="bgShp" presStyleIdx="6" presStyleCnt="7"/>
      <dgm:spPr/>
    </dgm:pt>
    <dgm:pt modelId="{D5B8EE2B-C728-4651-8FFF-26B67985B31A}" type="pres">
      <dgm:prSet presAssocID="{EB150DF9-535B-4260-B500-CAA14BF1373B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CC25161B-6745-43AD-9C32-1A1BA51D8B9E}" type="pres">
      <dgm:prSet presAssocID="{EB150DF9-535B-4260-B500-CAA14BF1373B}" presName="spaceRect" presStyleCnt="0"/>
      <dgm:spPr/>
    </dgm:pt>
    <dgm:pt modelId="{8F066F19-A5B1-4B21-B33C-9BE58489F80A}" type="pres">
      <dgm:prSet presAssocID="{EB150DF9-535B-4260-B500-CAA14BF1373B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BD13E52F-D91E-4109-9323-609E6064ED38}" type="presOf" srcId="{4F3DCEB8-E8A9-4F3F-AC6E-6E5475B23B74}" destId="{231F29A3-23DE-4F16-BC3F-29C9BC8DEE6B}" srcOrd="0" destOrd="0" presId="urn:microsoft.com/office/officeart/2018/2/layout/IconVerticalSolidList"/>
    <dgm:cxn modelId="{B8AE7E65-A11C-4F58-9908-037A331ECF3B}" type="presOf" srcId="{844D1460-69F4-4A5B-B871-1DADE614F743}" destId="{419C5022-C753-4FF3-BF8B-1A43E278EC46}" srcOrd="0" destOrd="0" presId="urn:microsoft.com/office/officeart/2018/2/layout/IconVerticalSolidList"/>
    <dgm:cxn modelId="{CDABFE4C-F8A9-4D80-9DB1-2683F8F7C884}" srcId="{B510743D-73EB-4217-B7F5-C38F74B521D1}" destId="{B5860A05-0C18-47B9-B8E7-606E0D1C6ACE}" srcOrd="2" destOrd="0" parTransId="{9F42FA11-2AEA-4241-B58C-9BC884566F2E}" sibTransId="{983194BE-35F6-4DB3-AF83-DE7B15D797A6}"/>
    <dgm:cxn modelId="{B51BE672-D68B-43FA-AA91-956E488AA2FC}" srcId="{B510743D-73EB-4217-B7F5-C38F74B521D1}" destId="{4F3DCEB8-E8A9-4F3F-AC6E-6E5475B23B74}" srcOrd="0" destOrd="0" parTransId="{D5CED515-11B8-44AE-AFB9-57EE6907EDCB}" sibTransId="{C6A59B5D-B9AB-4F2D-AAC2-0ADC420FC7C4}"/>
    <dgm:cxn modelId="{1E10D17A-2E07-439A-9D1B-035529174103}" srcId="{B510743D-73EB-4217-B7F5-C38F74B521D1}" destId="{28F8AADC-2154-4138-B9E3-B25F90544B46}" srcOrd="5" destOrd="0" parTransId="{160AB13C-0890-4522-B5B0-83B74173CF77}" sibTransId="{86FD2EC0-D751-47DA-B6B8-9419E05CC458}"/>
    <dgm:cxn modelId="{9D50377D-04AD-4C92-95C8-0B83C82CECAE}" srcId="{B510743D-73EB-4217-B7F5-C38F74B521D1}" destId="{7FE77181-3EC8-40DC-AFCC-C1C5286EE022}" srcOrd="4" destOrd="0" parTransId="{E4D0A870-8740-413B-B550-5B363974AB27}" sibTransId="{C295C421-4FFE-4D18-950C-8578C7267A87}"/>
    <dgm:cxn modelId="{FFA9F483-BA72-4138-B7E4-CB8A42A8A0C5}" srcId="{B510743D-73EB-4217-B7F5-C38F74B521D1}" destId="{0AFFA234-4F86-4A0D-B2FB-1F457C9B6171}" srcOrd="1" destOrd="0" parTransId="{38BDD562-B9F5-47E5-BB74-084F19412BBC}" sibTransId="{9181172C-B7A3-4563-BF43-BAE0B8970680}"/>
    <dgm:cxn modelId="{DF5C69C7-9147-4AFC-812D-7574C9C5EC80}" srcId="{B510743D-73EB-4217-B7F5-C38F74B521D1}" destId="{844D1460-69F4-4A5B-B871-1DADE614F743}" srcOrd="3" destOrd="0" parTransId="{146C25BE-643A-4F1C-BB9C-AE1A6A6B001A}" sibTransId="{5871453C-C9AF-4A27-B66A-6E5E28084A04}"/>
    <dgm:cxn modelId="{B255B5CA-F684-4BEE-9EE9-B67DBAD4E3CF}" type="presOf" srcId="{0AFFA234-4F86-4A0D-B2FB-1F457C9B6171}" destId="{6AEA1710-3307-44C8-9078-C6321EB8CCCE}" srcOrd="0" destOrd="0" presId="urn:microsoft.com/office/officeart/2018/2/layout/IconVerticalSolidList"/>
    <dgm:cxn modelId="{0EA8DBCA-7AC1-4E22-B9DA-2677E21DCFF3}" type="presOf" srcId="{B510743D-73EB-4217-B7F5-C38F74B521D1}" destId="{C9FB27A2-58FD-4D31-9604-F1251261A0A9}" srcOrd="0" destOrd="0" presId="urn:microsoft.com/office/officeart/2018/2/layout/IconVerticalSolidList"/>
    <dgm:cxn modelId="{864294DD-20C5-4CF6-9DF8-833B013BE523}" srcId="{B510743D-73EB-4217-B7F5-C38F74B521D1}" destId="{EB150DF9-535B-4260-B500-CAA14BF1373B}" srcOrd="6" destOrd="0" parTransId="{0893E8FC-9559-423D-9C8C-C8361DB35AC6}" sibTransId="{940BB388-7810-4542-9A3D-043E2DEC157E}"/>
    <dgm:cxn modelId="{B47DEDE4-7F51-48DD-8C32-D7329957470C}" type="presOf" srcId="{B5860A05-0C18-47B9-B8E7-606E0D1C6ACE}" destId="{1CEAF0B3-1DF9-4665-A548-37348216053B}" srcOrd="0" destOrd="0" presId="urn:microsoft.com/office/officeart/2018/2/layout/IconVerticalSolidList"/>
    <dgm:cxn modelId="{1F2E3BEF-9585-42D9-9F15-D68BD500BF2E}" type="presOf" srcId="{EB150DF9-535B-4260-B500-CAA14BF1373B}" destId="{8F066F19-A5B1-4B21-B33C-9BE58489F80A}" srcOrd="0" destOrd="0" presId="urn:microsoft.com/office/officeart/2018/2/layout/IconVerticalSolidList"/>
    <dgm:cxn modelId="{D048AFF1-F2E7-490F-84BD-572FB58448AD}" type="presOf" srcId="{7FE77181-3EC8-40DC-AFCC-C1C5286EE022}" destId="{863B058D-2CEF-468D-A582-6A463A94EF78}" srcOrd="0" destOrd="0" presId="urn:microsoft.com/office/officeart/2018/2/layout/IconVerticalSolidList"/>
    <dgm:cxn modelId="{5493CEFC-65D5-409C-AA81-80B403E971D5}" type="presOf" srcId="{28F8AADC-2154-4138-B9E3-B25F90544B46}" destId="{AFD24A5C-2BED-4DE5-A40D-689CBB02877C}" srcOrd="0" destOrd="0" presId="urn:microsoft.com/office/officeart/2018/2/layout/IconVerticalSolidList"/>
    <dgm:cxn modelId="{F97BA0F2-7175-436D-B6A9-4B5F8866FA55}" type="presParOf" srcId="{C9FB27A2-58FD-4D31-9604-F1251261A0A9}" destId="{290C17EA-A3D8-4B3A-9629-C77B066FE42E}" srcOrd="0" destOrd="0" presId="urn:microsoft.com/office/officeart/2018/2/layout/IconVerticalSolidList"/>
    <dgm:cxn modelId="{F2B68B65-363B-427E-8B16-1CAB6833043E}" type="presParOf" srcId="{290C17EA-A3D8-4B3A-9629-C77B066FE42E}" destId="{52D15709-116A-4944-8039-733E969EAAB0}" srcOrd="0" destOrd="0" presId="urn:microsoft.com/office/officeart/2018/2/layout/IconVerticalSolidList"/>
    <dgm:cxn modelId="{FE8C971B-B3F5-4F15-9179-3CD9CADC6372}" type="presParOf" srcId="{290C17EA-A3D8-4B3A-9629-C77B066FE42E}" destId="{E3DDCDF3-B054-4B04-9729-98CC02195CC7}" srcOrd="1" destOrd="0" presId="urn:microsoft.com/office/officeart/2018/2/layout/IconVerticalSolidList"/>
    <dgm:cxn modelId="{CAB1B658-7C46-473B-8200-7CD443DCC435}" type="presParOf" srcId="{290C17EA-A3D8-4B3A-9629-C77B066FE42E}" destId="{8D1615D7-0B44-4A6F-B8E5-AF1184C78238}" srcOrd="2" destOrd="0" presId="urn:microsoft.com/office/officeart/2018/2/layout/IconVerticalSolidList"/>
    <dgm:cxn modelId="{E7886F4A-7BE1-4B71-8087-99858CB81A4B}" type="presParOf" srcId="{290C17EA-A3D8-4B3A-9629-C77B066FE42E}" destId="{231F29A3-23DE-4F16-BC3F-29C9BC8DEE6B}" srcOrd="3" destOrd="0" presId="urn:microsoft.com/office/officeart/2018/2/layout/IconVerticalSolidList"/>
    <dgm:cxn modelId="{C58EA2BF-FB02-41A2-A2F5-7B0428E1A62F}" type="presParOf" srcId="{C9FB27A2-58FD-4D31-9604-F1251261A0A9}" destId="{09F2C96F-4F25-422F-AFB3-029AEFF8878B}" srcOrd="1" destOrd="0" presId="urn:microsoft.com/office/officeart/2018/2/layout/IconVerticalSolidList"/>
    <dgm:cxn modelId="{4D6BCA06-0EBE-4BC0-AE1A-7149E9BCE0B2}" type="presParOf" srcId="{C9FB27A2-58FD-4D31-9604-F1251261A0A9}" destId="{6EA52A40-2695-4078-9343-00BE7A6806ED}" srcOrd="2" destOrd="0" presId="urn:microsoft.com/office/officeart/2018/2/layout/IconVerticalSolidList"/>
    <dgm:cxn modelId="{C913F57D-F42A-435D-BB9F-0E3E1861702B}" type="presParOf" srcId="{6EA52A40-2695-4078-9343-00BE7A6806ED}" destId="{7B6BE3A1-68BB-4BF2-8E46-970109830BF0}" srcOrd="0" destOrd="0" presId="urn:microsoft.com/office/officeart/2018/2/layout/IconVerticalSolidList"/>
    <dgm:cxn modelId="{9D646C6F-1E96-45C0-9771-7B94B2985047}" type="presParOf" srcId="{6EA52A40-2695-4078-9343-00BE7A6806ED}" destId="{4606B326-53CC-49FB-8F2F-DE226F906262}" srcOrd="1" destOrd="0" presId="urn:microsoft.com/office/officeart/2018/2/layout/IconVerticalSolidList"/>
    <dgm:cxn modelId="{D15C7F8C-5AD8-4C95-A726-4F479D2DD8FB}" type="presParOf" srcId="{6EA52A40-2695-4078-9343-00BE7A6806ED}" destId="{12226037-537A-4A11-A5A2-3F49504D1D6C}" srcOrd="2" destOrd="0" presId="urn:microsoft.com/office/officeart/2018/2/layout/IconVerticalSolidList"/>
    <dgm:cxn modelId="{31AEB6E7-1CBC-4303-A319-92A72C02DB65}" type="presParOf" srcId="{6EA52A40-2695-4078-9343-00BE7A6806ED}" destId="{6AEA1710-3307-44C8-9078-C6321EB8CCCE}" srcOrd="3" destOrd="0" presId="urn:microsoft.com/office/officeart/2018/2/layout/IconVerticalSolidList"/>
    <dgm:cxn modelId="{7A9BDAE9-EB2E-43F8-94A1-62526F263FB4}" type="presParOf" srcId="{C9FB27A2-58FD-4D31-9604-F1251261A0A9}" destId="{690F5051-A9E2-4EFF-8CF5-0C68B93230E9}" srcOrd="3" destOrd="0" presId="urn:microsoft.com/office/officeart/2018/2/layout/IconVerticalSolidList"/>
    <dgm:cxn modelId="{37BF31A2-922E-4D8A-9F15-22599525C0F2}" type="presParOf" srcId="{C9FB27A2-58FD-4D31-9604-F1251261A0A9}" destId="{658BE8BF-59E3-4EFF-BA33-3EE145B8ECC3}" srcOrd="4" destOrd="0" presId="urn:microsoft.com/office/officeart/2018/2/layout/IconVerticalSolidList"/>
    <dgm:cxn modelId="{0F0A8BF8-F92B-441F-95E7-9CF9EA200DA5}" type="presParOf" srcId="{658BE8BF-59E3-4EFF-BA33-3EE145B8ECC3}" destId="{6DA764CC-FF76-4CE4-AEAC-925A1142083E}" srcOrd="0" destOrd="0" presId="urn:microsoft.com/office/officeart/2018/2/layout/IconVerticalSolidList"/>
    <dgm:cxn modelId="{EE256080-D0AD-40EC-9845-DB09793A73BD}" type="presParOf" srcId="{658BE8BF-59E3-4EFF-BA33-3EE145B8ECC3}" destId="{03976016-E4D0-4D71-893E-8D17285B7713}" srcOrd="1" destOrd="0" presId="urn:microsoft.com/office/officeart/2018/2/layout/IconVerticalSolidList"/>
    <dgm:cxn modelId="{3E89544A-A50B-48C0-A683-BE9CC845FF89}" type="presParOf" srcId="{658BE8BF-59E3-4EFF-BA33-3EE145B8ECC3}" destId="{31C2D5D7-1D22-4120-9623-3AA4BF91D100}" srcOrd="2" destOrd="0" presId="urn:microsoft.com/office/officeart/2018/2/layout/IconVerticalSolidList"/>
    <dgm:cxn modelId="{3793A219-4A24-401A-B8FC-411766C127BF}" type="presParOf" srcId="{658BE8BF-59E3-4EFF-BA33-3EE145B8ECC3}" destId="{1CEAF0B3-1DF9-4665-A548-37348216053B}" srcOrd="3" destOrd="0" presId="urn:microsoft.com/office/officeart/2018/2/layout/IconVerticalSolidList"/>
    <dgm:cxn modelId="{15E11480-464F-4177-8A3A-56A4157EA8B1}" type="presParOf" srcId="{C9FB27A2-58FD-4D31-9604-F1251261A0A9}" destId="{6C563D37-E05B-4A3C-8F73-18502C3AD291}" srcOrd="5" destOrd="0" presId="urn:microsoft.com/office/officeart/2018/2/layout/IconVerticalSolidList"/>
    <dgm:cxn modelId="{582E8A6E-4122-45C4-AAE0-CFB90258DCEE}" type="presParOf" srcId="{C9FB27A2-58FD-4D31-9604-F1251261A0A9}" destId="{58A0DA44-A1F1-48A2-9CA9-38D26FEDC52A}" srcOrd="6" destOrd="0" presId="urn:microsoft.com/office/officeart/2018/2/layout/IconVerticalSolidList"/>
    <dgm:cxn modelId="{F5CBF575-AA5E-4FDD-AE78-47461815726B}" type="presParOf" srcId="{58A0DA44-A1F1-48A2-9CA9-38D26FEDC52A}" destId="{1DD4688C-EAF7-4B26-B78F-A768ECCC36FB}" srcOrd="0" destOrd="0" presId="urn:microsoft.com/office/officeart/2018/2/layout/IconVerticalSolidList"/>
    <dgm:cxn modelId="{772B0211-0D2A-410A-88A7-F787DB88D229}" type="presParOf" srcId="{58A0DA44-A1F1-48A2-9CA9-38D26FEDC52A}" destId="{0D6A42B1-CB80-4D88-A1F0-5D831D237EE3}" srcOrd="1" destOrd="0" presId="urn:microsoft.com/office/officeart/2018/2/layout/IconVerticalSolidList"/>
    <dgm:cxn modelId="{42A287A4-96CC-4BE3-9E1F-71AD8235A7B1}" type="presParOf" srcId="{58A0DA44-A1F1-48A2-9CA9-38D26FEDC52A}" destId="{07736F1D-B49B-4BF5-9A3C-2E94F2421552}" srcOrd="2" destOrd="0" presId="urn:microsoft.com/office/officeart/2018/2/layout/IconVerticalSolidList"/>
    <dgm:cxn modelId="{B20C7AC3-CE6C-4652-8BEF-FD5CDD41914E}" type="presParOf" srcId="{58A0DA44-A1F1-48A2-9CA9-38D26FEDC52A}" destId="{419C5022-C753-4FF3-BF8B-1A43E278EC46}" srcOrd="3" destOrd="0" presId="urn:microsoft.com/office/officeart/2018/2/layout/IconVerticalSolidList"/>
    <dgm:cxn modelId="{B5EA82BF-A32A-4448-AF11-FC7F860B3D4A}" type="presParOf" srcId="{C9FB27A2-58FD-4D31-9604-F1251261A0A9}" destId="{A964189D-12F3-4C4A-9B69-3AC99E17E295}" srcOrd="7" destOrd="0" presId="urn:microsoft.com/office/officeart/2018/2/layout/IconVerticalSolidList"/>
    <dgm:cxn modelId="{B7698CB0-9D78-4516-AF16-D2C93BAFCEBD}" type="presParOf" srcId="{C9FB27A2-58FD-4D31-9604-F1251261A0A9}" destId="{C1C619B9-3718-4B17-BDD9-4E19713C88B4}" srcOrd="8" destOrd="0" presId="urn:microsoft.com/office/officeart/2018/2/layout/IconVerticalSolidList"/>
    <dgm:cxn modelId="{92BD6F7A-0007-4BB1-939F-49032CBBBC5C}" type="presParOf" srcId="{C1C619B9-3718-4B17-BDD9-4E19713C88B4}" destId="{DC60F913-9A46-4848-A928-878EF3AABE24}" srcOrd="0" destOrd="0" presId="urn:microsoft.com/office/officeart/2018/2/layout/IconVerticalSolidList"/>
    <dgm:cxn modelId="{A98659AA-DBC9-4A01-B472-5163C02C3C33}" type="presParOf" srcId="{C1C619B9-3718-4B17-BDD9-4E19713C88B4}" destId="{BB0385DE-6F90-4E62-BE05-81F0BDBE8A18}" srcOrd="1" destOrd="0" presId="urn:microsoft.com/office/officeart/2018/2/layout/IconVerticalSolidList"/>
    <dgm:cxn modelId="{B8856DFF-76CF-4C1B-B68A-12B5335371CC}" type="presParOf" srcId="{C1C619B9-3718-4B17-BDD9-4E19713C88B4}" destId="{84B3296A-FE8B-49CF-9D4E-A1D7CF4AA484}" srcOrd="2" destOrd="0" presId="urn:microsoft.com/office/officeart/2018/2/layout/IconVerticalSolidList"/>
    <dgm:cxn modelId="{CA87248D-32CA-4FA3-B218-BDA889D4AC45}" type="presParOf" srcId="{C1C619B9-3718-4B17-BDD9-4E19713C88B4}" destId="{863B058D-2CEF-468D-A582-6A463A94EF78}" srcOrd="3" destOrd="0" presId="urn:microsoft.com/office/officeart/2018/2/layout/IconVerticalSolidList"/>
    <dgm:cxn modelId="{EF27B547-76C9-4DC1-A591-5F7CFD6A8B6A}" type="presParOf" srcId="{C9FB27A2-58FD-4D31-9604-F1251261A0A9}" destId="{D6E4E762-80C6-448E-AE7F-4BAA02DCC4A2}" srcOrd="9" destOrd="0" presId="urn:microsoft.com/office/officeart/2018/2/layout/IconVerticalSolidList"/>
    <dgm:cxn modelId="{8AA20702-DBE2-4165-A2B3-16B59D732108}" type="presParOf" srcId="{C9FB27A2-58FD-4D31-9604-F1251261A0A9}" destId="{E607ACE8-53D4-4EF1-B134-0EE842CDB99D}" srcOrd="10" destOrd="0" presId="urn:microsoft.com/office/officeart/2018/2/layout/IconVerticalSolidList"/>
    <dgm:cxn modelId="{20879397-6066-461E-9F56-DA80E2A92934}" type="presParOf" srcId="{E607ACE8-53D4-4EF1-B134-0EE842CDB99D}" destId="{198D176E-5981-4C7B-B554-AA4A4D6DE90A}" srcOrd="0" destOrd="0" presId="urn:microsoft.com/office/officeart/2018/2/layout/IconVerticalSolidList"/>
    <dgm:cxn modelId="{EDEFE8F4-405E-4B7E-8940-7BE9B4A4AC19}" type="presParOf" srcId="{E607ACE8-53D4-4EF1-B134-0EE842CDB99D}" destId="{3B7FB62D-E4A6-4FD3-8B0D-F04960C4227D}" srcOrd="1" destOrd="0" presId="urn:microsoft.com/office/officeart/2018/2/layout/IconVerticalSolidList"/>
    <dgm:cxn modelId="{FBA06B82-2CA8-4517-8BE2-B65EDB68BDBD}" type="presParOf" srcId="{E607ACE8-53D4-4EF1-B134-0EE842CDB99D}" destId="{E7C3DA21-1A3A-468A-976B-674676EE0D07}" srcOrd="2" destOrd="0" presId="urn:microsoft.com/office/officeart/2018/2/layout/IconVerticalSolidList"/>
    <dgm:cxn modelId="{03041D25-591D-47B9-8FA4-6F879343CD80}" type="presParOf" srcId="{E607ACE8-53D4-4EF1-B134-0EE842CDB99D}" destId="{AFD24A5C-2BED-4DE5-A40D-689CBB02877C}" srcOrd="3" destOrd="0" presId="urn:microsoft.com/office/officeart/2018/2/layout/IconVerticalSolidList"/>
    <dgm:cxn modelId="{B8D27004-7B9D-4392-8160-5EB071D2E614}" type="presParOf" srcId="{C9FB27A2-58FD-4D31-9604-F1251261A0A9}" destId="{EE0120C9-8655-47D4-96BD-A2081880623E}" srcOrd="11" destOrd="0" presId="urn:microsoft.com/office/officeart/2018/2/layout/IconVerticalSolidList"/>
    <dgm:cxn modelId="{E5D6D7F2-D462-491A-A1E6-40CB93C728CE}" type="presParOf" srcId="{C9FB27A2-58FD-4D31-9604-F1251261A0A9}" destId="{625B70AD-B31C-4B86-B414-17564E005A61}" srcOrd="12" destOrd="0" presId="urn:microsoft.com/office/officeart/2018/2/layout/IconVerticalSolidList"/>
    <dgm:cxn modelId="{F0737AF7-EE86-4561-90DC-D650672058A1}" type="presParOf" srcId="{625B70AD-B31C-4B86-B414-17564E005A61}" destId="{FA4479B6-EF65-4797-9A85-50B4658C7187}" srcOrd="0" destOrd="0" presId="urn:microsoft.com/office/officeart/2018/2/layout/IconVerticalSolidList"/>
    <dgm:cxn modelId="{F6C2EAB7-80F6-48EE-9C77-0639D2352114}" type="presParOf" srcId="{625B70AD-B31C-4B86-B414-17564E005A61}" destId="{D5B8EE2B-C728-4651-8FFF-26B67985B31A}" srcOrd="1" destOrd="0" presId="urn:microsoft.com/office/officeart/2018/2/layout/IconVerticalSolidList"/>
    <dgm:cxn modelId="{189C1D46-6ED6-4281-A2BC-43BFFCD768F1}" type="presParOf" srcId="{625B70AD-B31C-4B86-B414-17564E005A61}" destId="{CC25161B-6745-43AD-9C32-1A1BA51D8B9E}" srcOrd="2" destOrd="0" presId="urn:microsoft.com/office/officeart/2018/2/layout/IconVerticalSolidList"/>
    <dgm:cxn modelId="{1609513F-0BB9-4288-8EC1-2E0EFA7F6F13}" type="presParOf" srcId="{625B70AD-B31C-4B86-B414-17564E005A61}" destId="{8F066F19-A5B1-4B21-B33C-9BE58489F80A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99EA0D-5116-4313-AB66-121D3357568A}">
      <dsp:nvSpPr>
        <dsp:cNvPr id="0" name=""/>
        <dsp:cNvSpPr/>
      </dsp:nvSpPr>
      <dsp:spPr>
        <a:xfrm>
          <a:off x="0" y="615237"/>
          <a:ext cx="10058399" cy="113582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BED674-7F31-43E7-899F-C7F0F97019D7}">
      <dsp:nvSpPr>
        <dsp:cNvPr id="0" name=""/>
        <dsp:cNvSpPr/>
      </dsp:nvSpPr>
      <dsp:spPr>
        <a:xfrm>
          <a:off x="343586" y="870798"/>
          <a:ext cx="624703" cy="6247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80A0F7-E039-47A2-AFC4-BDFDFB7744C5}">
      <dsp:nvSpPr>
        <dsp:cNvPr id="0" name=""/>
        <dsp:cNvSpPr/>
      </dsp:nvSpPr>
      <dsp:spPr>
        <a:xfrm>
          <a:off x="1311876" y="615237"/>
          <a:ext cx="8746523" cy="1135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208" tIns="120208" rIns="120208" bIns="12020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Uitdelen toelichting op examen E</a:t>
          </a:r>
          <a:endParaRPr lang="en-US" sz="1600" kern="1200"/>
        </a:p>
      </dsp:txBody>
      <dsp:txXfrm>
        <a:off x="1311876" y="615237"/>
        <a:ext cx="8746523" cy="1135824"/>
      </dsp:txXfrm>
    </dsp:sp>
    <dsp:sp modelId="{C309857C-13BE-4F1E-AF06-63269146B9B3}">
      <dsp:nvSpPr>
        <dsp:cNvPr id="0" name=""/>
        <dsp:cNvSpPr/>
      </dsp:nvSpPr>
      <dsp:spPr>
        <a:xfrm>
          <a:off x="0" y="2035018"/>
          <a:ext cx="10058399" cy="113582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1F6034-BCFE-4041-AF3F-9BF4665ED5F1}">
      <dsp:nvSpPr>
        <dsp:cNvPr id="0" name=""/>
        <dsp:cNvSpPr/>
      </dsp:nvSpPr>
      <dsp:spPr>
        <a:xfrm>
          <a:off x="343586" y="2290578"/>
          <a:ext cx="624703" cy="62470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F5E19F-34C0-4C82-BAE1-11FB7D450938}">
      <dsp:nvSpPr>
        <dsp:cNvPr id="0" name=""/>
        <dsp:cNvSpPr/>
      </dsp:nvSpPr>
      <dsp:spPr>
        <a:xfrm>
          <a:off x="1311876" y="2035018"/>
          <a:ext cx="8746523" cy="1135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208" tIns="120208" rIns="120208" bIns="120208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Lees de toelichting t/m sprint 4 zie wiki </a:t>
          </a:r>
          <a:r>
            <a:rPr lang="nl-NL" sz="1600" kern="1200" dirty="0">
              <a:hlinkClick xmlns:r="http://schemas.openxmlformats.org/officeDocument/2006/relationships" r:id="rId5"/>
            </a:rPr>
            <a:t>https://maken.wikiwijs.nl/173071/Deskundigheidsbevordering_en_Kwaliteitszorg_Examen_11_en_12</a:t>
          </a:r>
          <a:r>
            <a:rPr lang="nl-NL" sz="1600" kern="1200" dirty="0"/>
            <a:t> </a:t>
          </a:r>
          <a:endParaRPr lang="en-US" sz="1600" kern="1200" dirty="0"/>
        </a:p>
      </dsp:txBody>
      <dsp:txXfrm>
        <a:off x="1311876" y="2035018"/>
        <a:ext cx="8746523" cy="11358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4FA556-D0A6-42ED-9357-D6E50044CB2B}">
      <dsp:nvSpPr>
        <dsp:cNvPr id="0" name=""/>
        <dsp:cNvSpPr/>
      </dsp:nvSpPr>
      <dsp:spPr>
        <a:xfrm>
          <a:off x="2946" y="373475"/>
          <a:ext cx="2337792" cy="1402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Het onderwerp moet te maken hebben met het knelpunt bij sprint 1</a:t>
          </a:r>
          <a:endParaRPr lang="en-US" sz="1600" kern="1200"/>
        </a:p>
      </dsp:txBody>
      <dsp:txXfrm>
        <a:off x="2946" y="373475"/>
        <a:ext cx="2337792" cy="1402675"/>
      </dsp:txXfrm>
    </dsp:sp>
    <dsp:sp modelId="{53214CD7-461E-4D12-A1B0-760E81BF6118}">
      <dsp:nvSpPr>
        <dsp:cNvPr id="0" name=""/>
        <dsp:cNvSpPr/>
      </dsp:nvSpPr>
      <dsp:spPr>
        <a:xfrm>
          <a:off x="2574518" y="373475"/>
          <a:ext cx="2337792" cy="14026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Het moet een actueel onderwerp zijn binnen jouw branche of beroep</a:t>
          </a:r>
          <a:endParaRPr lang="en-US" sz="1600" kern="1200"/>
        </a:p>
      </dsp:txBody>
      <dsp:txXfrm>
        <a:off x="2574518" y="373475"/>
        <a:ext cx="2337792" cy="1402675"/>
      </dsp:txXfrm>
    </dsp:sp>
    <dsp:sp modelId="{9A20DD66-2E30-483A-BB90-900C9CBB5720}">
      <dsp:nvSpPr>
        <dsp:cNvPr id="0" name=""/>
        <dsp:cNvSpPr/>
      </dsp:nvSpPr>
      <dsp:spPr>
        <a:xfrm>
          <a:off x="5146089" y="373475"/>
          <a:ext cx="2337792" cy="1402675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Het onderwerp moet te maken hebben met bredere maatschappelijke, technologische en/of vakinhoudelijke</a:t>
          </a:r>
          <a:endParaRPr lang="en-US" sz="1600" kern="1200"/>
        </a:p>
      </dsp:txBody>
      <dsp:txXfrm>
        <a:off x="5146089" y="373475"/>
        <a:ext cx="2337792" cy="1402675"/>
      </dsp:txXfrm>
    </dsp:sp>
    <dsp:sp modelId="{685C8746-B018-4F3C-9789-942001A325BD}">
      <dsp:nvSpPr>
        <dsp:cNvPr id="0" name=""/>
        <dsp:cNvSpPr/>
      </dsp:nvSpPr>
      <dsp:spPr>
        <a:xfrm>
          <a:off x="7717661" y="373475"/>
          <a:ext cx="2337792" cy="14026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Ontwikkelingen op het gebied van wonen, welzijn en/of zorgvisievorming/discussie binnen de instelling of</a:t>
          </a:r>
          <a:endParaRPr lang="en-US" sz="1600" kern="1200"/>
        </a:p>
      </dsp:txBody>
      <dsp:txXfrm>
        <a:off x="7717661" y="373475"/>
        <a:ext cx="2337792" cy="1402675"/>
      </dsp:txXfrm>
    </dsp:sp>
    <dsp:sp modelId="{90F3BD97-8A19-4B9E-814B-40B1B15E339F}">
      <dsp:nvSpPr>
        <dsp:cNvPr id="0" name=""/>
        <dsp:cNvSpPr/>
      </dsp:nvSpPr>
      <dsp:spPr>
        <a:xfrm>
          <a:off x="1288732" y="2009929"/>
          <a:ext cx="2337792" cy="1402675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Beroepsgroep en de wet en regelgeving daarbij.</a:t>
          </a:r>
          <a:endParaRPr lang="en-US" sz="1600" kern="1200"/>
        </a:p>
      </dsp:txBody>
      <dsp:txXfrm>
        <a:off x="1288732" y="2009929"/>
        <a:ext cx="2337792" cy="1402675"/>
      </dsp:txXfrm>
    </dsp:sp>
    <dsp:sp modelId="{E70C8F26-D793-4992-88BA-B95E10C1E4B5}">
      <dsp:nvSpPr>
        <dsp:cNvPr id="0" name=""/>
        <dsp:cNvSpPr/>
      </dsp:nvSpPr>
      <dsp:spPr>
        <a:xfrm>
          <a:off x="3860303" y="2009929"/>
          <a:ext cx="2337792" cy="140267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Het moet een onderwerp zijn dat je als ktaamverzorgende kunt verbeteren.</a:t>
          </a:r>
          <a:endParaRPr lang="en-US" sz="1600" kern="1200"/>
        </a:p>
      </dsp:txBody>
      <dsp:txXfrm>
        <a:off x="3860303" y="2009929"/>
        <a:ext cx="2337792" cy="1402675"/>
      </dsp:txXfrm>
    </dsp:sp>
    <dsp:sp modelId="{C4D3C326-8201-4CCA-821A-2EA732A0A856}">
      <dsp:nvSpPr>
        <dsp:cNvPr id="0" name=""/>
        <dsp:cNvSpPr/>
      </dsp:nvSpPr>
      <dsp:spPr>
        <a:xfrm>
          <a:off x="6431875" y="2009929"/>
          <a:ext cx="2337792" cy="140267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Praktijkopleider kan zich vinden in je onderwerpskeuze.</a:t>
          </a:r>
          <a:endParaRPr lang="en-US" sz="1600" kern="1200"/>
        </a:p>
      </dsp:txBody>
      <dsp:txXfrm>
        <a:off x="6431875" y="2009929"/>
        <a:ext cx="2337792" cy="14026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BF0034-FAE0-4708-A739-55CDE72980B7}">
      <dsp:nvSpPr>
        <dsp:cNvPr id="0" name=""/>
        <dsp:cNvSpPr/>
      </dsp:nvSpPr>
      <dsp:spPr>
        <a:xfrm>
          <a:off x="0" y="615237"/>
          <a:ext cx="10058399" cy="113582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E52AED-1445-4F7D-BAA6-3E21FF878398}">
      <dsp:nvSpPr>
        <dsp:cNvPr id="0" name=""/>
        <dsp:cNvSpPr/>
      </dsp:nvSpPr>
      <dsp:spPr>
        <a:xfrm>
          <a:off x="343586" y="870798"/>
          <a:ext cx="624703" cy="62470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B71B09-7FCD-4823-AA42-349632766777}">
      <dsp:nvSpPr>
        <dsp:cNvPr id="0" name=""/>
        <dsp:cNvSpPr/>
      </dsp:nvSpPr>
      <dsp:spPr>
        <a:xfrm>
          <a:off x="1311876" y="615237"/>
          <a:ext cx="8746523" cy="1135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208" tIns="120208" rIns="120208" bIns="12020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Dit </a:t>
          </a:r>
          <a:r>
            <a:rPr lang="nl-NL" sz="2500" b="1" kern="1200" dirty="0"/>
            <a:t>eerste</a:t>
          </a:r>
          <a:r>
            <a:rPr lang="nl-NL" sz="2500" kern="1200" dirty="0"/>
            <a:t> deel van het examen leg je vast in een </a:t>
          </a:r>
          <a:r>
            <a:rPr lang="nl-NL" sz="2500" b="1" kern="1200" dirty="0"/>
            <a:t>verslag</a:t>
          </a:r>
          <a:r>
            <a:rPr lang="nl-NL" sz="2500" kern="1200" dirty="0"/>
            <a:t> (product). </a:t>
          </a:r>
          <a:endParaRPr lang="en-US" sz="2500" kern="1200" dirty="0"/>
        </a:p>
      </dsp:txBody>
      <dsp:txXfrm>
        <a:off x="1311876" y="615237"/>
        <a:ext cx="8746523" cy="1135824"/>
      </dsp:txXfrm>
    </dsp:sp>
    <dsp:sp modelId="{0F563A23-56B7-49AF-80FA-4B7B67750598}">
      <dsp:nvSpPr>
        <dsp:cNvPr id="0" name=""/>
        <dsp:cNvSpPr/>
      </dsp:nvSpPr>
      <dsp:spPr>
        <a:xfrm>
          <a:off x="0" y="2035018"/>
          <a:ext cx="10058399" cy="1135824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1D2FD7-B8A2-4419-921C-A6BF26A3F101}">
      <dsp:nvSpPr>
        <dsp:cNvPr id="0" name=""/>
        <dsp:cNvSpPr/>
      </dsp:nvSpPr>
      <dsp:spPr>
        <a:xfrm>
          <a:off x="343586" y="2290578"/>
          <a:ext cx="624703" cy="62470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A26435-46E9-4318-9E35-52A591003DE3}">
      <dsp:nvSpPr>
        <dsp:cNvPr id="0" name=""/>
        <dsp:cNvSpPr/>
      </dsp:nvSpPr>
      <dsp:spPr>
        <a:xfrm>
          <a:off x="1311876" y="2035018"/>
          <a:ext cx="8746523" cy="11358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208" tIns="120208" rIns="120208" bIns="12020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De onderzoeksvragen en je doel komen terug in de inleiding van je verslag. </a:t>
          </a:r>
          <a:endParaRPr lang="en-US" sz="2500" kern="1200" dirty="0"/>
        </a:p>
      </dsp:txBody>
      <dsp:txXfrm>
        <a:off x="1311876" y="2035018"/>
        <a:ext cx="8746523" cy="11358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DF90DC-3C83-4457-959C-FC4541D84086}">
      <dsp:nvSpPr>
        <dsp:cNvPr id="0" name=""/>
        <dsp:cNvSpPr/>
      </dsp:nvSpPr>
      <dsp:spPr>
        <a:xfrm>
          <a:off x="963848" y="2178"/>
          <a:ext cx="1890861" cy="113451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Is duidelijk opgesteld, bv. aan de hand van de 4W’s en 1H, aan de hand van de sleutel voor een voorlichtingsplan of aan de hand van de stappen van de kwaliteitscyclus. </a:t>
          </a:r>
          <a:endParaRPr lang="en-US" sz="1100" kern="1200"/>
        </a:p>
      </dsp:txBody>
      <dsp:txXfrm>
        <a:off x="963848" y="2178"/>
        <a:ext cx="1890861" cy="1134516"/>
      </dsp:txXfrm>
    </dsp:sp>
    <dsp:sp modelId="{FCED5508-F507-4CC3-AFC5-4B80F62DCBDF}">
      <dsp:nvSpPr>
        <dsp:cNvPr id="0" name=""/>
        <dsp:cNvSpPr/>
      </dsp:nvSpPr>
      <dsp:spPr>
        <a:xfrm>
          <a:off x="3043795" y="2178"/>
          <a:ext cx="1890861" cy="1134516"/>
        </a:xfrm>
        <a:prstGeom prst="rect">
          <a:avLst/>
        </a:prstGeom>
        <a:solidFill>
          <a:schemeClr val="accent2">
            <a:hueOff val="149450"/>
            <a:satOff val="92"/>
            <a:lumOff val="120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Past inhoudelijk bij het werk van de kraamverzorgende en is dus relevant voor het beroep </a:t>
          </a:r>
          <a:endParaRPr lang="en-US" sz="1100" kern="1200"/>
        </a:p>
      </dsp:txBody>
      <dsp:txXfrm>
        <a:off x="3043795" y="2178"/>
        <a:ext cx="1890861" cy="1134516"/>
      </dsp:txXfrm>
    </dsp:sp>
    <dsp:sp modelId="{141667F0-0AFE-43AE-A694-11EF4642E954}">
      <dsp:nvSpPr>
        <dsp:cNvPr id="0" name=""/>
        <dsp:cNvSpPr/>
      </dsp:nvSpPr>
      <dsp:spPr>
        <a:xfrm>
          <a:off x="5123743" y="2178"/>
          <a:ext cx="1890861" cy="1134516"/>
        </a:xfrm>
        <a:prstGeom prst="rect">
          <a:avLst/>
        </a:prstGeom>
        <a:solidFill>
          <a:schemeClr val="accent2">
            <a:hueOff val="298900"/>
            <a:satOff val="184"/>
            <a:lumOff val="240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Houdt rekening met voorgeschreven procedures en protocollen binnen de instelling </a:t>
          </a:r>
          <a:endParaRPr lang="en-US" sz="1100" kern="1200"/>
        </a:p>
      </dsp:txBody>
      <dsp:txXfrm>
        <a:off x="5123743" y="2178"/>
        <a:ext cx="1890861" cy="1134516"/>
      </dsp:txXfrm>
    </dsp:sp>
    <dsp:sp modelId="{B3AA261D-DD39-4C42-9B12-F4E15705CA04}">
      <dsp:nvSpPr>
        <dsp:cNvPr id="0" name=""/>
        <dsp:cNvSpPr/>
      </dsp:nvSpPr>
      <dsp:spPr>
        <a:xfrm>
          <a:off x="7203690" y="2178"/>
          <a:ext cx="1890861" cy="1134516"/>
        </a:xfrm>
        <a:prstGeom prst="rect">
          <a:avLst/>
        </a:prstGeom>
        <a:solidFill>
          <a:schemeClr val="accent2">
            <a:hueOff val="448350"/>
            <a:satOff val="276"/>
            <a:lumOff val="360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Houdt rekening met wettelijke richtlijnen </a:t>
          </a:r>
          <a:endParaRPr lang="en-US" sz="1100" kern="1200"/>
        </a:p>
      </dsp:txBody>
      <dsp:txXfrm>
        <a:off x="7203690" y="2178"/>
        <a:ext cx="1890861" cy="1134516"/>
      </dsp:txXfrm>
    </dsp:sp>
    <dsp:sp modelId="{095EDD14-00EF-47F9-AFC2-748A1A7D3F82}">
      <dsp:nvSpPr>
        <dsp:cNvPr id="0" name=""/>
        <dsp:cNvSpPr/>
      </dsp:nvSpPr>
      <dsp:spPr>
        <a:xfrm>
          <a:off x="963848" y="1325781"/>
          <a:ext cx="1890861" cy="1134516"/>
        </a:xfrm>
        <a:prstGeom prst="rect">
          <a:avLst/>
        </a:prstGeom>
        <a:solidFill>
          <a:schemeClr val="accent2">
            <a:hueOff val="597799"/>
            <a:satOff val="368"/>
            <a:lumOff val="480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b="1" kern="1200"/>
            <a:t>Is haalbaar om uit te voeren in de dagelijkse beroepspraktijk </a:t>
          </a:r>
          <a:endParaRPr lang="en-US" sz="1100" kern="1200"/>
        </a:p>
      </dsp:txBody>
      <dsp:txXfrm>
        <a:off x="963848" y="1325781"/>
        <a:ext cx="1890861" cy="1134516"/>
      </dsp:txXfrm>
    </dsp:sp>
    <dsp:sp modelId="{FDB21BD2-83E5-4218-A120-7BC988D10470}">
      <dsp:nvSpPr>
        <dsp:cNvPr id="0" name=""/>
        <dsp:cNvSpPr/>
      </dsp:nvSpPr>
      <dsp:spPr>
        <a:xfrm>
          <a:off x="3043795" y="1325781"/>
          <a:ext cx="1890861" cy="1134516"/>
        </a:xfrm>
        <a:prstGeom prst="rect">
          <a:avLst/>
        </a:prstGeom>
        <a:solidFill>
          <a:schemeClr val="accent2">
            <a:hueOff val="747249"/>
            <a:satOff val="459"/>
            <a:lumOff val="600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Bevat suggesties voor collega’s om dit in te passen in hun werk en zich er aan te houden </a:t>
          </a:r>
          <a:endParaRPr lang="en-US" sz="1100" kern="1200"/>
        </a:p>
      </dsp:txBody>
      <dsp:txXfrm>
        <a:off x="3043795" y="1325781"/>
        <a:ext cx="1890861" cy="1134516"/>
      </dsp:txXfrm>
    </dsp:sp>
    <dsp:sp modelId="{91521D18-F04F-4647-94D3-5B57D66DF82C}">
      <dsp:nvSpPr>
        <dsp:cNvPr id="0" name=""/>
        <dsp:cNvSpPr/>
      </dsp:nvSpPr>
      <dsp:spPr>
        <a:xfrm>
          <a:off x="5123743" y="1325781"/>
          <a:ext cx="1890861" cy="1134516"/>
        </a:xfrm>
        <a:prstGeom prst="rect">
          <a:avLst/>
        </a:prstGeom>
        <a:solidFill>
          <a:schemeClr val="accent2">
            <a:hueOff val="896699"/>
            <a:satOff val="551"/>
            <a:lumOff val="720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Bevat een stappenplan voor hoe je dit voorstel verder gaat brengen binnen de instelling en medewerking krijgt voor het aanpakken van het knelpunt </a:t>
          </a:r>
          <a:endParaRPr lang="en-US" sz="1100" kern="1200"/>
        </a:p>
      </dsp:txBody>
      <dsp:txXfrm>
        <a:off x="5123743" y="1325781"/>
        <a:ext cx="1890861" cy="1134516"/>
      </dsp:txXfrm>
    </dsp:sp>
    <dsp:sp modelId="{472B6C19-D03F-4988-9E12-8D56C6EA1DDA}">
      <dsp:nvSpPr>
        <dsp:cNvPr id="0" name=""/>
        <dsp:cNvSpPr/>
      </dsp:nvSpPr>
      <dsp:spPr>
        <a:xfrm>
          <a:off x="7203690" y="1325781"/>
          <a:ext cx="1890861" cy="1134516"/>
        </a:xfrm>
        <a:prstGeom prst="rect">
          <a:avLst/>
        </a:prstGeom>
        <a:solidFill>
          <a:schemeClr val="accent2">
            <a:hueOff val="1046149"/>
            <a:satOff val="643"/>
            <a:lumOff val="840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Beschrijft hoe je gaat evalueren of het doel van het verbetertraject is bereikt (productevaluatie) </a:t>
          </a:r>
          <a:endParaRPr lang="en-US" sz="1100" kern="1200"/>
        </a:p>
      </dsp:txBody>
      <dsp:txXfrm>
        <a:off x="7203690" y="1325781"/>
        <a:ext cx="1890861" cy="1134516"/>
      </dsp:txXfrm>
    </dsp:sp>
    <dsp:sp modelId="{B9A54ECE-48D0-431A-A3D1-5DE3A99DCACE}">
      <dsp:nvSpPr>
        <dsp:cNvPr id="0" name=""/>
        <dsp:cNvSpPr/>
      </dsp:nvSpPr>
      <dsp:spPr>
        <a:xfrm>
          <a:off x="4083769" y="2649384"/>
          <a:ext cx="1890861" cy="1134516"/>
        </a:xfrm>
        <a:prstGeom prst="rect">
          <a:avLst/>
        </a:prstGeom>
        <a:solidFill>
          <a:schemeClr val="accent2">
            <a:hueOff val="1195599"/>
            <a:satOff val="735"/>
            <a:lumOff val="960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Beschrijft hoe je gaat evalueren hoe het verbetertraject verloopt (procesevaluatie).</a:t>
          </a:r>
          <a:endParaRPr lang="en-US" sz="1100" kern="1200"/>
        </a:p>
      </dsp:txBody>
      <dsp:txXfrm>
        <a:off x="4083769" y="2649384"/>
        <a:ext cx="1890861" cy="11345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D15709-116A-4944-8039-733E969EAAB0}">
      <dsp:nvSpPr>
        <dsp:cNvPr id="0" name=""/>
        <dsp:cNvSpPr/>
      </dsp:nvSpPr>
      <dsp:spPr>
        <a:xfrm>
          <a:off x="0" y="482"/>
          <a:ext cx="6797675" cy="6645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DDCDF3-B054-4B04-9729-98CC02195CC7}">
      <dsp:nvSpPr>
        <dsp:cNvPr id="0" name=""/>
        <dsp:cNvSpPr/>
      </dsp:nvSpPr>
      <dsp:spPr>
        <a:xfrm>
          <a:off x="201036" y="150013"/>
          <a:ext cx="365520" cy="3655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1F29A3-23DE-4F16-BC3F-29C9BC8DEE6B}">
      <dsp:nvSpPr>
        <dsp:cNvPr id="0" name=""/>
        <dsp:cNvSpPr/>
      </dsp:nvSpPr>
      <dsp:spPr>
        <a:xfrm>
          <a:off x="767592" y="482"/>
          <a:ext cx="6030082" cy="664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35" tIns="70335" rIns="70335" bIns="7033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Inleiding met voorstelrondje en introductie van het onderwerp/knelpunt </a:t>
          </a:r>
          <a:endParaRPr lang="en-US" sz="1600" kern="1200"/>
        </a:p>
      </dsp:txBody>
      <dsp:txXfrm>
        <a:off x="767592" y="482"/>
        <a:ext cx="6030082" cy="664581"/>
      </dsp:txXfrm>
    </dsp:sp>
    <dsp:sp modelId="{7B6BE3A1-68BB-4BF2-8E46-970109830BF0}">
      <dsp:nvSpPr>
        <dsp:cNvPr id="0" name=""/>
        <dsp:cNvSpPr/>
      </dsp:nvSpPr>
      <dsp:spPr>
        <a:xfrm>
          <a:off x="0" y="831210"/>
          <a:ext cx="6797675" cy="6645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06B326-53CC-49FB-8F2F-DE226F906262}">
      <dsp:nvSpPr>
        <dsp:cNvPr id="0" name=""/>
        <dsp:cNvSpPr/>
      </dsp:nvSpPr>
      <dsp:spPr>
        <a:xfrm>
          <a:off x="201036" y="980741"/>
          <a:ext cx="365520" cy="3655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EA1710-3307-44C8-9078-C6321EB8CCCE}">
      <dsp:nvSpPr>
        <dsp:cNvPr id="0" name=""/>
        <dsp:cNvSpPr/>
      </dsp:nvSpPr>
      <dsp:spPr>
        <a:xfrm>
          <a:off x="767592" y="831210"/>
          <a:ext cx="6030082" cy="664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35" tIns="70335" rIns="70335" bIns="7033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Overdracht van kennis aan de hand van het onderzoek </a:t>
          </a:r>
          <a:endParaRPr lang="en-US" sz="1600" kern="1200"/>
        </a:p>
      </dsp:txBody>
      <dsp:txXfrm>
        <a:off x="767592" y="831210"/>
        <a:ext cx="6030082" cy="664581"/>
      </dsp:txXfrm>
    </dsp:sp>
    <dsp:sp modelId="{6DA764CC-FF76-4CE4-AEAC-925A1142083E}">
      <dsp:nvSpPr>
        <dsp:cNvPr id="0" name=""/>
        <dsp:cNvSpPr/>
      </dsp:nvSpPr>
      <dsp:spPr>
        <a:xfrm>
          <a:off x="0" y="1661937"/>
          <a:ext cx="6797675" cy="66458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976016-E4D0-4D71-893E-8D17285B7713}">
      <dsp:nvSpPr>
        <dsp:cNvPr id="0" name=""/>
        <dsp:cNvSpPr/>
      </dsp:nvSpPr>
      <dsp:spPr>
        <a:xfrm>
          <a:off x="201036" y="1811468"/>
          <a:ext cx="365520" cy="3655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EAF0B3-1DF9-4665-A548-37348216053B}">
      <dsp:nvSpPr>
        <dsp:cNvPr id="0" name=""/>
        <dsp:cNvSpPr/>
      </dsp:nvSpPr>
      <dsp:spPr>
        <a:xfrm>
          <a:off x="767592" y="1661937"/>
          <a:ext cx="6030082" cy="664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35" tIns="70335" rIns="70335" bIns="7033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Toelichting op het verbetervoorstel </a:t>
          </a:r>
          <a:endParaRPr lang="en-US" sz="1600" kern="1200"/>
        </a:p>
      </dsp:txBody>
      <dsp:txXfrm>
        <a:off x="767592" y="1661937"/>
        <a:ext cx="6030082" cy="664581"/>
      </dsp:txXfrm>
    </dsp:sp>
    <dsp:sp modelId="{1DD4688C-EAF7-4B26-B78F-A768ECCC36FB}">
      <dsp:nvSpPr>
        <dsp:cNvPr id="0" name=""/>
        <dsp:cNvSpPr/>
      </dsp:nvSpPr>
      <dsp:spPr>
        <a:xfrm>
          <a:off x="0" y="2492665"/>
          <a:ext cx="6797675" cy="6645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6A42B1-CB80-4D88-A1F0-5D831D237EE3}">
      <dsp:nvSpPr>
        <dsp:cNvPr id="0" name=""/>
        <dsp:cNvSpPr/>
      </dsp:nvSpPr>
      <dsp:spPr>
        <a:xfrm>
          <a:off x="201036" y="2642195"/>
          <a:ext cx="365520" cy="3655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9C5022-C753-4FF3-BF8B-1A43E278EC46}">
      <dsp:nvSpPr>
        <dsp:cNvPr id="0" name=""/>
        <dsp:cNvSpPr/>
      </dsp:nvSpPr>
      <dsp:spPr>
        <a:xfrm>
          <a:off x="767592" y="2492665"/>
          <a:ext cx="6030082" cy="664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35" tIns="70335" rIns="70335" bIns="7033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Discussie over de haalbaarheid van het verbetervoorstel </a:t>
          </a:r>
          <a:endParaRPr lang="en-US" sz="1600" kern="1200"/>
        </a:p>
      </dsp:txBody>
      <dsp:txXfrm>
        <a:off x="767592" y="2492665"/>
        <a:ext cx="6030082" cy="664581"/>
      </dsp:txXfrm>
    </dsp:sp>
    <dsp:sp modelId="{DC60F913-9A46-4848-A928-878EF3AABE24}">
      <dsp:nvSpPr>
        <dsp:cNvPr id="0" name=""/>
        <dsp:cNvSpPr/>
      </dsp:nvSpPr>
      <dsp:spPr>
        <a:xfrm>
          <a:off x="0" y="3323392"/>
          <a:ext cx="6797675" cy="66458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0385DE-6F90-4E62-BE05-81F0BDBE8A18}">
      <dsp:nvSpPr>
        <dsp:cNvPr id="0" name=""/>
        <dsp:cNvSpPr/>
      </dsp:nvSpPr>
      <dsp:spPr>
        <a:xfrm>
          <a:off x="201036" y="3472923"/>
          <a:ext cx="365520" cy="36552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3B058D-2CEF-468D-A582-6A463A94EF78}">
      <dsp:nvSpPr>
        <dsp:cNvPr id="0" name=""/>
        <dsp:cNvSpPr/>
      </dsp:nvSpPr>
      <dsp:spPr>
        <a:xfrm>
          <a:off x="767592" y="3323392"/>
          <a:ext cx="6030082" cy="664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35" tIns="70335" rIns="70335" bIns="7033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Evaluatie van de presentatie via feedback op de inhoud en wijze. </a:t>
          </a:r>
          <a:endParaRPr lang="en-US" sz="1600" kern="1200"/>
        </a:p>
      </dsp:txBody>
      <dsp:txXfrm>
        <a:off x="767592" y="3323392"/>
        <a:ext cx="6030082" cy="664581"/>
      </dsp:txXfrm>
    </dsp:sp>
    <dsp:sp modelId="{198D176E-5981-4C7B-B554-AA4A4D6DE90A}">
      <dsp:nvSpPr>
        <dsp:cNvPr id="0" name=""/>
        <dsp:cNvSpPr/>
      </dsp:nvSpPr>
      <dsp:spPr>
        <a:xfrm>
          <a:off x="0" y="4154119"/>
          <a:ext cx="6797675" cy="66458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7FB62D-E4A6-4FD3-8B0D-F04960C4227D}">
      <dsp:nvSpPr>
        <dsp:cNvPr id="0" name=""/>
        <dsp:cNvSpPr/>
      </dsp:nvSpPr>
      <dsp:spPr>
        <a:xfrm>
          <a:off x="201036" y="4303650"/>
          <a:ext cx="365520" cy="36552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D24A5C-2BED-4DE5-A40D-689CBB02877C}">
      <dsp:nvSpPr>
        <dsp:cNvPr id="0" name=""/>
        <dsp:cNvSpPr/>
      </dsp:nvSpPr>
      <dsp:spPr>
        <a:xfrm>
          <a:off x="767592" y="4154119"/>
          <a:ext cx="6030082" cy="664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35" tIns="70335" rIns="70335" bIns="7033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Presenteren in taal- en woordgebruik dat past bij de doelgroep </a:t>
          </a:r>
          <a:endParaRPr lang="en-US" sz="1600" kern="1200"/>
        </a:p>
      </dsp:txBody>
      <dsp:txXfrm>
        <a:off x="767592" y="4154119"/>
        <a:ext cx="6030082" cy="664581"/>
      </dsp:txXfrm>
    </dsp:sp>
    <dsp:sp modelId="{FA4479B6-EF65-4797-9A85-50B4658C7187}">
      <dsp:nvSpPr>
        <dsp:cNvPr id="0" name=""/>
        <dsp:cNvSpPr/>
      </dsp:nvSpPr>
      <dsp:spPr>
        <a:xfrm>
          <a:off x="0" y="4984847"/>
          <a:ext cx="6797675" cy="66458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B8EE2B-C728-4651-8FFF-26B67985B31A}">
      <dsp:nvSpPr>
        <dsp:cNvPr id="0" name=""/>
        <dsp:cNvSpPr/>
      </dsp:nvSpPr>
      <dsp:spPr>
        <a:xfrm>
          <a:off x="201036" y="5134378"/>
          <a:ext cx="365520" cy="365520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066F19-A5B1-4B21-B33C-9BE58489F80A}">
      <dsp:nvSpPr>
        <dsp:cNvPr id="0" name=""/>
        <dsp:cNvSpPr/>
      </dsp:nvSpPr>
      <dsp:spPr>
        <a:xfrm>
          <a:off x="767592" y="4984847"/>
          <a:ext cx="6030082" cy="6645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335" tIns="70335" rIns="70335" bIns="7033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In de presentatie laat je zien te voldoen aan de criteria bij de gedragsobservaties van examen 11 en 12.</a:t>
          </a:r>
          <a:endParaRPr lang="en-US" sz="1600" kern="1200"/>
        </a:p>
      </dsp:txBody>
      <dsp:txXfrm>
        <a:off x="767592" y="4984847"/>
        <a:ext cx="6030082" cy="6645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020E1-5A07-49F3-AE0D-A3314694D6F0}" type="datetimeFigureOut">
              <a:rPr lang="nl-NL" smtClean="0"/>
              <a:t>6-6-2021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9A93A-42D4-43C8-B963-D8D9F70FBA8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088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6E3D-EC85-4CCD-B016-ADB00F4D0B13}" type="datetime1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Elisabeth Snijder Ploeg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092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86A76-331B-4746-8A16-FA48E94EA4FA}" type="datetime1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Elisabeth Snijder Ploeg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4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AE4B5-630B-41C5-A6AC-82D596F2C0ED}" type="datetime1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Elisabeth Snijder Ploeg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35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706F9-DC6A-4F4A-B7A1-70246BDC0040}" type="datetime1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Elisabeth Snijder Ploeg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99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55B0C-B2DE-4E84-9A46-A0B77CD42803}" type="datetime1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Elisabeth Snijder Ploeg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2005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D78A1-9D75-4693-83E3-79BAE051E1D0}" type="datetime1">
              <a:rPr lang="en-US" smtClean="0"/>
              <a:t>6/6/2021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Elisabeth Snijder Ploeg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212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E38B9-A0B7-4576-9849-58BDE33CE01C}" type="datetime1">
              <a:rPr lang="en-US" smtClean="0"/>
              <a:t>6/6/2021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Elisabeth Snijder Ploeg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839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2CF8A-0B61-4322-AF6B-A0AE76AAA74C}" type="datetime1">
              <a:rPr lang="en-US" smtClean="0"/>
              <a:t>6/6/2021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Elisabeth Snijder Ploeg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3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34E3-AC3C-44BD-A875-19497B7C5395}" type="datetime1">
              <a:rPr lang="en-US" smtClean="0"/>
              <a:t>6/6/2021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Elisabeth Snijder Ploeg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5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B5899FC-D089-4035-8D21-FCF0526D29B4}" type="datetime1">
              <a:rPr lang="en-US" smtClean="0"/>
              <a:t>6/6/2021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Elisabeth Snijder Ploeg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18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E0E4-0457-48B7-9563-FC1F46D762F8}" type="datetime1">
              <a:rPr lang="en-US" smtClean="0"/>
              <a:t>6/6/2021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Elisabeth Snijder Ploeg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4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E6109E7-4369-4C7A-8D1E-0FD2AE5B45E2}" type="datetime1">
              <a:rPr lang="en-US" smtClean="0"/>
              <a:t>6/6/2021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Elisabeth Snijder Ploeg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64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ebdetective.nl/checklist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periode 11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Examen E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554648D-0A5E-4CFB-A976-4B7C312A9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600" dirty="0"/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402082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Deelvragen: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 b="1"/>
              <a:t>Wat</a:t>
            </a:r>
            <a:r>
              <a:rPr lang="nl-NL"/>
              <a:t> is er aan de hand? Benoem het knelpunt/probleem </a:t>
            </a:r>
          </a:p>
          <a:p>
            <a:r>
              <a:rPr lang="nl-NL" b="1"/>
              <a:t>Wanneer</a:t>
            </a:r>
            <a:r>
              <a:rPr lang="nl-NL"/>
              <a:t> doet het knelpunt zich voor?</a:t>
            </a:r>
          </a:p>
          <a:p>
            <a:r>
              <a:rPr lang="nl-NL" b="1"/>
              <a:t>Waar</a:t>
            </a:r>
            <a:r>
              <a:rPr lang="nl-NL"/>
              <a:t> doet het knelpunt zich voor?</a:t>
            </a:r>
          </a:p>
          <a:p>
            <a:r>
              <a:rPr lang="nl-NL" b="1"/>
              <a:t>Wie</a:t>
            </a:r>
            <a:r>
              <a:rPr lang="nl-NL"/>
              <a:t> zijn er bij betrokken?</a:t>
            </a:r>
          </a:p>
          <a:p>
            <a:r>
              <a:rPr lang="nl-NL" b="1"/>
              <a:t>Waarom</a:t>
            </a:r>
            <a:r>
              <a:rPr lang="nl-NL"/>
              <a:t> is het een probleem/wat zijn de consequenties en gevolgen?</a:t>
            </a:r>
          </a:p>
          <a:p>
            <a:r>
              <a:rPr lang="nl-NL" b="1"/>
              <a:t>Hoe</a:t>
            </a:r>
            <a:r>
              <a:rPr lang="nl-NL"/>
              <a:t> kan het knelpunt worden opgelost/welke ideeën zijn hierover?</a:t>
            </a:r>
          </a:p>
          <a:p>
            <a:r>
              <a:rPr lang="nl-NL"/>
              <a:t>Tot slot: formuleer het </a:t>
            </a:r>
            <a:r>
              <a:rPr lang="nl-NL" b="1"/>
              <a:t>doel</a:t>
            </a:r>
            <a:r>
              <a:rPr lang="nl-NL"/>
              <a:t> dat je wilt bereiken. En doe dit </a:t>
            </a:r>
            <a:r>
              <a:rPr lang="nl-NL" b="1"/>
              <a:t>SMART</a:t>
            </a:r>
            <a:r>
              <a:rPr lang="nl-NL"/>
              <a:t>.</a:t>
            </a:r>
          </a:p>
          <a:p>
            <a:endParaRPr lang="nl-NL"/>
          </a:p>
          <a:p>
            <a:r>
              <a:rPr lang="nl-NL"/>
              <a:t>Bespreek je deelvragen met je groepsgenoten</a:t>
            </a:r>
          </a:p>
          <a:p>
            <a:endParaRPr lang="nl-NL"/>
          </a:p>
          <a:p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7AD9708-22C7-4F1F-BB28-31C969CCE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2570623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 dirty="0"/>
              <a:t>verslag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670C6EC-9FC4-43A8-AAA8-1B6FD4734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Elisabeth Snijder Ploeg</a:t>
            </a:r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B1DABEE8-1177-4285-A51B-5AA9069353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9852254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5107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 dirty="0"/>
              <a:t>Week 2: bronnen verzamelen en taken verdelen</a:t>
            </a:r>
          </a:p>
        </p:txBody>
      </p:sp>
      <p:sp>
        <p:nvSpPr>
          <p:cNvPr id="3088" name="Rectangle 78">
            <a:extLst>
              <a:ext uri="{FF2B5EF4-FFF2-40B4-BE49-F238E27FC236}">
                <a16:creationId xmlns:a16="http://schemas.microsoft.com/office/drawing/2014/main" id="{0E1AB8C9-79FE-4A6A-9347-CCE0B4E3F5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7281" y="2023966"/>
            <a:ext cx="2429730" cy="1899066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2" name="Picture 10" descr="Afbeeldingsresultaat voor webs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8148" y="2385741"/>
            <a:ext cx="2086390" cy="1178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9" name="Rectangle 80">
            <a:extLst>
              <a:ext uri="{FF2B5EF4-FFF2-40B4-BE49-F238E27FC236}">
                <a16:creationId xmlns:a16="http://schemas.microsoft.com/office/drawing/2014/main" id="{39677959-333F-4F4D-A85C-9CEBFEB9A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6185" y="2023965"/>
            <a:ext cx="2409816" cy="1899067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8" name="Picture 6" descr="Afbeeldingsresultaat voor deskundi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66007" y="2276706"/>
            <a:ext cx="2069128" cy="139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0" name="Rectangle 82">
            <a:extLst>
              <a:ext uri="{FF2B5EF4-FFF2-40B4-BE49-F238E27FC236}">
                <a16:creationId xmlns:a16="http://schemas.microsoft.com/office/drawing/2014/main" id="{7949940E-4025-468B-A309-F73AA0B5D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7281" y="4083898"/>
            <a:ext cx="2429730" cy="1899880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Afbeeldingsresultaat voor boe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8148" y="4335857"/>
            <a:ext cx="2086390" cy="139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1" name="Rectangle 84">
            <a:extLst>
              <a:ext uri="{FF2B5EF4-FFF2-40B4-BE49-F238E27FC236}">
                <a16:creationId xmlns:a16="http://schemas.microsoft.com/office/drawing/2014/main" id="{AEF35456-7C80-4A6B-9DE2-5C9FFEDBA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6185" y="4083898"/>
            <a:ext cx="2409816" cy="1899880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4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Afbeeldingsresultaat voor artik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41136" y="4241468"/>
            <a:ext cx="1118870" cy="158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47125" y="1845734"/>
            <a:ext cx="4708555" cy="4023360"/>
          </a:xfrm>
        </p:spPr>
        <p:txBody>
          <a:bodyPr>
            <a:normAutofit/>
          </a:bodyPr>
          <a:lstStyle/>
          <a:p>
            <a:r>
              <a:rPr lang="nl-NL" b="1" dirty="0"/>
              <a:t>Verzamel 4 bronnen</a:t>
            </a:r>
            <a:r>
              <a:rPr lang="nl-NL" dirty="0"/>
              <a:t>: een boek of een hoofdstuk uit een boek, een website, een groot artikel of meerdere kleine artikelen en een deskundige. Laat de bronnen en de interviewvragen goedkeuren door je docent.</a:t>
            </a:r>
          </a:p>
          <a:p>
            <a:r>
              <a:rPr lang="nl-NL" dirty="0"/>
              <a:t>Check de site waar je de bronnen vandaan hebt met de </a:t>
            </a:r>
            <a:r>
              <a:rPr lang="nl-NL" dirty="0">
                <a:hlinkClick r:id="rId6"/>
              </a:rPr>
              <a:t>https://www.webdetective.nl/checklist</a:t>
            </a:r>
            <a:r>
              <a:rPr lang="nl-NL" dirty="0"/>
              <a:t> </a:t>
            </a:r>
          </a:p>
          <a:p>
            <a:r>
              <a:rPr lang="nl-NL" dirty="0"/>
              <a:t>Werk de deelvragen uit met behulp van de informatie uit de bronnen. In je uitgewerkte deelvragen verwijs je naar de bronnen volgens APA richtlijnen.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5D2CDF5-A8E8-4155-B49E-95F2644BA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7520555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Conclusie en aanbevelingen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/>
              <a:t>Op basis van de literatuurstudie die je hebt gedaan en dus ook je deskundigheid hebt vergroot, ga je werken aan een conclusie.</a:t>
            </a:r>
          </a:p>
          <a:p>
            <a:r>
              <a:rPr lang="nl-NL"/>
              <a:t>In je conclusie geef je antwoord op de vraagstelling.</a:t>
            </a:r>
          </a:p>
          <a:p>
            <a:r>
              <a:rPr lang="nl-NL"/>
              <a:t>In je aanbevelingen schrijf je wat de kraamverzorgenden moeten doen om het knelpunt aan te pakken en/of het doel te bereiken. 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28DB089-093C-48A4-B0BC-605631164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515467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1" name="Rectangle 140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http://www.educatie21.nl/wp-content/uploads/2017/05/conclus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3" r="21860" b="-1"/>
          <a:stretch/>
        </p:blipFill>
        <p:spPr bwMode="auto">
          <a:xfrm>
            <a:off x="20" y="-12128"/>
            <a:ext cx="4654276" cy="687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1601" y="2198914"/>
            <a:ext cx="6368142" cy="3670180"/>
          </a:xfrm>
        </p:spPr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Geef antwoord op je vraagstelling </a:t>
            </a:r>
          </a:p>
          <a:p>
            <a:r>
              <a:rPr lang="nl-NL" dirty="0"/>
              <a:t>Is de doelstelling bereikt</a:t>
            </a:r>
          </a:p>
          <a:p>
            <a:r>
              <a:rPr lang="nl-NL" dirty="0"/>
              <a:t>Wat de kraamverzorgende het beste zou kunnen doen om het knelpunt op te lossen en het doel te bereiken</a:t>
            </a:r>
          </a:p>
          <a:p>
            <a:endParaRPr lang="nl-NL" dirty="0"/>
          </a:p>
          <a:p>
            <a:r>
              <a:rPr lang="nl-NL" dirty="0"/>
              <a:t>Checklist verslag!</a:t>
            </a:r>
          </a:p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7798A23-9752-4721-B19C-C2AF2AE60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1601" y="6459785"/>
            <a:ext cx="373934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3517898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aanbevelingen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/>
              <a:t>Benoem de aanbevelingen die je hebt gevonden in de literatuur.</a:t>
            </a:r>
          </a:p>
          <a:p>
            <a:r>
              <a:rPr lang="nl-NL"/>
              <a:t>Het gaat om aanbevelingen die kunnen helpen het knelpunt op te lossen/te verminderen.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96DA477-5C29-4B3B-A7D1-A886A6964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2659406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2800">
                <a:solidFill>
                  <a:srgbClr val="FFFFFF"/>
                </a:solidFill>
              </a:rPr>
              <a:t>Deel 2 van het examen: HET VERBETERVOORSTEL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/>
              <a:t>Het verbetervoorstel schrijf je in week ……..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EE03AD5-DE58-4F2E-9D3B-192E6A61F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978655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300">
                <a:solidFill>
                  <a:srgbClr val="FFFFFF"/>
                </a:solidFill>
              </a:rPr>
              <a:t>Het verbetervoorstel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 dirty="0"/>
              <a:t>Kies een knelpunt en doe een voorstel om de kwaliteit van zorg te verbeteren. Betrek hierin kennis van de </a:t>
            </a:r>
            <a:r>
              <a:rPr lang="nl-NL" b="1" dirty="0"/>
              <a:t>wetgeving</a:t>
            </a:r>
            <a:r>
              <a:rPr lang="nl-NL" dirty="0"/>
              <a:t> en van </a:t>
            </a:r>
            <a:r>
              <a:rPr lang="nl-NL" b="1" dirty="0"/>
              <a:t>procedures</a:t>
            </a:r>
            <a:r>
              <a:rPr lang="nl-NL" dirty="0"/>
              <a:t> en </a:t>
            </a:r>
            <a:r>
              <a:rPr lang="nl-NL" b="1" dirty="0"/>
              <a:t>protocollen</a:t>
            </a:r>
            <a:r>
              <a:rPr lang="nl-NL" dirty="0"/>
              <a:t> over kwaliteitszorg en kwaliteitszorgsystemen.</a:t>
            </a:r>
          </a:p>
          <a:p>
            <a:r>
              <a:rPr lang="nl-NL" dirty="0"/>
              <a:t>Je werkt de </a:t>
            </a:r>
            <a:r>
              <a:rPr lang="nl-NL" b="1" dirty="0"/>
              <a:t>aanbevelingen</a:t>
            </a:r>
            <a:r>
              <a:rPr lang="nl-NL" dirty="0"/>
              <a:t> van je verslag verder uit</a:t>
            </a:r>
          </a:p>
          <a:p>
            <a:r>
              <a:rPr lang="nl-NL" dirty="0"/>
              <a:t>Bespreek je verbetervoorstel met je groepsgenoten en je praktijkopleider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F95D48A-BD8E-4F17-92ED-643FD3B3C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1881310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>
            <a:normAutofit/>
          </a:bodyPr>
          <a:lstStyle/>
          <a:p>
            <a:r>
              <a:rPr lang="nl-NL"/>
              <a:t>reflectie</a:t>
            </a:r>
          </a:p>
        </p:txBody>
      </p:sp>
      <p:pic>
        <p:nvPicPr>
          <p:cNvPr id="5122" name="Picture 2" descr="Afbeeldingsresultaat voor reflecti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73" r="1" b="1"/>
          <a:stretch/>
        </p:blipFill>
        <p:spPr bwMode="auto">
          <a:xfrm>
            <a:off x="20" y="-12128"/>
            <a:ext cx="4654276" cy="687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1601" y="2198914"/>
            <a:ext cx="6368142" cy="36701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/>
              <a:t>Vertel in de reflectie iets over :</a:t>
            </a:r>
          </a:p>
          <a:p>
            <a:pPr marL="0" indent="0">
              <a:buNone/>
            </a:pPr>
            <a:r>
              <a:rPr lang="nl-NL"/>
              <a:t>Hoe je dit project hebt aangepakt?</a:t>
            </a:r>
          </a:p>
          <a:p>
            <a:pPr marL="0" indent="0">
              <a:buNone/>
            </a:pPr>
            <a:r>
              <a:rPr lang="nl-NL"/>
              <a:t>Hoe heb je samengewerkt met je groepsgenoten, welke hulp en ideeën? </a:t>
            </a:r>
          </a:p>
          <a:p>
            <a:pPr marL="0" indent="0">
              <a:buNone/>
            </a:pPr>
            <a:r>
              <a:rPr lang="nl-NL"/>
              <a:t>Welke adviezen had je van je praktijkopleider en docent?</a:t>
            </a:r>
          </a:p>
          <a:p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ADB815D-7A0D-40F7-8F6C-825972493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1601" y="6459785"/>
            <a:ext cx="373934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26045079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fbeeldingsresultaat voor versla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10" r="3866" b="1"/>
          <a:stretch/>
        </p:blipFill>
        <p:spPr bwMode="auto">
          <a:xfrm>
            <a:off x="20" y="10"/>
            <a:ext cx="457895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2" name="Rectangle 70">
            <a:extLst>
              <a:ext uri="{FF2B5EF4-FFF2-40B4-BE49-F238E27FC236}">
                <a16:creationId xmlns:a16="http://schemas.microsoft.com/office/drawing/2014/main" id="{DA5E7296-7D1C-41C4-B6F4-D94F20DD19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4639733" y="0"/>
            <a:ext cx="7552267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24206" y="516835"/>
            <a:ext cx="6339840" cy="1666501"/>
          </a:xfrm>
        </p:spPr>
        <p:txBody>
          <a:bodyPr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Verslag compleet maken</a:t>
            </a:r>
          </a:p>
        </p:txBody>
      </p:sp>
      <p:sp>
        <p:nvSpPr>
          <p:cNvPr id="4113" name="Rectangle 72">
            <a:extLst>
              <a:ext uri="{FF2B5EF4-FFF2-40B4-BE49-F238E27FC236}">
                <a16:creationId xmlns:a16="http://schemas.microsoft.com/office/drawing/2014/main" id="{200CA129-AD3A-4BA6-8EB7-03AD3D5E64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8972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24206" y="2236304"/>
            <a:ext cx="6339840" cy="3652667"/>
          </a:xfrm>
        </p:spPr>
        <p:txBody>
          <a:bodyPr>
            <a:normAutofit/>
          </a:bodyPr>
          <a:lstStyle/>
          <a:p>
            <a:r>
              <a:rPr lang="nl-NL" sz="1800" dirty="0">
                <a:solidFill>
                  <a:srgbClr val="FFFFFF"/>
                </a:solidFill>
              </a:rPr>
              <a:t>Je verslag bestaat uit: inleiding (de vraagstelling, deelvragen, </a:t>
            </a:r>
            <a:r>
              <a:rPr lang="nl-NL" sz="1800" b="1" dirty="0">
                <a:solidFill>
                  <a:srgbClr val="FFFFFF"/>
                </a:solidFill>
              </a:rPr>
              <a:t>doel</a:t>
            </a:r>
            <a:r>
              <a:rPr lang="nl-NL" sz="1800" dirty="0">
                <a:solidFill>
                  <a:srgbClr val="FFFFFF"/>
                </a:solidFill>
              </a:rPr>
              <a:t> en opbouw van je verslag;</a:t>
            </a:r>
          </a:p>
          <a:p>
            <a:r>
              <a:rPr lang="nl-NL" sz="1800" dirty="0">
                <a:solidFill>
                  <a:srgbClr val="FFFFFF"/>
                </a:solidFill>
              </a:rPr>
              <a:t>Formuleer het </a:t>
            </a:r>
            <a:r>
              <a:rPr lang="nl-NL" sz="1800" b="1" dirty="0">
                <a:solidFill>
                  <a:srgbClr val="FFFFFF"/>
                </a:solidFill>
              </a:rPr>
              <a:t>doel</a:t>
            </a:r>
            <a:r>
              <a:rPr lang="nl-NL" sz="1800" dirty="0">
                <a:solidFill>
                  <a:srgbClr val="FFFFFF"/>
                </a:solidFill>
              </a:rPr>
              <a:t> dat je wilt bereiken. Doe dat volgens de RUMBA- of SMART-methode of in de vorm van ‘’</a:t>
            </a:r>
            <a:r>
              <a:rPr lang="nl-NL" sz="1800" dirty="0" err="1">
                <a:solidFill>
                  <a:srgbClr val="FFFFFF"/>
                </a:solidFill>
              </a:rPr>
              <a:t>definition</a:t>
            </a:r>
            <a:r>
              <a:rPr lang="nl-NL" sz="1800" dirty="0">
                <a:solidFill>
                  <a:srgbClr val="FFFFFF"/>
                </a:solidFill>
              </a:rPr>
              <a:t> of </a:t>
            </a:r>
            <a:r>
              <a:rPr lang="nl-NL" sz="1800" dirty="0" err="1">
                <a:solidFill>
                  <a:srgbClr val="FFFFFF"/>
                </a:solidFill>
              </a:rPr>
              <a:t>done</a:t>
            </a:r>
            <a:r>
              <a:rPr lang="nl-NL" sz="1800" dirty="0">
                <a:solidFill>
                  <a:srgbClr val="FFFFFF"/>
                </a:solidFill>
              </a:rPr>
              <a:t> &amp; </a:t>
            </a:r>
            <a:r>
              <a:rPr lang="nl-NL" sz="1800" dirty="0" err="1">
                <a:solidFill>
                  <a:srgbClr val="FFFFFF"/>
                </a:solidFill>
              </a:rPr>
              <a:t>fun</a:t>
            </a:r>
            <a:r>
              <a:rPr lang="nl-NL" sz="1800" dirty="0">
                <a:solidFill>
                  <a:srgbClr val="FFFFFF"/>
                </a:solidFill>
              </a:rPr>
              <a:t>’’. </a:t>
            </a:r>
          </a:p>
          <a:p>
            <a:r>
              <a:rPr lang="nl-NL" sz="1800" dirty="0">
                <a:solidFill>
                  <a:srgbClr val="FFFFFF"/>
                </a:solidFill>
              </a:rPr>
              <a:t>De 4 hoofdstukken (literatuuronderzoek)</a:t>
            </a:r>
          </a:p>
          <a:p>
            <a:r>
              <a:rPr lang="nl-NL" sz="1800" dirty="0">
                <a:solidFill>
                  <a:srgbClr val="FFFFFF"/>
                </a:solidFill>
              </a:rPr>
              <a:t>De conclusie</a:t>
            </a:r>
          </a:p>
          <a:p>
            <a:r>
              <a:rPr lang="nl-NL" sz="1800" dirty="0">
                <a:solidFill>
                  <a:srgbClr val="FFFFFF"/>
                </a:solidFill>
              </a:rPr>
              <a:t>De aanbevelingen</a:t>
            </a:r>
          </a:p>
          <a:p>
            <a:r>
              <a:rPr lang="nl-NL" sz="1800" dirty="0">
                <a:solidFill>
                  <a:srgbClr val="FFFFFF"/>
                </a:solidFill>
              </a:rPr>
              <a:t>Reflectie</a:t>
            </a:r>
          </a:p>
          <a:p>
            <a:r>
              <a:rPr lang="nl-NL" sz="1800" dirty="0">
                <a:solidFill>
                  <a:srgbClr val="FFFFFF"/>
                </a:solidFill>
              </a:rPr>
              <a:t>Bronnenlijst volgens APA richtlijnen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D48129F-3A45-44F6-8E5B-96F7E3BEC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37443" y="6459785"/>
            <a:ext cx="355479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/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98867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34D33442-D148-4775-BF80-91F053E57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nl-NL"/>
              <a:t>Examen E:</a:t>
            </a:r>
          </a:p>
        </p:txBody>
      </p:sp>
      <p:pic>
        <p:nvPicPr>
          <p:cNvPr id="6148" name="Picture 4" descr="Afbeeldingsresultaat voor deskundighe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192" y="938409"/>
            <a:ext cx="5451627" cy="4661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8EF2C47-53DA-4F9F-918A-F6057C8EB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11684" y="2086188"/>
            <a:ext cx="47488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11684" y="2198914"/>
            <a:ext cx="5127172" cy="3670180"/>
          </a:xfrm>
        </p:spPr>
        <p:txBody>
          <a:bodyPr>
            <a:normAutofit/>
          </a:bodyPr>
          <a:lstStyle/>
          <a:p>
            <a:r>
              <a:rPr lang="nl-NL" dirty="0"/>
              <a:t>Werkt aan bevorderen en bewaken van kwaliteitszorg</a:t>
            </a:r>
          </a:p>
          <a:p>
            <a:r>
              <a:rPr lang="nl-NL" dirty="0"/>
              <a:t>Werkt aan de eigen deskundigheid</a:t>
            </a:r>
          </a:p>
          <a:p>
            <a:endParaRPr lang="nl-NL" dirty="0"/>
          </a:p>
          <a:p>
            <a:r>
              <a:rPr lang="nl-NL" dirty="0"/>
              <a:t>Dit examen doe je alleen, maar je werkt wel in groepjes</a:t>
            </a:r>
          </a:p>
          <a:p>
            <a:endParaRPr lang="nl-NL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D5E068D-E677-4E1B-8CE2-8CE1826A1D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F9AD6E12-8A58-4D86-AACD-D58C4B256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3B876DB-2B48-43AC-AD97-3DB13556C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3751087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CEFC41B-2382-4A59-AF1C-805DFB6A9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Elisabeth Snijder Ploeg</a:t>
            </a:r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A3038F1F-5F84-4A44-8E8E-CA3F6A2D95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214742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9837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03B8981-CDD0-44AB-8F69-F82AC35D4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Peerfeedback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EA2234-9605-41E6-85E9-B16B9923B4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 dirty="0"/>
              <a:t>Maak als groep een feedbackformulier met punten waarop het verslag moet worden beoordeeld</a:t>
            </a:r>
          </a:p>
          <a:p>
            <a:r>
              <a:rPr lang="nl-NL" dirty="0"/>
              <a:t>Vraag één van je groepsgenoten om feedback van je verslag, is het verslag compleet en voldoet het aan de criteria </a:t>
            </a:r>
          </a:p>
          <a:p>
            <a:r>
              <a:rPr lang="nl-NL" dirty="0"/>
              <a:t>Laat het feedbackformulier invullen</a:t>
            </a:r>
          </a:p>
          <a:p>
            <a:r>
              <a:rPr lang="nl-NL" dirty="0"/>
              <a:t>Verbeter je verslag met de feedback</a:t>
            </a:r>
          </a:p>
          <a:p>
            <a:r>
              <a:rPr lang="nl-NL" dirty="0"/>
              <a:t>Stop feedbackformulier als bijlage toe in je verslag</a:t>
            </a:r>
          </a:p>
          <a:p>
            <a:r>
              <a:rPr lang="nl-NL" dirty="0"/>
              <a:t> 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6694B25-2C97-4A15-A1C5-83F0AB286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2552826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planning</a:t>
            </a:r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/>
              <a:t>Week 5 (3 </a:t>
            </a:r>
            <a:r>
              <a:rPr lang="nl-NL" err="1"/>
              <a:t>febr</a:t>
            </a:r>
            <a:r>
              <a:rPr lang="nl-NL"/>
              <a:t>): onderwerp kiezen en onderzoeksvraag opstellen</a:t>
            </a:r>
          </a:p>
          <a:p>
            <a:r>
              <a:rPr lang="nl-NL"/>
              <a:t>Week 6/7 (10/17 </a:t>
            </a:r>
            <a:r>
              <a:rPr lang="nl-NL" err="1"/>
              <a:t>febr</a:t>
            </a:r>
            <a:r>
              <a:rPr lang="nl-NL"/>
              <a:t>): literatuurstudie en interview, start schrijven van verslag</a:t>
            </a:r>
          </a:p>
          <a:p>
            <a:r>
              <a:rPr lang="nl-NL"/>
              <a:t>Week 9/10(3/10 maart): werken aan verslag</a:t>
            </a:r>
          </a:p>
          <a:p>
            <a:r>
              <a:rPr lang="nl-NL"/>
              <a:t>Week 11/12 (17/24 maart): conclusie en plan van aanpak schrijven</a:t>
            </a:r>
          </a:p>
          <a:p>
            <a:r>
              <a:rPr lang="nl-NL"/>
              <a:t>Week 13 (31 maart): schrijven verbetervoorstel en inleveren verslag.</a:t>
            </a:r>
          </a:p>
          <a:p>
            <a:r>
              <a:rPr lang="nl-NL"/>
              <a:t>Week 14 (7 april): GO en maken van presentaties</a:t>
            </a:r>
          </a:p>
          <a:p>
            <a:r>
              <a:rPr lang="nl-NL"/>
              <a:t>Week 15 (14 april): Herkansing GO</a:t>
            </a:r>
          </a:p>
          <a:p>
            <a:r>
              <a:rPr lang="nl-NL"/>
              <a:t>Week 16 (21 april): presenteren en afronden examen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737B8C0-2C20-4D38-AF26-80D9EAA70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4839277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presentatie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/>
              <a:t>In deze bijeenkomst draag je je </a:t>
            </a:r>
            <a:r>
              <a:rPr lang="nl-NL" b="1"/>
              <a:t>kennis</a:t>
            </a:r>
            <a:r>
              <a:rPr lang="nl-NL"/>
              <a:t> van het onderwerp over, geef je je </a:t>
            </a:r>
            <a:r>
              <a:rPr lang="nl-NL" b="1"/>
              <a:t>visie</a:t>
            </a:r>
            <a:r>
              <a:rPr lang="nl-NL"/>
              <a:t> weer, presenteer je je </a:t>
            </a:r>
            <a:r>
              <a:rPr lang="nl-NL" b="1"/>
              <a:t>verbetervoorstel</a:t>
            </a:r>
            <a:r>
              <a:rPr lang="nl-NL"/>
              <a:t>, ga je </a:t>
            </a:r>
            <a:r>
              <a:rPr lang="nl-NL" b="1"/>
              <a:t>inhoudelijk</a:t>
            </a:r>
            <a:r>
              <a:rPr lang="nl-NL"/>
              <a:t> in discussie en sta je open voor feedback.</a:t>
            </a:r>
          </a:p>
          <a:p>
            <a:r>
              <a:rPr lang="nl-NL"/>
              <a:t>Hiervoor bedenk tenminste 2 stellingen waarmee je de discussie op gang brengt en kunt houden.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C22CD9A-D895-4714-B6EA-7B8E98ABB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2127321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355BDB16-82AD-4332-AC90-DA6C23F957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4" name="Picture 6" descr="Afbeeldingsresultaat voor kaho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3710" y="581098"/>
            <a:ext cx="2900874" cy="24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1DDFA162-28F6-4B17-96CD-4BAAB28DBA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81247" y="2086188"/>
            <a:ext cx="5852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Afbeeldingsresultaat voor prez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6079" y="3218101"/>
            <a:ext cx="2476136" cy="247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44679" y="2198914"/>
            <a:ext cx="6405063" cy="3670180"/>
          </a:xfrm>
        </p:spPr>
        <p:txBody>
          <a:bodyPr>
            <a:normAutofit/>
          </a:bodyPr>
          <a:lstStyle/>
          <a:p>
            <a:r>
              <a:rPr lang="nl-NL"/>
              <a:t>Bereid voor de bijeenkomst een presentatie van 15 min. voor. Dat doe je door een </a:t>
            </a:r>
            <a:r>
              <a:rPr lang="nl-NL" b="1"/>
              <a:t>draaiboek</a:t>
            </a:r>
            <a:r>
              <a:rPr lang="nl-NL"/>
              <a:t> voor de opzet te maken en een </a:t>
            </a:r>
            <a:r>
              <a:rPr lang="nl-NL" b="1"/>
              <a:t>presentatievorm</a:t>
            </a:r>
            <a:r>
              <a:rPr lang="nl-NL"/>
              <a:t>, zoals een PowerPoint, </a:t>
            </a:r>
            <a:r>
              <a:rPr lang="nl-NL" err="1"/>
              <a:t>prezi</a:t>
            </a:r>
            <a:r>
              <a:rPr lang="nl-NL"/>
              <a:t>, </a:t>
            </a:r>
            <a:r>
              <a:rPr lang="nl-NL" err="1"/>
              <a:t>kahoot</a:t>
            </a:r>
            <a:r>
              <a:rPr lang="nl-NL"/>
              <a:t> of andere interactieve werkvorm.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540AFE09-FEBC-4F08-99E7-57C944096F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6A7D39AC-53F1-44E9-8F0C-9C6858FFF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2DDFF9-6E7F-404B-BFE8-B612B7449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Elisabeth Snijder Ploeg</a:t>
            </a:r>
          </a:p>
        </p:txBody>
      </p:sp>
      <p:sp>
        <p:nvSpPr>
          <p:cNvPr id="4" name="AutoShape 4" descr="Afbeeldingsresultaat voor kahoo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56706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429A099-5CB1-4A20-B64F-4F0562EF3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7C0A89-7FB3-43F8-9DE3-0177E3E27B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Eisen presentatie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9F4DD4-CC07-42A8-8AF8-069654F1A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47C3F07-A41E-4531-A74E-57749BBDD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CD0DB581-B627-448D-97EC-C6F24771BEE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1301577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98551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34D33442-D148-4775-BF80-91F053E57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nl-NL"/>
              <a:t>presentatie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768E7EB-5825-4458-9CFA-50F439EE7D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92" y="1190149"/>
            <a:ext cx="5451627" cy="4157661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8EF2C47-53DA-4F9F-918A-F6057C8EB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11684" y="2086188"/>
            <a:ext cx="47488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11684" y="2198914"/>
            <a:ext cx="5127172" cy="3670180"/>
          </a:xfrm>
        </p:spPr>
        <p:txBody>
          <a:bodyPr>
            <a:normAutofit/>
          </a:bodyPr>
          <a:lstStyle/>
          <a:p>
            <a:r>
              <a:rPr lang="nl-NL"/>
              <a:t>De presentaties worden gehouden in week 17, indeling en tijdstipt volgt nog.</a:t>
            </a:r>
          </a:p>
          <a:p>
            <a:endParaRPr lang="nl-NL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D5E068D-E677-4E1B-8CE2-8CE1826A1D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9AD6E12-8A58-4D86-AACD-D58C4B256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45F9CEB-9D87-4B8D-8BDE-0A2547EC1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3562363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/>
              <a:t>Examen E: het schrijven van een verbetervoorstel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ADC194C-FDB5-4C1A-8A7C-44965442A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Elisabeth Snijder Ploeg</a:t>
            </a:r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CD141972-9E36-46CF-9E0E-0097B36CA5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9753029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9092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34D33442-D148-4775-BF80-91F053E57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nl-NL"/>
              <a:t>Sprint 1: knelpunten in de zorg</a:t>
            </a:r>
          </a:p>
        </p:txBody>
      </p:sp>
      <p:pic>
        <p:nvPicPr>
          <p:cNvPr id="1026" name="Picture 2" descr="Afbeeldingsresultaat voor mind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132" y="645106"/>
            <a:ext cx="5247747" cy="524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E8EF2C47-53DA-4F9F-918A-F6057C8EB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11684" y="2086188"/>
            <a:ext cx="47488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11684" y="2198914"/>
            <a:ext cx="5127172" cy="3670180"/>
          </a:xfrm>
        </p:spPr>
        <p:txBody>
          <a:bodyPr>
            <a:normAutofit/>
          </a:bodyPr>
          <a:lstStyle/>
          <a:p>
            <a:endParaRPr lang="nl-NL"/>
          </a:p>
          <a:p>
            <a:r>
              <a:rPr lang="nl-NL"/>
              <a:t>Maak een eigen </a:t>
            </a:r>
            <a:r>
              <a:rPr lang="nl-NL" b="1"/>
              <a:t>mindmap</a:t>
            </a:r>
            <a:r>
              <a:rPr lang="nl-NL"/>
              <a:t>. Zet in het midden: knelpunten in de zorg. Verzamel vervolgens alle knelpunten die jij kent en bent tegen gekomen in jouw BPV/school/werk. </a:t>
            </a:r>
          </a:p>
          <a:p>
            <a:r>
              <a:rPr lang="nl-NL"/>
              <a:t>Zet alle knelpunten die je kent op in een mindmap.</a:t>
            </a:r>
          </a:p>
          <a:p>
            <a:r>
              <a:rPr lang="nl-NL"/>
              <a:t>Werk van breed (macro) naar smal (micro). </a:t>
            </a:r>
          </a:p>
          <a:p>
            <a:endParaRPr lang="nl-NL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D5E068D-E677-4E1B-8CE2-8CE1826A1D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F9AD6E12-8A58-4D86-AACD-D58C4B256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A7327BF-C86E-4A1E-865E-DD59BC9AB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1094034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Mindmap klaar…kijken maar;-)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/>
              <a:t>Deel mindmap met je groepsgenoten en bespreek met elkaar wat jullie hebben opgeschreven.</a:t>
            </a:r>
          </a:p>
          <a:p>
            <a:r>
              <a:rPr lang="nl-NL"/>
              <a:t>Maak nu een overzicht van de genoemde knelpunten die je hebt besproken</a:t>
            </a:r>
          </a:p>
          <a:p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DB96C0C-B482-4AA1-AFD7-6E5689E0B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3786683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2800">
                <a:solidFill>
                  <a:srgbClr val="FFFFFF"/>
                </a:solidFill>
              </a:rPr>
              <a:t>Oplossingen/melden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 dirty="0"/>
              <a:t>Maak een keuze knelpunt </a:t>
            </a:r>
          </a:p>
          <a:p>
            <a:r>
              <a:rPr lang="nl-NL" dirty="0"/>
              <a:t>Hoe worden knelpunten/onveilige situaties bij jou/jullie op het werk/BPV gemeld?</a:t>
            </a:r>
          </a:p>
          <a:p>
            <a:r>
              <a:rPr lang="nl-NL" dirty="0"/>
              <a:t>Bespreek je knelpunt met je praktijkopleider</a:t>
            </a:r>
          </a:p>
          <a:p>
            <a:r>
              <a:rPr lang="nl-NL" dirty="0"/>
              <a:t>Vraag eventueel na of zoek op het internet. Maak op 1 A4 een kort verslag van het knelpunt en de afspraken/protocollen betreft melden op jullie stage of werkplek (dit kun je ook vooraf mailen aan praktijkopleider en nadien aanvullen). </a:t>
            </a:r>
          </a:p>
          <a:p>
            <a:r>
              <a:rPr lang="nl-NL" b="1" dirty="0"/>
              <a:t>Neem dit op als bijlage in je verslag</a:t>
            </a:r>
            <a:r>
              <a:rPr lang="nl-NL" dirty="0"/>
              <a:t>.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B89007C-6214-48C5-8217-44F2A21D1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1391952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3a Kiezen van een onderwerp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/>
              <a:t>Kies</a:t>
            </a:r>
            <a:r>
              <a:rPr lang="nl-NL" b="1"/>
              <a:t> 1 knelpunt.</a:t>
            </a:r>
          </a:p>
          <a:p>
            <a:r>
              <a:rPr lang="nl-NL"/>
              <a:t>Kies vervolgens een onderwerp wat te maken heeft met je gekozen knelpunt.</a:t>
            </a:r>
          </a:p>
          <a:p>
            <a:r>
              <a:rPr lang="nl-NL"/>
              <a:t>Bespreek je knelpunt en onderwerp met je groepsgenoten</a:t>
            </a:r>
          </a:p>
          <a:p>
            <a:r>
              <a:rPr lang="nl-NL"/>
              <a:t>Je gaat een studie doen naar dit onderwerp waardoor je je </a:t>
            </a:r>
            <a:r>
              <a:rPr lang="nl-NL" b="1"/>
              <a:t>deskundigheid</a:t>
            </a:r>
            <a:r>
              <a:rPr lang="nl-NL"/>
              <a:t> vergroot.</a:t>
            </a:r>
          </a:p>
          <a:p>
            <a:pPr marL="0" indent="0">
              <a:buNone/>
            </a:pPr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ADCC523-9DA1-4C83-906F-61E7662BA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4085527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 b="1"/>
              <a:t>Eisen</a:t>
            </a:r>
            <a:r>
              <a:rPr lang="nl-NL"/>
              <a:t> aan onderwerpskeuze: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6FEE4D8-2A8B-4263-9AD0-288E7915B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86185" y="6459785"/>
            <a:ext cx="48228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Elisabeth Snijder Ploeg</a:t>
            </a:r>
          </a:p>
        </p:txBody>
      </p:sp>
      <p:graphicFrame>
        <p:nvGraphicFramePr>
          <p:cNvPr id="6" name="Tijdelijke aanduiding voor inhoud 2">
            <a:extLst>
              <a:ext uri="{FF2B5EF4-FFF2-40B4-BE49-F238E27FC236}">
                <a16:creationId xmlns:a16="http://schemas.microsoft.com/office/drawing/2014/main" id="{B304D8B5-ACE5-44CE-828A-1C044C3B14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0039929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0854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nl-NL" sz="3600">
                <a:solidFill>
                  <a:srgbClr val="FFFFFF"/>
                </a:solidFill>
              </a:rPr>
              <a:t>Plan van aanpak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42016" y="605896"/>
            <a:ext cx="6413663" cy="5646208"/>
          </a:xfrm>
        </p:spPr>
        <p:txBody>
          <a:bodyPr anchor="ctr">
            <a:normAutofit/>
          </a:bodyPr>
          <a:lstStyle/>
          <a:p>
            <a:r>
              <a:rPr lang="nl-NL"/>
              <a:t>Je hebt je onderwerp bepaalt. Hoe nu verder?</a:t>
            </a:r>
          </a:p>
          <a:p>
            <a:r>
              <a:rPr lang="nl-NL"/>
              <a:t>Vul de volgende onderzoeksvraag aan: </a:t>
            </a:r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r>
              <a:rPr lang="nl-NL" b="1" i="1"/>
              <a:t>Wat kan ik als kraamverzorgende doen om het (knelpunt) ……… in de (setting) ……… / voor (de doelgroep) …….. te verbeteren?</a:t>
            </a:r>
            <a:endParaRPr lang="nl-NL"/>
          </a:p>
          <a:p>
            <a:endParaRPr lang="nl-NL"/>
          </a:p>
          <a:p>
            <a:r>
              <a:rPr lang="nl-NL"/>
              <a:t>Splits deze vraagstelling op in deelvragen:</a:t>
            </a:r>
          </a:p>
          <a:p>
            <a:r>
              <a:rPr lang="nl-NL"/>
              <a:t>Bespreek je plan van aanpak met je groepsgenoten</a:t>
            </a:r>
          </a:p>
          <a:p>
            <a:pPr marL="0" indent="0">
              <a:buNone/>
            </a:pPr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5FD3341-43BA-43A5-9919-1D6E19D39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2017" y="6459785"/>
            <a:ext cx="5105169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chemeClr val="tx2"/>
                </a:solidFill>
              </a:rPr>
              <a:t>Elisabeth Snijder Ploeg</a:t>
            </a:r>
          </a:p>
        </p:txBody>
      </p:sp>
    </p:spTree>
    <p:extLst>
      <p:ext uri="{BB962C8B-B14F-4D97-AF65-F5344CB8AC3E}">
        <p14:creationId xmlns:p14="http://schemas.microsoft.com/office/powerpoint/2010/main" val="936163041"/>
      </p:ext>
    </p:extLst>
  </p:cSld>
  <p:clrMapOvr>
    <a:masterClrMapping/>
  </p:clrMapOvr>
</p:sld>
</file>

<file path=ppt/theme/theme1.xml><?xml version="1.0" encoding="utf-8"?>
<a:theme xmlns:a="http://schemas.openxmlformats.org/drawingml/2006/main" name="Terugblik">
  <a:themeElements>
    <a:clrScheme name="Terugblik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Terugbli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ugbli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92</TotalTime>
  <Words>1482</Words>
  <Application>Microsoft Office PowerPoint</Application>
  <PresentationFormat>Breedbeeld</PresentationFormat>
  <Paragraphs>162</Paragraphs>
  <Slides>26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29" baseType="lpstr">
      <vt:lpstr>Calibri</vt:lpstr>
      <vt:lpstr>Calibri Light</vt:lpstr>
      <vt:lpstr>Terugblik</vt:lpstr>
      <vt:lpstr>periode 11</vt:lpstr>
      <vt:lpstr>Examen E:</vt:lpstr>
      <vt:lpstr>Examen E: het schrijven van een verbetervoorstel</vt:lpstr>
      <vt:lpstr>Sprint 1: knelpunten in de zorg</vt:lpstr>
      <vt:lpstr>Mindmap klaar…kijken maar;-)</vt:lpstr>
      <vt:lpstr>Oplossingen/melden</vt:lpstr>
      <vt:lpstr>3a Kiezen van een onderwerp</vt:lpstr>
      <vt:lpstr>Eisen aan onderwerpskeuze:</vt:lpstr>
      <vt:lpstr>Plan van aanpak</vt:lpstr>
      <vt:lpstr>Deelvragen:</vt:lpstr>
      <vt:lpstr>verslag</vt:lpstr>
      <vt:lpstr>Week 2: bronnen verzamelen en taken verdelen</vt:lpstr>
      <vt:lpstr>Conclusie en aanbevelingen</vt:lpstr>
      <vt:lpstr>PowerPoint-presentatie</vt:lpstr>
      <vt:lpstr>aanbevelingen</vt:lpstr>
      <vt:lpstr>Deel 2 van het examen: HET VERBETERVOORSTEL</vt:lpstr>
      <vt:lpstr>Het verbetervoorstel</vt:lpstr>
      <vt:lpstr>reflectie</vt:lpstr>
      <vt:lpstr>Verslag compleet maken</vt:lpstr>
      <vt:lpstr>PowerPoint-presentatie</vt:lpstr>
      <vt:lpstr>Peerfeedback</vt:lpstr>
      <vt:lpstr>planning</vt:lpstr>
      <vt:lpstr>presentatie</vt:lpstr>
      <vt:lpstr>PowerPoint-presentatie</vt:lpstr>
      <vt:lpstr>Eisen presentatie</vt:lpstr>
      <vt:lpstr>presentatie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periode 8</dc:title>
  <dc:creator>Mea van Wonderen</dc:creator>
  <cp:lastModifiedBy>Elisabeth Ploeg</cp:lastModifiedBy>
  <cp:revision>2</cp:revision>
  <dcterms:created xsi:type="dcterms:W3CDTF">2018-11-13T08:59:11Z</dcterms:created>
  <dcterms:modified xsi:type="dcterms:W3CDTF">2021-06-06T21:48:48Z</dcterms:modified>
</cp:coreProperties>
</file>