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61" r:id="rId4"/>
    <p:sldId id="263" r:id="rId5"/>
    <p:sldId id="260" r:id="rId6"/>
    <p:sldId id="264" r:id="rId7"/>
    <p:sldId id="262" r:id="rId8"/>
    <p:sldId id="26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63AE9AA3-8722-4D36-BC1E-9C2F4FB8B8BA}" type="datetimeFigureOut">
              <a:rPr lang="nl-NL" smtClean="0"/>
              <a:t>8-3-2021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nl-NL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9557A314-C267-41AA-BFE1-34B2986C28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6645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9AA3-8722-4D36-BC1E-9C2F4FB8B8BA}" type="datetimeFigureOut">
              <a:rPr lang="nl-NL" smtClean="0"/>
              <a:t>8-3-2021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7A314-C267-41AA-BFE1-34B2986C28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1220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9AA3-8722-4D36-BC1E-9C2F4FB8B8BA}" type="datetimeFigureOut">
              <a:rPr lang="nl-NL" smtClean="0"/>
              <a:t>8-3-2021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7A314-C267-41AA-BFE1-34B2986C28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4016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9AA3-8722-4D36-BC1E-9C2F4FB8B8BA}" type="datetimeFigureOut">
              <a:rPr lang="nl-NL" smtClean="0"/>
              <a:t>8-3-2021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7A314-C267-41AA-BFE1-34B2986C28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76250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9AA3-8722-4D36-BC1E-9C2F4FB8B8BA}" type="datetimeFigureOut">
              <a:rPr lang="nl-NL" smtClean="0"/>
              <a:t>8-3-2021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7A314-C267-41AA-BFE1-34B2986C28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23533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9AA3-8722-4D36-BC1E-9C2F4FB8B8BA}" type="datetimeFigureOut">
              <a:rPr lang="nl-NL" smtClean="0"/>
              <a:t>8-3-2021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7A314-C267-41AA-BFE1-34B2986C28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6179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9AA3-8722-4D36-BC1E-9C2F4FB8B8BA}" type="datetimeFigureOut">
              <a:rPr lang="nl-NL" smtClean="0"/>
              <a:t>8-3-2021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7A314-C267-41AA-BFE1-34B2986C28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54008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9AA3-8722-4D36-BC1E-9C2F4FB8B8BA}" type="datetimeFigureOut">
              <a:rPr lang="nl-NL" smtClean="0"/>
              <a:t>8-3-2021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7A314-C267-41AA-BFE1-34B2986C28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86549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9AA3-8722-4D36-BC1E-9C2F4FB8B8BA}" type="datetimeFigureOut">
              <a:rPr lang="nl-NL" smtClean="0"/>
              <a:t>8-3-2021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7A314-C267-41AA-BFE1-34B2986C28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1889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9AA3-8722-4D36-BC1E-9C2F4FB8B8BA}" type="datetimeFigureOut">
              <a:rPr lang="nl-NL" smtClean="0"/>
              <a:t>8-3-2021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7A314-C267-41AA-BFE1-34B2986C28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6780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9AA3-8722-4D36-BC1E-9C2F4FB8B8BA}" type="datetimeFigureOut">
              <a:rPr lang="nl-NL" smtClean="0"/>
              <a:t>8-3-2021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7A314-C267-41AA-BFE1-34B2986C28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8806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9AA3-8722-4D36-BC1E-9C2F4FB8B8BA}" type="datetimeFigureOut">
              <a:rPr lang="nl-NL" smtClean="0"/>
              <a:t>8-3-2021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7A314-C267-41AA-BFE1-34B2986C28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0277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9AA3-8722-4D36-BC1E-9C2F4FB8B8BA}" type="datetimeFigureOut">
              <a:rPr lang="nl-NL" smtClean="0"/>
              <a:t>8-3-2021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7A314-C267-41AA-BFE1-34B2986C28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8535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9AA3-8722-4D36-BC1E-9C2F4FB8B8BA}" type="datetimeFigureOut">
              <a:rPr lang="nl-NL" smtClean="0"/>
              <a:t>8-3-2021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7A314-C267-41AA-BFE1-34B2986C28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914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9AA3-8722-4D36-BC1E-9C2F4FB8B8BA}" type="datetimeFigureOut">
              <a:rPr lang="nl-NL" smtClean="0"/>
              <a:t>8-3-2021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7A314-C267-41AA-BFE1-34B2986C28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8458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9AA3-8722-4D36-BC1E-9C2F4FB8B8BA}" type="datetimeFigureOut">
              <a:rPr lang="nl-NL" smtClean="0"/>
              <a:t>8-3-2021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7A314-C267-41AA-BFE1-34B2986C28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2847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9AA3-8722-4D36-BC1E-9C2F4FB8B8BA}" type="datetimeFigureOut">
              <a:rPr lang="nl-NL" smtClean="0"/>
              <a:t>8-3-2021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7A314-C267-41AA-BFE1-34B2986C28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1050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63AE9AA3-8722-4D36-BC1E-9C2F4FB8B8BA}" type="datetimeFigureOut">
              <a:rPr lang="nl-NL" smtClean="0"/>
              <a:t>8-3-2021</a:t>
            </a:fld>
            <a:endParaRPr lang="nl-NL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9557A314-C267-41AA-BFE1-34B2986C28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4312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04C8AA78-F00A-4946-B656-C82FB8FE942D}"/>
              </a:ext>
            </a:extLst>
          </p:cNvPr>
          <p:cNvSpPr/>
          <p:nvPr/>
        </p:nvSpPr>
        <p:spPr>
          <a:xfrm>
            <a:off x="2025815" y="2551837"/>
            <a:ext cx="814037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Als je bij me weggaat</a:t>
            </a:r>
          </a:p>
          <a:p>
            <a:pPr algn="ctr"/>
            <a:r>
              <a:rPr lang="nl-NL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dan knoop ik mezelf op</a:t>
            </a:r>
            <a:endParaRPr lang="nl-NL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3194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3E018A1E-4815-4918-A4A2-3D058EF17A36}"/>
              </a:ext>
            </a:extLst>
          </p:cNvPr>
          <p:cNvSpPr/>
          <p:nvPr/>
        </p:nvSpPr>
        <p:spPr>
          <a:xfrm>
            <a:off x="1641896" y="1557635"/>
            <a:ext cx="8908208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Ik heb samengewerkt in</a:t>
            </a:r>
          </a:p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mijn groepje maar begrijp</a:t>
            </a:r>
          </a:p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</a:t>
            </a:r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iet wat nu eigenlijk</a:t>
            </a:r>
          </a:p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 bedoeling is.</a:t>
            </a:r>
          </a:p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Wat moet ik doen?</a:t>
            </a:r>
            <a:endParaRPr lang="nl-N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24204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afbeelding 4">
            <a:extLst>
              <a:ext uri="{FF2B5EF4-FFF2-40B4-BE49-F238E27FC236}">
                <a16:creationId xmlns:a16="http://schemas.microsoft.com/office/drawing/2014/main" id="{2C545154-C0CD-406F-A761-C23B72C38A5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35920" r="35920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D01B8CA-6C48-4927-B955-DF0CA501BD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54955" y="1504950"/>
            <a:ext cx="3859212" cy="3524250"/>
          </a:xfrm>
        </p:spPr>
        <p:txBody>
          <a:bodyPr>
            <a:normAutofit fontScale="85000" lnSpcReduction="20000"/>
          </a:bodyPr>
          <a:lstStyle/>
          <a:p>
            <a:pPr lvl="0" algn="ctr">
              <a:spcBef>
                <a:spcPts val="0"/>
              </a:spcBef>
              <a:buClrTx/>
              <a:buSzTx/>
            </a:pPr>
            <a:r>
              <a:rPr lang="nl-NL" sz="5400" b="1" spc="50" dirty="0">
                <a:ln w="0"/>
                <a:solidFill>
                  <a:srgbClr val="EBEBEB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Ik heb een beetje meer</a:t>
            </a:r>
          </a:p>
          <a:p>
            <a:pPr lvl="0" algn="ctr">
              <a:spcBef>
                <a:spcPts val="0"/>
              </a:spcBef>
              <a:buClrTx/>
              <a:buSzTx/>
            </a:pPr>
            <a:r>
              <a:rPr lang="nl-NL" sz="5400" b="1" spc="50" dirty="0">
                <a:ln w="0"/>
                <a:solidFill>
                  <a:srgbClr val="EBEBEB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tijd nodig voordat ik</a:t>
            </a:r>
          </a:p>
          <a:p>
            <a:pPr lvl="0" algn="ctr">
              <a:spcBef>
                <a:spcPts val="0"/>
              </a:spcBef>
              <a:buClrTx/>
              <a:buSzTx/>
            </a:pPr>
            <a:r>
              <a:rPr lang="nl-NL" sz="5400" b="1" spc="50" dirty="0">
                <a:ln w="0"/>
                <a:solidFill>
                  <a:srgbClr val="EBEBEB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ik actie kan komen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62182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FEABE897-E9E9-422A-BF42-CD78ACF66262}"/>
              </a:ext>
            </a:extLst>
          </p:cNvPr>
          <p:cNvSpPr/>
          <p:nvPr/>
        </p:nvSpPr>
        <p:spPr>
          <a:xfrm>
            <a:off x="1257236" y="1652885"/>
            <a:ext cx="9829934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Ik moet mijn excuses maken</a:t>
            </a:r>
          </a:p>
          <a:p>
            <a:pPr algn="ctr"/>
            <a:r>
              <a:rPr lang="nl-NL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aan mijn moeder, omdat</a:t>
            </a:r>
          </a:p>
          <a:p>
            <a:pPr algn="ctr"/>
            <a:r>
              <a:rPr lang="nl-NL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</a:t>
            </a:r>
            <a:r>
              <a:rPr lang="nl-NL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k haar heb geslagen, </a:t>
            </a:r>
          </a:p>
          <a:p>
            <a:pPr algn="ctr"/>
            <a:r>
              <a:rPr lang="nl-NL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maar </a:t>
            </a:r>
          </a:p>
          <a:p>
            <a:pPr algn="ctr"/>
            <a:r>
              <a:rPr lang="nl-NL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</a:t>
            </a:r>
            <a:r>
              <a:rPr lang="nl-NL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k </a:t>
            </a:r>
            <a:r>
              <a:rPr lang="nl-NL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heb absoluut geen spijt!</a:t>
            </a:r>
            <a:endParaRPr lang="nl-NL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8158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CEAB9045-5151-4E81-ACA9-429E49B6FCF7}"/>
              </a:ext>
            </a:extLst>
          </p:cNvPr>
          <p:cNvSpPr/>
          <p:nvPr/>
        </p:nvSpPr>
        <p:spPr>
          <a:xfrm>
            <a:off x="657226" y="990600"/>
            <a:ext cx="470535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nl-NL" sz="5400" dirty="0">
                <a:ln w="0"/>
                <a:solidFill>
                  <a:srgbClr val="F5A40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Als ik wakker word heb</a:t>
            </a:r>
          </a:p>
          <a:p>
            <a:pPr lvl="0" algn="ctr"/>
            <a:r>
              <a:rPr lang="nl-NL" sz="5400" dirty="0">
                <a:ln w="0"/>
                <a:solidFill>
                  <a:srgbClr val="F5A40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ik geen zin in de dag.</a:t>
            </a:r>
          </a:p>
          <a:p>
            <a:pPr lvl="0" algn="ctr"/>
            <a:r>
              <a:rPr lang="nl-NL" sz="5400" dirty="0">
                <a:ln w="0"/>
                <a:solidFill>
                  <a:srgbClr val="F5A40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Ik sleep me uit bed</a:t>
            </a:r>
            <a:endParaRPr lang="nl-NL" dirty="0"/>
          </a:p>
        </p:txBody>
      </p:sp>
      <p:pic>
        <p:nvPicPr>
          <p:cNvPr id="1026" name="Picture 2" descr="De verborgen gewoontes van depressieve mensen - Gezonder Leven">
            <a:extLst>
              <a:ext uri="{FF2B5EF4-FFF2-40B4-BE49-F238E27FC236}">
                <a16:creationId xmlns:a16="http://schemas.microsoft.com/office/drawing/2014/main" id="{7AAF7722-4035-4685-870B-EBBF486C6244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13" r="26513"/>
          <a:stretch>
            <a:fillRect/>
          </a:stretch>
        </p:blipFill>
        <p:spPr bwMode="auto">
          <a:xfrm>
            <a:off x="6315076" y="1143000"/>
            <a:ext cx="3438524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3467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0199ACD6-CE47-4D6D-929B-43B2C9EA3226}"/>
              </a:ext>
            </a:extLst>
          </p:cNvPr>
          <p:cNvSpPr/>
          <p:nvPr/>
        </p:nvSpPr>
        <p:spPr>
          <a:xfrm>
            <a:off x="1410164" y="1900535"/>
            <a:ext cx="9886040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Tegen die tijd dat jij</a:t>
            </a:r>
          </a:p>
          <a:p>
            <a:pPr algn="ctr"/>
            <a:r>
              <a:rPr lang="nl-NL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je oplossing hebt verteld,</a:t>
            </a:r>
          </a:p>
          <a:p>
            <a:pPr algn="ctr"/>
            <a:r>
              <a:rPr lang="nl-NL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heb ik</a:t>
            </a:r>
          </a:p>
          <a:p>
            <a:pPr algn="ctr"/>
            <a:r>
              <a:rPr lang="nl-NL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</a:t>
            </a:r>
            <a:r>
              <a:rPr lang="nl-NL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l 100 leukere ideeën gehad</a:t>
            </a:r>
          </a:p>
        </p:txBody>
      </p:sp>
    </p:spTree>
    <p:extLst>
      <p:ext uri="{BB962C8B-B14F-4D97-AF65-F5344CB8AC3E}">
        <p14:creationId xmlns:p14="http://schemas.microsoft.com/office/powerpoint/2010/main" val="139461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AEF5223-628B-4AB5-8B3A-5B09B4B78236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BE27780-A3AC-40DC-A30E-FF28B5FCFE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71526" y="1952625"/>
            <a:ext cx="4714874" cy="3562350"/>
          </a:xfrm>
        </p:spPr>
        <p:txBody>
          <a:bodyPr>
            <a:normAutofit/>
          </a:bodyPr>
          <a:lstStyle/>
          <a:p>
            <a:r>
              <a:rPr lang="nl-NL" sz="2800" b="1" dirty="0">
                <a:solidFill>
                  <a:srgbClr val="0070C0"/>
                </a:solidFill>
              </a:rPr>
              <a:t>Ik ben helemaal gek van reptielen. Ik weet er alles van!</a:t>
            </a:r>
          </a:p>
        </p:txBody>
      </p:sp>
      <p:pic>
        <p:nvPicPr>
          <p:cNvPr id="2050" name="Picture 2" descr="Tokay Gecko Gekko Gecko Against White Background Stockfoto en meer beelden  van Bruin - iStock">
            <a:extLst>
              <a:ext uri="{FF2B5EF4-FFF2-40B4-BE49-F238E27FC236}">
                <a16:creationId xmlns:a16="http://schemas.microsoft.com/office/drawing/2014/main" id="{DB4DEB0C-3180-4D5B-A6DF-4999A85DB5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7872" y="1040151"/>
            <a:ext cx="3071812" cy="4970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69387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857F275F-3EA5-4259-A41A-080DE2347333}"/>
              </a:ext>
            </a:extLst>
          </p:cNvPr>
          <p:cNvSpPr/>
          <p:nvPr/>
        </p:nvSpPr>
        <p:spPr>
          <a:xfrm>
            <a:off x="1430299" y="1929110"/>
            <a:ext cx="9331401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</a:t>
            </a:r>
            <a:r>
              <a:rPr lang="nl-NL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k kijk niet graag</a:t>
            </a:r>
          </a:p>
          <a:p>
            <a:pPr algn="ctr"/>
            <a:r>
              <a:rPr lang="nl-NL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</a:t>
            </a:r>
            <a:r>
              <a:rPr lang="nl-NL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n de spiegel.</a:t>
            </a:r>
          </a:p>
          <a:p>
            <a:pPr algn="ctr"/>
            <a:r>
              <a:rPr lang="nl-NL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Ik vind</a:t>
            </a:r>
            <a:r>
              <a:rPr lang="nl-NL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mezelf niet bepaald</a:t>
            </a:r>
          </a:p>
          <a:p>
            <a:pPr algn="ctr"/>
            <a:r>
              <a:rPr lang="nl-NL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</a:t>
            </a:r>
            <a:r>
              <a:rPr lang="nl-NL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en mooi persoon.</a:t>
            </a:r>
          </a:p>
          <a:p>
            <a:pPr algn="ctr"/>
            <a:endParaRPr lang="nl-NL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428552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Ion-directiekamer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-directiekamer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-directiekamer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22</TotalTime>
  <Words>131</Words>
  <Application>Microsoft Office PowerPoint</Application>
  <PresentationFormat>Breedbeeld</PresentationFormat>
  <Paragraphs>27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Ion-directiekamer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Laura Beeftink</dc:creator>
  <cp:lastModifiedBy>Laura Beeftink</cp:lastModifiedBy>
  <cp:revision>3</cp:revision>
  <dcterms:created xsi:type="dcterms:W3CDTF">2021-03-08T11:43:43Z</dcterms:created>
  <dcterms:modified xsi:type="dcterms:W3CDTF">2021-03-08T12:06:19Z</dcterms:modified>
</cp:coreProperties>
</file>