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30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5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2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71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3/15/2021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5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61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770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94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112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982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4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89" r:id="rId7"/>
    <p:sldLayoutId id="2147483688" r:id="rId8"/>
    <p:sldLayoutId id="214748368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1" descr="Conceptueel golfontwerp met blauwe kleurovergang">
            <a:extLst>
              <a:ext uri="{FF2B5EF4-FFF2-40B4-BE49-F238E27FC236}">
                <a16:creationId xmlns:a16="http://schemas.microsoft.com/office/drawing/2014/main" id="{03410304-58DC-4E34-8C78-1205AAC1F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98" b="1565"/>
          <a:stretch/>
        </p:blipFill>
        <p:spPr>
          <a:xfrm>
            <a:off x="-6283" y="-171440"/>
            <a:ext cx="12192000" cy="6857990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EC0ED83-BE8E-4179-8395-6B4B699E6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88399" y="4451075"/>
            <a:ext cx="5603449" cy="2406925"/>
          </a:xfrm>
          <a:custGeom>
            <a:avLst/>
            <a:gdLst>
              <a:gd name="connsiteX0" fmla="*/ 2651867 w 5603449"/>
              <a:gd name="connsiteY0" fmla="*/ 42 h 2406925"/>
              <a:gd name="connsiteX1" fmla="*/ 4346005 w 5603449"/>
              <a:gd name="connsiteY1" fmla="*/ 626282 h 2406925"/>
              <a:gd name="connsiteX2" fmla="*/ 4713169 w 5603449"/>
              <a:gd name="connsiteY2" fmla="*/ 865826 h 2406925"/>
              <a:gd name="connsiteX3" fmla="*/ 5539664 w 5603449"/>
              <a:gd name="connsiteY3" fmla="*/ 1594994 h 2406925"/>
              <a:gd name="connsiteX4" fmla="*/ 5603449 w 5603449"/>
              <a:gd name="connsiteY4" fmla="*/ 1728783 h 2406925"/>
              <a:gd name="connsiteX5" fmla="*/ 5603449 w 5603449"/>
              <a:gd name="connsiteY5" fmla="*/ 2406925 h 2406925"/>
              <a:gd name="connsiteX6" fmla="*/ 0 w 5603449"/>
              <a:gd name="connsiteY6" fmla="*/ 2406925 h 2406925"/>
              <a:gd name="connsiteX7" fmla="*/ 79882 w 5603449"/>
              <a:gd name="connsiteY7" fmla="*/ 2248428 h 2406925"/>
              <a:gd name="connsiteX8" fmla="*/ 249326 w 5603449"/>
              <a:gd name="connsiteY8" fmla="*/ 1932853 h 2406925"/>
              <a:gd name="connsiteX9" fmla="*/ 379920 w 5603449"/>
              <a:gd name="connsiteY9" fmla="*/ 1690788 h 2406925"/>
              <a:gd name="connsiteX10" fmla="*/ 1665077 w 5603449"/>
              <a:gd name="connsiteY10" fmla="*/ 209863 h 2406925"/>
              <a:gd name="connsiteX11" fmla="*/ 2651867 w 5603449"/>
              <a:gd name="connsiteY11" fmla="*/ 42 h 240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03449" h="2406925">
                <a:moveTo>
                  <a:pt x="2651867" y="42"/>
                </a:moveTo>
                <a:cubicBezTo>
                  <a:pt x="3192816" y="3372"/>
                  <a:pt x="3735103" y="208628"/>
                  <a:pt x="4346005" y="626282"/>
                </a:cubicBezTo>
                <a:cubicBezTo>
                  <a:pt x="4473926" y="713755"/>
                  <a:pt x="4595564" y="791097"/>
                  <a:pt x="4713169" y="865826"/>
                </a:cubicBezTo>
                <a:cubicBezTo>
                  <a:pt x="5139734" y="1136988"/>
                  <a:pt x="5377925" y="1298128"/>
                  <a:pt x="5539664" y="1594994"/>
                </a:cubicBezTo>
                <a:lnTo>
                  <a:pt x="5603449" y="1728783"/>
                </a:lnTo>
                <a:lnTo>
                  <a:pt x="5603449" y="2406925"/>
                </a:lnTo>
                <a:lnTo>
                  <a:pt x="0" y="2406925"/>
                </a:lnTo>
                <a:lnTo>
                  <a:pt x="79882" y="2248428"/>
                </a:lnTo>
                <a:cubicBezTo>
                  <a:pt x="134445" y="2144710"/>
                  <a:pt x="191483" y="2039521"/>
                  <a:pt x="249326" y="1932853"/>
                </a:cubicBezTo>
                <a:cubicBezTo>
                  <a:pt x="292040" y="1854194"/>
                  <a:pt x="336117" y="1772817"/>
                  <a:pt x="379920" y="1690788"/>
                </a:cubicBezTo>
                <a:cubicBezTo>
                  <a:pt x="772047" y="956620"/>
                  <a:pt x="1073295" y="456850"/>
                  <a:pt x="1665077" y="209863"/>
                </a:cubicBezTo>
                <a:cubicBezTo>
                  <a:pt x="2003211" y="68739"/>
                  <a:pt x="2327299" y="-1956"/>
                  <a:pt x="2651867" y="4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0699CF-EF22-4E7A-BAB8-CA52991C9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299" y="4258854"/>
            <a:ext cx="5775701" cy="2599146"/>
          </a:xfrm>
          <a:custGeom>
            <a:avLst/>
            <a:gdLst>
              <a:gd name="connsiteX0" fmla="*/ 2849789 w 5775701"/>
              <a:gd name="connsiteY0" fmla="*/ 37 h 2599146"/>
              <a:gd name="connsiteX1" fmla="*/ 4660004 w 5775701"/>
              <a:gd name="connsiteY1" fmla="*/ 667544 h 2599146"/>
              <a:gd name="connsiteX2" fmla="*/ 5052262 w 5775701"/>
              <a:gd name="connsiteY2" fmla="*/ 923043 h 2599146"/>
              <a:gd name="connsiteX3" fmla="*/ 5764303 w 5775701"/>
              <a:gd name="connsiteY3" fmla="*/ 1458777 h 2599146"/>
              <a:gd name="connsiteX4" fmla="*/ 5775700 w 5775701"/>
              <a:gd name="connsiteY4" fmla="*/ 1473047 h 2599146"/>
              <a:gd name="connsiteX5" fmla="*/ 5775701 w 5775701"/>
              <a:gd name="connsiteY5" fmla="*/ 2599146 h 2599146"/>
              <a:gd name="connsiteX6" fmla="*/ 0 w 5775701"/>
              <a:gd name="connsiteY6" fmla="*/ 2599146 h 2599146"/>
              <a:gd name="connsiteX7" fmla="*/ 99637 w 5775701"/>
              <a:gd name="connsiteY7" fmla="*/ 2401841 h 2599146"/>
              <a:gd name="connsiteX8" fmla="*/ 280920 w 5775701"/>
              <a:gd name="connsiteY8" fmla="*/ 2064848 h 2599146"/>
              <a:gd name="connsiteX9" fmla="*/ 420638 w 5775701"/>
              <a:gd name="connsiteY9" fmla="*/ 1806355 h 2599146"/>
              <a:gd name="connsiteX10" fmla="*/ 1795039 w 5775701"/>
              <a:gd name="connsiteY10" fmla="*/ 224629 h 2599146"/>
              <a:gd name="connsiteX11" fmla="*/ 2849789 w 5775701"/>
              <a:gd name="connsiteY11" fmla="*/ 37 h 259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75701" h="2599146">
                <a:moveTo>
                  <a:pt x="2849789" y="37"/>
                </a:moveTo>
                <a:cubicBezTo>
                  <a:pt x="3427921" y="3265"/>
                  <a:pt x="4007362" y="222053"/>
                  <a:pt x="4660004" y="667544"/>
                </a:cubicBezTo>
                <a:cubicBezTo>
                  <a:pt x="4796665" y="760846"/>
                  <a:pt x="4926617" y="843339"/>
                  <a:pt x="5052262" y="923043"/>
                </a:cubicBezTo>
                <a:cubicBezTo>
                  <a:pt x="5377778" y="1129628"/>
                  <a:pt x="5600612" y="1276344"/>
                  <a:pt x="5764303" y="1458777"/>
                </a:cubicBezTo>
                <a:lnTo>
                  <a:pt x="5775700" y="1473047"/>
                </a:lnTo>
                <a:lnTo>
                  <a:pt x="5775701" y="2599146"/>
                </a:lnTo>
                <a:lnTo>
                  <a:pt x="0" y="2599146"/>
                </a:lnTo>
                <a:lnTo>
                  <a:pt x="99637" y="2401841"/>
                </a:lnTo>
                <a:cubicBezTo>
                  <a:pt x="158014" y="2291085"/>
                  <a:pt x="219036" y="2178756"/>
                  <a:pt x="280920" y="2064848"/>
                </a:cubicBezTo>
                <a:cubicBezTo>
                  <a:pt x="326618" y="1980851"/>
                  <a:pt x="373774" y="1893951"/>
                  <a:pt x="420638" y="1806355"/>
                </a:cubicBezTo>
                <a:cubicBezTo>
                  <a:pt x="840166" y="1022363"/>
                  <a:pt x="1162427" y="488656"/>
                  <a:pt x="1795039" y="224629"/>
                </a:cubicBezTo>
                <a:cubicBezTo>
                  <a:pt x="2156504" y="73767"/>
                  <a:pt x="2502911" y="-1899"/>
                  <a:pt x="2849789" y="37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56E2316-1D18-4FA2-BDE9-F6E178BF2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312" y="4560077"/>
            <a:ext cx="5410537" cy="2297923"/>
          </a:xfrm>
          <a:custGeom>
            <a:avLst/>
            <a:gdLst>
              <a:gd name="connsiteX0" fmla="*/ 2495125 w 5410537"/>
              <a:gd name="connsiteY0" fmla="*/ 207 h 2297923"/>
              <a:gd name="connsiteX1" fmla="*/ 4086507 w 5410537"/>
              <a:gd name="connsiteY1" fmla="*/ 607462 h 2297923"/>
              <a:gd name="connsiteX2" fmla="*/ 4431780 w 5410537"/>
              <a:gd name="connsiteY2" fmla="*/ 837612 h 2297923"/>
              <a:gd name="connsiteX3" fmla="*/ 5271130 w 5410537"/>
              <a:gd name="connsiteY3" fmla="*/ 1665805 h 2297923"/>
              <a:gd name="connsiteX4" fmla="*/ 5369192 w 5410537"/>
              <a:gd name="connsiteY4" fmla="*/ 1947596 h 2297923"/>
              <a:gd name="connsiteX5" fmla="*/ 5410537 w 5410537"/>
              <a:gd name="connsiteY5" fmla="*/ 2133764 h 2297923"/>
              <a:gd name="connsiteX6" fmla="*/ 5410537 w 5410537"/>
              <a:gd name="connsiteY6" fmla="*/ 2297923 h 2297923"/>
              <a:gd name="connsiteX7" fmla="*/ 0 w 5410537"/>
              <a:gd name="connsiteY7" fmla="*/ 2297923 h 2297923"/>
              <a:gd name="connsiteX8" fmla="*/ 90869 w 5410537"/>
              <a:gd name="connsiteY8" fmla="*/ 2114793 h 2297923"/>
              <a:gd name="connsiteX9" fmla="*/ 248649 w 5410537"/>
              <a:gd name="connsiteY9" fmla="*/ 1816544 h 2297923"/>
              <a:gd name="connsiteX10" fmla="*/ 370257 w 5410537"/>
              <a:gd name="connsiteY10" fmla="*/ 1587775 h 2297923"/>
              <a:gd name="connsiteX11" fmla="*/ 1570295 w 5410537"/>
              <a:gd name="connsiteY11" fmla="*/ 191878 h 2297923"/>
              <a:gd name="connsiteX12" fmla="*/ 2495125 w 5410537"/>
              <a:gd name="connsiteY12" fmla="*/ 207 h 2297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10537" h="2297923">
                <a:moveTo>
                  <a:pt x="2495125" y="207"/>
                </a:moveTo>
                <a:cubicBezTo>
                  <a:pt x="3002542" y="7471"/>
                  <a:pt x="3511955" y="206405"/>
                  <a:pt x="4086507" y="607462"/>
                </a:cubicBezTo>
                <a:cubicBezTo>
                  <a:pt x="4206817" y="691458"/>
                  <a:pt x="4321194" y="765791"/>
                  <a:pt x="4431780" y="837612"/>
                </a:cubicBezTo>
                <a:cubicBezTo>
                  <a:pt x="4890189" y="1135457"/>
                  <a:pt x="5117289" y="1295036"/>
                  <a:pt x="5271130" y="1665805"/>
                </a:cubicBezTo>
                <a:cubicBezTo>
                  <a:pt x="5309319" y="1757843"/>
                  <a:pt x="5342014" y="1851832"/>
                  <a:pt x="5369192" y="1947596"/>
                </a:cubicBezTo>
                <a:lnTo>
                  <a:pt x="5410537" y="2133764"/>
                </a:lnTo>
                <a:lnTo>
                  <a:pt x="5410537" y="2297923"/>
                </a:lnTo>
                <a:lnTo>
                  <a:pt x="0" y="2297923"/>
                </a:lnTo>
                <a:lnTo>
                  <a:pt x="90869" y="2114793"/>
                </a:lnTo>
                <a:cubicBezTo>
                  <a:pt x="141668" y="2016761"/>
                  <a:pt x="194783" y="1917352"/>
                  <a:pt x="248649" y="1816544"/>
                </a:cubicBezTo>
                <a:cubicBezTo>
                  <a:pt x="288425" y="1742209"/>
                  <a:pt x="329470" y="1665303"/>
                  <a:pt x="370257" y="1587775"/>
                </a:cubicBezTo>
                <a:cubicBezTo>
                  <a:pt x="735379" y="893902"/>
                  <a:pt x="1016114" y="421821"/>
                  <a:pt x="1570295" y="191878"/>
                </a:cubicBezTo>
                <a:cubicBezTo>
                  <a:pt x="1886945" y="60492"/>
                  <a:pt x="2190676" y="-4151"/>
                  <a:pt x="2495125" y="207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94B2E851-7120-4204-829B-541407EBC334}"/>
              </a:ext>
            </a:extLst>
          </p:cNvPr>
          <p:cNvSpPr/>
          <p:nvPr/>
        </p:nvSpPr>
        <p:spPr>
          <a:xfrm>
            <a:off x="490364" y="490835"/>
            <a:ext cx="109826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Een campagne van de Rijksoverheid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B85CE2AB-83FA-4DA0-A52F-3677EE788095}"/>
              </a:ext>
            </a:extLst>
          </p:cNvPr>
          <p:cNvSpPr/>
          <p:nvPr/>
        </p:nvSpPr>
        <p:spPr>
          <a:xfrm>
            <a:off x="5486400" y="136927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https://www.rijksoverheid.nl/actueel/nieuws/2021/03/02/staatssecretaris-blokhuis-start-campagne-om-praten-over-psychische-aandoeningen-te-stimuleren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C8E5351-0861-43DE-AECC-3178E509BF10}"/>
              </a:ext>
            </a:extLst>
          </p:cNvPr>
          <p:cNvSpPr/>
          <p:nvPr/>
        </p:nvSpPr>
        <p:spPr>
          <a:xfrm>
            <a:off x="490364" y="5431885"/>
            <a:ext cx="11198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Deze campagne is hard nodig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1EE7D7B-8904-4017-8147-C8ADD907F803}"/>
              </a:ext>
            </a:extLst>
          </p:cNvPr>
          <p:cNvSpPr txBox="1"/>
          <p:nvPr/>
        </p:nvSpPr>
        <p:spPr>
          <a:xfrm>
            <a:off x="718949" y="65722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A50F573D-3558-4616-9298-10B281DC42F6}"/>
              </a:ext>
            </a:extLst>
          </p:cNvPr>
          <p:cNvSpPr txBox="1"/>
          <p:nvPr/>
        </p:nvSpPr>
        <p:spPr>
          <a:xfrm>
            <a:off x="581025" y="6382957"/>
            <a:ext cx="508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Tip: op deze site vind je ervaringsverhalen!</a:t>
            </a:r>
          </a:p>
        </p:txBody>
      </p:sp>
    </p:spTree>
    <p:extLst>
      <p:ext uri="{BB962C8B-B14F-4D97-AF65-F5344CB8AC3E}">
        <p14:creationId xmlns:p14="http://schemas.microsoft.com/office/powerpoint/2010/main" val="268187489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DarkSeedLeftStep">
      <a:dk1>
        <a:srgbClr val="000000"/>
      </a:dk1>
      <a:lt1>
        <a:srgbClr val="FFFFFF"/>
      </a:lt1>
      <a:dk2>
        <a:srgbClr val="1B2F2F"/>
      </a:dk2>
      <a:lt2>
        <a:srgbClr val="F2F3F0"/>
      </a:lt2>
      <a:accent1>
        <a:srgbClr val="5F30E8"/>
      </a:accent1>
      <a:accent2>
        <a:srgbClr val="1A38D5"/>
      </a:accent2>
      <a:accent3>
        <a:srgbClr val="2996E7"/>
      </a:accent3>
      <a:accent4>
        <a:srgbClr val="15BFC0"/>
      </a:accent4>
      <a:accent5>
        <a:srgbClr val="23C582"/>
      </a:accent5>
      <a:accent6>
        <a:srgbClr val="16C634"/>
      </a:accent6>
      <a:hlink>
        <a:srgbClr val="349C83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</TotalTime>
  <Words>34</Words>
  <Application>Microsoft Office PowerPoint</Application>
  <PresentationFormat>Breedbeeld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Meiryo</vt:lpstr>
      <vt:lpstr>Corbel</vt:lpstr>
      <vt:lpstr>SketchLinesVTI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2</cp:revision>
  <dcterms:created xsi:type="dcterms:W3CDTF">2021-03-15T11:05:48Z</dcterms:created>
  <dcterms:modified xsi:type="dcterms:W3CDTF">2021-03-15T11:08:46Z</dcterms:modified>
</cp:coreProperties>
</file>