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1F9A81-2D37-434A-A978-CFAC7CBBEBA9}" v="8" dt="2021-03-10T15:23:54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840"/>
  </p:normalViewPr>
  <p:slideViewPr>
    <p:cSldViewPr snapToGrid="0" snapToObjects="1">
      <p:cViewPr varScale="1">
        <p:scale>
          <a:sx n="90" d="100"/>
          <a:sy n="90" d="100"/>
        </p:scale>
        <p:origin x="232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hmet Akif Yilmaz (0977555)" userId="03ec907e-29d0-4271-9a90-bab09a488647" providerId="ADAL" clId="{E91F9A81-2D37-434A-A978-CFAC7CBBEBA9}"/>
    <pc:docChg chg="delSld modSld">
      <pc:chgData name="Mehmet Akif Yilmaz (0977555)" userId="03ec907e-29d0-4271-9a90-bab09a488647" providerId="ADAL" clId="{E91F9A81-2D37-434A-A978-CFAC7CBBEBA9}" dt="2021-03-10T15:24:46.092" v="19" actId="2696"/>
      <pc:docMkLst>
        <pc:docMk/>
      </pc:docMkLst>
      <pc:sldChg chg="addSp modSp mod modAnim">
        <pc:chgData name="Mehmet Akif Yilmaz (0977555)" userId="03ec907e-29d0-4271-9a90-bab09a488647" providerId="ADAL" clId="{E91F9A81-2D37-434A-A978-CFAC7CBBEBA9}" dt="2021-03-10T15:18:14.424" v="5" actId="1076"/>
        <pc:sldMkLst>
          <pc:docMk/>
          <pc:sldMk cId="1925313902" sldId="256"/>
        </pc:sldMkLst>
        <pc:picChg chg="add mod">
          <ac:chgData name="Mehmet Akif Yilmaz (0977555)" userId="03ec907e-29d0-4271-9a90-bab09a488647" providerId="ADAL" clId="{E91F9A81-2D37-434A-A978-CFAC7CBBEBA9}" dt="2021-03-10T15:18:14.424" v="5" actId="1076"/>
          <ac:picMkLst>
            <pc:docMk/>
            <pc:sldMk cId="1925313902" sldId="256"/>
            <ac:picMk id="4" creationId="{8DB2ED2F-2247-2E40-8D2E-C6FBD30FE110}"/>
          </ac:picMkLst>
        </pc:picChg>
      </pc:sldChg>
      <pc:sldChg chg="addSp modSp mod modAnim">
        <pc:chgData name="Mehmet Akif Yilmaz (0977555)" userId="03ec907e-29d0-4271-9a90-bab09a488647" providerId="ADAL" clId="{E91F9A81-2D37-434A-A978-CFAC7CBBEBA9}" dt="2021-03-10T15:18:36.946" v="7" actId="1076"/>
        <pc:sldMkLst>
          <pc:docMk/>
          <pc:sldMk cId="2528910214" sldId="257"/>
        </pc:sldMkLst>
        <pc:picChg chg="add mod">
          <ac:chgData name="Mehmet Akif Yilmaz (0977555)" userId="03ec907e-29d0-4271-9a90-bab09a488647" providerId="ADAL" clId="{E91F9A81-2D37-434A-A978-CFAC7CBBEBA9}" dt="2021-03-10T15:18:36.946" v="7" actId="1076"/>
          <ac:picMkLst>
            <pc:docMk/>
            <pc:sldMk cId="2528910214" sldId="257"/>
            <ac:picMk id="4" creationId="{6368CEBE-55F9-094C-9BDD-2D4FFA5E952F}"/>
          </ac:picMkLst>
        </pc:picChg>
      </pc:sldChg>
      <pc:sldChg chg="addSp modSp mod modAnim">
        <pc:chgData name="Mehmet Akif Yilmaz (0977555)" userId="03ec907e-29d0-4271-9a90-bab09a488647" providerId="ADAL" clId="{E91F9A81-2D37-434A-A978-CFAC7CBBEBA9}" dt="2021-03-10T15:19:06.266" v="9" actId="1076"/>
        <pc:sldMkLst>
          <pc:docMk/>
          <pc:sldMk cId="76281218" sldId="258"/>
        </pc:sldMkLst>
        <pc:picChg chg="add mod">
          <ac:chgData name="Mehmet Akif Yilmaz (0977555)" userId="03ec907e-29d0-4271-9a90-bab09a488647" providerId="ADAL" clId="{E91F9A81-2D37-434A-A978-CFAC7CBBEBA9}" dt="2021-03-10T15:19:06.266" v="9" actId="1076"/>
          <ac:picMkLst>
            <pc:docMk/>
            <pc:sldMk cId="76281218" sldId="258"/>
            <ac:picMk id="4" creationId="{C766E936-9AAD-2F4E-9307-E2B4D3142D34}"/>
          </ac:picMkLst>
        </pc:picChg>
      </pc:sldChg>
      <pc:sldChg chg="addSp modSp mod modTransition modAnim">
        <pc:chgData name="Mehmet Akif Yilmaz (0977555)" userId="03ec907e-29d0-4271-9a90-bab09a488647" providerId="ADAL" clId="{E91F9A81-2D37-434A-A978-CFAC7CBBEBA9}" dt="2021-03-10T15:20:10.880" v="12" actId="1076"/>
        <pc:sldMkLst>
          <pc:docMk/>
          <pc:sldMk cId="1696195841" sldId="259"/>
        </pc:sldMkLst>
        <pc:picChg chg="add mod">
          <ac:chgData name="Mehmet Akif Yilmaz (0977555)" userId="03ec907e-29d0-4271-9a90-bab09a488647" providerId="ADAL" clId="{E91F9A81-2D37-434A-A978-CFAC7CBBEBA9}" dt="2021-03-10T15:20:10.880" v="12" actId="1076"/>
          <ac:picMkLst>
            <pc:docMk/>
            <pc:sldMk cId="1696195841" sldId="259"/>
            <ac:picMk id="4" creationId="{A95B1BE9-BECD-9E4F-8C91-8F02D9FE4BA6}"/>
          </ac:picMkLst>
        </pc:picChg>
      </pc:sldChg>
      <pc:sldChg chg="addSp modSp del modAnim">
        <pc:chgData name="Mehmet Akif Yilmaz (0977555)" userId="03ec907e-29d0-4271-9a90-bab09a488647" providerId="ADAL" clId="{E91F9A81-2D37-434A-A978-CFAC7CBBEBA9}" dt="2021-03-10T15:24:46.092" v="19" actId="2696"/>
        <pc:sldMkLst>
          <pc:docMk/>
          <pc:sldMk cId="3021583624" sldId="260"/>
        </pc:sldMkLst>
        <pc:picChg chg="add mod">
          <ac:chgData name="Mehmet Akif Yilmaz (0977555)" userId="03ec907e-29d0-4271-9a90-bab09a488647" providerId="ADAL" clId="{E91F9A81-2D37-434A-A978-CFAC7CBBEBA9}" dt="2021-03-10T15:17:17.478" v="3"/>
          <ac:picMkLst>
            <pc:docMk/>
            <pc:sldMk cId="3021583624" sldId="260"/>
            <ac:picMk id="4" creationId="{5AE2095D-2500-FA44-9B65-F69F8CA8BB7A}"/>
          </ac:picMkLst>
        </pc:picChg>
      </pc:sldChg>
      <pc:sldChg chg="addSp modSp mod modAnim">
        <pc:chgData name="Mehmet Akif Yilmaz (0977555)" userId="03ec907e-29d0-4271-9a90-bab09a488647" providerId="ADAL" clId="{E91F9A81-2D37-434A-A978-CFAC7CBBEBA9}" dt="2021-03-10T15:22:15.652" v="14" actId="1076"/>
        <pc:sldMkLst>
          <pc:docMk/>
          <pc:sldMk cId="2794785167" sldId="261"/>
        </pc:sldMkLst>
        <pc:picChg chg="add mod">
          <ac:chgData name="Mehmet Akif Yilmaz (0977555)" userId="03ec907e-29d0-4271-9a90-bab09a488647" providerId="ADAL" clId="{E91F9A81-2D37-434A-A978-CFAC7CBBEBA9}" dt="2021-03-10T15:22:15.652" v="14" actId="1076"/>
          <ac:picMkLst>
            <pc:docMk/>
            <pc:sldMk cId="2794785167" sldId="261"/>
            <ac:picMk id="4" creationId="{1972D081-6484-364B-B165-30EE5C94E4BE}"/>
          </ac:picMkLst>
        </pc:picChg>
      </pc:sldChg>
      <pc:sldChg chg="addSp modSp mod modAnim">
        <pc:chgData name="Mehmet Akif Yilmaz (0977555)" userId="03ec907e-29d0-4271-9a90-bab09a488647" providerId="ADAL" clId="{E91F9A81-2D37-434A-A978-CFAC7CBBEBA9}" dt="2021-03-10T15:23:55.865" v="16" actId="1076"/>
        <pc:sldMkLst>
          <pc:docMk/>
          <pc:sldMk cId="3417761944" sldId="262"/>
        </pc:sldMkLst>
        <pc:picChg chg="add mod">
          <ac:chgData name="Mehmet Akif Yilmaz (0977555)" userId="03ec907e-29d0-4271-9a90-bab09a488647" providerId="ADAL" clId="{E91F9A81-2D37-434A-A978-CFAC7CBBEBA9}" dt="2021-03-10T15:23:55.865" v="16" actId="1076"/>
          <ac:picMkLst>
            <pc:docMk/>
            <pc:sldMk cId="3417761944" sldId="262"/>
            <ac:picMk id="4" creationId="{148DE9D6-E8A5-1948-82E4-C701D920192E}"/>
          </ac:picMkLst>
        </pc:picChg>
      </pc:sldChg>
      <pc:sldChg chg="del">
        <pc:chgData name="Mehmet Akif Yilmaz (0977555)" userId="03ec907e-29d0-4271-9a90-bab09a488647" providerId="ADAL" clId="{E91F9A81-2D37-434A-A978-CFAC7CBBEBA9}" dt="2021-03-10T15:24:34.179" v="17" actId="2696"/>
        <pc:sldMkLst>
          <pc:docMk/>
          <pc:sldMk cId="902777431" sldId="263"/>
        </pc:sldMkLst>
      </pc:sldChg>
      <pc:sldChg chg="del">
        <pc:chgData name="Mehmet Akif Yilmaz (0977555)" userId="03ec907e-29d0-4271-9a90-bab09a488647" providerId="ADAL" clId="{E91F9A81-2D37-434A-A978-CFAC7CBBEBA9}" dt="2021-03-10T15:24:37.829" v="18" actId="2696"/>
        <pc:sldMkLst>
          <pc:docMk/>
          <pc:sldMk cId="3962234288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43FA24-4670-0745-8C56-C77074C31E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4.3 + 4.4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9240138-F85D-D544-B2E6-36E0CA3A4C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udio Recording 10 mrt. 2021 16:18:09" descr="Audio Recording 10 mrt. 2021 16:18:09">
            <a:hlinkClick r:id="" action="ppaction://media"/>
            <a:extLst>
              <a:ext uri="{FF2B5EF4-FFF2-40B4-BE49-F238E27FC236}">
                <a16:creationId xmlns:a16="http://schemas.microsoft.com/office/drawing/2014/main" id="{8DB2ED2F-2247-2E40-8D2E-C6FBD30FE11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61338" y="120525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31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F2B782-4075-E14F-8A4D-0628C883E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323F50-A8CD-2C48-BA35-7E739D67F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Wereldhandel</a:t>
            </a:r>
          </a:p>
          <a:p>
            <a:endParaRPr lang="nl-NL" dirty="0"/>
          </a:p>
          <a:p>
            <a:r>
              <a:rPr lang="nl-NL" dirty="0"/>
              <a:t>Ongelijke verdeling</a:t>
            </a:r>
          </a:p>
        </p:txBody>
      </p:sp>
      <p:pic>
        <p:nvPicPr>
          <p:cNvPr id="4" name="Audio Recording 10 mrt. 2021 16:18:35" descr="Audio Recording 10 mrt. 2021 16:18:35">
            <a:hlinkClick r:id="" action="ppaction://media"/>
            <a:extLst>
              <a:ext uri="{FF2B5EF4-FFF2-40B4-BE49-F238E27FC236}">
                <a16:creationId xmlns:a16="http://schemas.microsoft.com/office/drawing/2014/main" id="{6368CEBE-55F9-094C-9BDD-2D4FFA5E952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75675" y="59967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91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32E22A-9E9C-5E44-90F8-2B4842ECD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6C505B-134B-1C43-A9D4-BF8185779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weten we wat de oorzaken zijn van onderontwikkeling.</a:t>
            </a:r>
          </a:p>
          <a:p>
            <a:endParaRPr lang="nl-NL" dirty="0"/>
          </a:p>
          <a:p>
            <a:r>
              <a:rPr lang="nl-NL" dirty="0"/>
              <a:t>Aan het einde van de les kunnen we de verschillende soorten hulp opnoemen.</a:t>
            </a:r>
          </a:p>
          <a:p>
            <a:endParaRPr lang="nl-NL" dirty="0"/>
          </a:p>
        </p:txBody>
      </p:sp>
      <p:pic>
        <p:nvPicPr>
          <p:cNvPr id="4" name="Audio Recording 10 mrt. 2021 16:19:01" descr="Audio Recording 10 mrt. 2021 16:19:01">
            <a:hlinkClick r:id="" action="ppaction://media"/>
            <a:extLst>
              <a:ext uri="{FF2B5EF4-FFF2-40B4-BE49-F238E27FC236}">
                <a16:creationId xmlns:a16="http://schemas.microsoft.com/office/drawing/2014/main" id="{C766E936-9AAD-2F4E-9307-E2B4D3142D3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18425" y="81555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23A70-ABEF-FF4F-84EA-B35BD851A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4.3 </a:t>
            </a:r>
            <a:r>
              <a:rPr lang="nl-NL" sz="2000" dirty="0"/>
              <a:t>oorzaken en gevolgen van onderontwikkeling</a:t>
            </a:r>
            <a:br>
              <a:rPr lang="nl-NL" dirty="0"/>
            </a:br>
            <a:br>
              <a:rPr lang="nl-NL" sz="2000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855FAE-926C-874C-9C96-736C0A5CD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Oorzaken van onderontwikkeling</a:t>
            </a:r>
          </a:p>
          <a:p>
            <a:pPr>
              <a:buFontTx/>
              <a:buChar char="-"/>
            </a:pPr>
            <a:r>
              <a:rPr lang="nl-NL" dirty="0"/>
              <a:t>Slechte scholing.</a:t>
            </a:r>
          </a:p>
          <a:p>
            <a:pPr>
              <a:buFontTx/>
              <a:buChar char="-"/>
            </a:pPr>
            <a:r>
              <a:rPr lang="nl-NL" dirty="0"/>
              <a:t>Moeilijke natuurlijke omstandigheden.</a:t>
            </a:r>
          </a:p>
          <a:p>
            <a:pPr>
              <a:buFontTx/>
              <a:buChar char="-"/>
            </a:pPr>
            <a:r>
              <a:rPr lang="nl-NL" dirty="0"/>
              <a:t>Slechte infrastructuur.</a:t>
            </a:r>
          </a:p>
          <a:p>
            <a:pPr>
              <a:buFontTx/>
              <a:buChar char="-"/>
            </a:pPr>
            <a:r>
              <a:rPr lang="nl-NL" dirty="0"/>
              <a:t>De verslechtering van de ruilvoet.</a:t>
            </a:r>
          </a:p>
        </p:txBody>
      </p:sp>
      <p:pic>
        <p:nvPicPr>
          <p:cNvPr id="4" name="Audio Recording 10 mrt. 2021 16:20:07" descr="Audio Recording 10 mrt. 2021 16:20:07">
            <a:hlinkClick r:id="" action="ppaction://media"/>
            <a:extLst>
              <a:ext uri="{FF2B5EF4-FFF2-40B4-BE49-F238E27FC236}">
                <a16:creationId xmlns:a16="http://schemas.microsoft.com/office/drawing/2014/main" id="{A95B1BE9-BECD-9E4F-8C91-8F02D9FE4BA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489950" y="73893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19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06AB0-6470-2E43-A5FA-CB8BEF343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4.4 </a:t>
            </a:r>
            <a:r>
              <a:rPr lang="nl-NL" sz="2000" dirty="0"/>
              <a:t>Welke hulp kunnen we bieden?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FC7ABC-BE28-8845-984C-F8E4E30AE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Soorten hulp</a:t>
            </a:r>
          </a:p>
          <a:p>
            <a:pPr>
              <a:buFontTx/>
              <a:buChar char="-"/>
            </a:pPr>
            <a:r>
              <a:rPr lang="nl-NL" dirty="0"/>
              <a:t>Noodhulp</a:t>
            </a:r>
          </a:p>
          <a:p>
            <a:pPr>
              <a:buFontTx/>
              <a:buChar char="-"/>
            </a:pPr>
            <a:r>
              <a:rPr lang="nl-NL" dirty="0"/>
              <a:t>Structurele hulp</a:t>
            </a:r>
          </a:p>
          <a:p>
            <a:pPr>
              <a:buFontTx/>
              <a:buChar char="-"/>
            </a:pPr>
            <a:r>
              <a:rPr lang="nl-NL" dirty="0"/>
              <a:t>Financiële hulp </a:t>
            </a:r>
          </a:p>
        </p:txBody>
      </p:sp>
      <p:pic>
        <p:nvPicPr>
          <p:cNvPr id="4" name="Audio Recording 10 mrt. 2021 16:22:14" descr="Audio Recording 10 mrt. 2021 16:22:14">
            <a:hlinkClick r:id="" action="ppaction://media"/>
            <a:extLst>
              <a:ext uri="{FF2B5EF4-FFF2-40B4-BE49-F238E27FC236}">
                <a16:creationId xmlns:a16="http://schemas.microsoft.com/office/drawing/2014/main" id="{1972D081-6484-364B-B165-30EE5C94E4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61275" y="71554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8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4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903D59-6875-084E-AF36-83800ACCF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Kanten van hulp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DCEAF5-9848-9A46-AFD0-A3DAA2711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Regeringen</a:t>
            </a:r>
          </a:p>
          <a:p>
            <a:endParaRPr lang="nl-NL" dirty="0"/>
          </a:p>
          <a:p>
            <a:r>
              <a:rPr lang="nl-NL" dirty="0"/>
              <a:t>Non-gouvernementele organisaties (</a:t>
            </a:r>
            <a:r>
              <a:rPr lang="nl-NL" dirty="0" err="1"/>
              <a:t>NGO’s</a:t>
            </a:r>
            <a:r>
              <a:rPr lang="nl-NL" dirty="0"/>
              <a:t>)</a:t>
            </a:r>
          </a:p>
          <a:p>
            <a:endParaRPr lang="nl-NL" dirty="0"/>
          </a:p>
          <a:p>
            <a:r>
              <a:rPr lang="nl-NL" dirty="0"/>
              <a:t>Privépersonen en organisaties</a:t>
            </a:r>
          </a:p>
        </p:txBody>
      </p:sp>
      <p:pic>
        <p:nvPicPr>
          <p:cNvPr id="4" name="Audio Recording 10 mrt. 2021 16:23:54" descr="Audio Recording 10 mrt. 2021 16:23:54">
            <a:hlinkClick r:id="" action="ppaction://media"/>
            <a:extLst>
              <a:ext uri="{FF2B5EF4-FFF2-40B4-BE49-F238E27FC236}">
                <a16:creationId xmlns:a16="http://schemas.microsoft.com/office/drawing/2014/main" id="{148DE9D6-E8A5-1948-82E4-C701D920192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61300" y="80451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76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9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C2BEAD-D7A1-7C46-AFA7-6B77E0C07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behaald?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67734A-47B6-474F-90CF-974798F9B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Onderontwikkeling</a:t>
            </a:r>
          </a:p>
          <a:p>
            <a:endParaRPr lang="nl-NL" dirty="0"/>
          </a:p>
          <a:p>
            <a:r>
              <a:rPr lang="nl-NL" dirty="0"/>
              <a:t>Verschillende soorten hulp</a:t>
            </a:r>
          </a:p>
        </p:txBody>
      </p:sp>
    </p:spTree>
    <p:extLst>
      <p:ext uri="{BB962C8B-B14F-4D97-AF65-F5344CB8AC3E}">
        <p14:creationId xmlns:p14="http://schemas.microsoft.com/office/powerpoint/2010/main" val="3821091674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Galerie</Template>
  <TotalTime>22</TotalTime>
  <Words>99</Words>
  <Application>Microsoft Macintosh PowerPoint</Application>
  <PresentationFormat>Breedbeeld</PresentationFormat>
  <Paragraphs>30</Paragraphs>
  <Slides>7</Slides>
  <Notes>0</Notes>
  <HiddenSlides>0</HiddenSlides>
  <MMClips>6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Galerie</vt:lpstr>
      <vt:lpstr>4.3 + 4.4</vt:lpstr>
      <vt:lpstr>Vorige les</vt:lpstr>
      <vt:lpstr>Leerdoelen</vt:lpstr>
      <vt:lpstr>4.3 oorzaken en gevolgen van onderontwikkeling   </vt:lpstr>
      <vt:lpstr>4.4 Welke hulp kunnen we bieden?</vt:lpstr>
      <vt:lpstr>Kanten van hulp</vt:lpstr>
      <vt:lpstr>Doelen behaald?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4.3 + 4.4</dc:title>
  <dc:creator>Mehmet Akif Yilmaz (0977555)</dc:creator>
  <cp:lastModifiedBy>Mehmet Akif Yilmaz (0977555)</cp:lastModifiedBy>
  <cp:revision>3</cp:revision>
  <dcterms:created xsi:type="dcterms:W3CDTF">2021-01-19T15:25:40Z</dcterms:created>
  <dcterms:modified xsi:type="dcterms:W3CDTF">2021-03-10T15:24:54Z</dcterms:modified>
</cp:coreProperties>
</file>