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59" r:id="rId7"/>
    <p:sldId id="260" r:id="rId8"/>
    <p:sldId id="261" r:id="rId9"/>
    <p:sldId id="258" r:id="rId10"/>
  </p:sldIdLst>
  <p:sldSz cx="12192000" cy="6858000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E6C4B7-6CEA-4555-829E-FF9E9B7BE7C6}" v="12" dt="2021-03-01T09:03:44.342"/>
    <p1510:client id="{9537D018-0C41-485E-840F-204D5BF9DABD}" v="23" dt="2021-03-02T10:40:55.2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Noordeloos" userId="7c446670-7459-44eb-8c93-60d80c060528" providerId="ADAL" clId="{44E6C4B7-6CEA-4555-829E-FF9E9B7BE7C6}"/>
    <pc:docChg chg="custSel addSld delSld modSld sldOrd">
      <pc:chgData name="Thomas Noordeloos" userId="7c446670-7459-44eb-8c93-60d80c060528" providerId="ADAL" clId="{44E6C4B7-6CEA-4555-829E-FF9E9B7BE7C6}" dt="2021-03-01T10:25:28.630" v="438" actId="207"/>
      <pc:docMkLst>
        <pc:docMk/>
      </pc:docMkLst>
      <pc:sldChg chg="modSp mod">
        <pc:chgData name="Thomas Noordeloos" userId="7c446670-7459-44eb-8c93-60d80c060528" providerId="ADAL" clId="{44E6C4B7-6CEA-4555-829E-FF9E9B7BE7C6}" dt="2021-03-01T08:50:23.371" v="65" actId="20577"/>
        <pc:sldMkLst>
          <pc:docMk/>
          <pc:sldMk cId="4270106566" sldId="257"/>
        </pc:sldMkLst>
        <pc:spChg chg="mod">
          <ac:chgData name="Thomas Noordeloos" userId="7c446670-7459-44eb-8c93-60d80c060528" providerId="ADAL" clId="{44E6C4B7-6CEA-4555-829E-FF9E9B7BE7C6}" dt="2021-03-01T08:50:23.371" v="65" actId="20577"/>
          <ac:spMkLst>
            <pc:docMk/>
            <pc:sldMk cId="4270106566" sldId="257"/>
            <ac:spMk id="3" creationId="{7A60AFB7-6C62-416D-A2B5-36CEBB3DCECF}"/>
          </ac:spMkLst>
        </pc:spChg>
      </pc:sldChg>
      <pc:sldChg chg="del">
        <pc:chgData name="Thomas Noordeloos" userId="7c446670-7459-44eb-8c93-60d80c060528" providerId="ADAL" clId="{44E6C4B7-6CEA-4555-829E-FF9E9B7BE7C6}" dt="2021-03-01T08:51:01.345" v="70" actId="47"/>
        <pc:sldMkLst>
          <pc:docMk/>
          <pc:sldMk cId="2898961715" sldId="259"/>
        </pc:sldMkLst>
      </pc:sldChg>
      <pc:sldChg chg="addSp delSp modSp add mod">
        <pc:chgData name="Thomas Noordeloos" userId="7c446670-7459-44eb-8c93-60d80c060528" providerId="ADAL" clId="{44E6C4B7-6CEA-4555-829E-FF9E9B7BE7C6}" dt="2021-03-01T08:54:41.030" v="152" actId="20577"/>
        <pc:sldMkLst>
          <pc:docMk/>
          <pc:sldMk cId="4199351703" sldId="259"/>
        </pc:sldMkLst>
        <pc:spChg chg="mod">
          <ac:chgData name="Thomas Noordeloos" userId="7c446670-7459-44eb-8c93-60d80c060528" providerId="ADAL" clId="{44E6C4B7-6CEA-4555-829E-FF9E9B7BE7C6}" dt="2021-03-01T08:52:16.665" v="94" actId="20577"/>
          <ac:spMkLst>
            <pc:docMk/>
            <pc:sldMk cId="4199351703" sldId="259"/>
            <ac:spMk id="2" creationId="{2DA2F6A2-6326-43AC-97B2-6E1A15FABF78}"/>
          </ac:spMkLst>
        </pc:spChg>
        <pc:spChg chg="del">
          <ac:chgData name="Thomas Noordeloos" userId="7c446670-7459-44eb-8c93-60d80c060528" providerId="ADAL" clId="{44E6C4B7-6CEA-4555-829E-FF9E9B7BE7C6}" dt="2021-03-01T08:52:21.995" v="95" actId="478"/>
          <ac:spMkLst>
            <pc:docMk/>
            <pc:sldMk cId="4199351703" sldId="259"/>
            <ac:spMk id="3" creationId="{7A60AFB7-6C62-416D-A2B5-36CEBB3DCECF}"/>
          </ac:spMkLst>
        </pc:spChg>
        <pc:spChg chg="add del mod">
          <ac:chgData name="Thomas Noordeloos" userId="7c446670-7459-44eb-8c93-60d80c060528" providerId="ADAL" clId="{44E6C4B7-6CEA-4555-829E-FF9E9B7BE7C6}" dt="2021-03-01T08:52:25.446" v="96" actId="478"/>
          <ac:spMkLst>
            <pc:docMk/>
            <pc:sldMk cId="4199351703" sldId="259"/>
            <ac:spMk id="5" creationId="{F6ABD646-937F-43CA-8CFA-6A271D29191E}"/>
          </ac:spMkLst>
        </pc:spChg>
        <pc:spChg chg="add mod">
          <ac:chgData name="Thomas Noordeloos" userId="7c446670-7459-44eb-8c93-60d80c060528" providerId="ADAL" clId="{44E6C4B7-6CEA-4555-829E-FF9E9B7BE7C6}" dt="2021-03-01T08:54:41.030" v="152" actId="20577"/>
          <ac:spMkLst>
            <pc:docMk/>
            <pc:sldMk cId="4199351703" sldId="259"/>
            <ac:spMk id="7" creationId="{6951C1F6-7F02-4E6A-B9A4-C74629ACBE33}"/>
          </ac:spMkLst>
        </pc:spChg>
        <pc:picChg chg="add mod">
          <ac:chgData name="Thomas Noordeloos" userId="7c446670-7459-44eb-8c93-60d80c060528" providerId="ADAL" clId="{44E6C4B7-6CEA-4555-829E-FF9E9B7BE7C6}" dt="2021-03-01T08:53:22.103" v="98" actId="1076"/>
          <ac:picMkLst>
            <pc:docMk/>
            <pc:sldMk cId="4199351703" sldId="259"/>
            <ac:picMk id="1026" creationId="{87D41F41-CB30-46F9-BDC4-74BB8EB9E2C1}"/>
          </ac:picMkLst>
        </pc:picChg>
      </pc:sldChg>
      <pc:sldChg chg="addSp delSp modSp add mod ord">
        <pc:chgData name="Thomas Noordeloos" userId="7c446670-7459-44eb-8c93-60d80c060528" providerId="ADAL" clId="{44E6C4B7-6CEA-4555-829E-FF9E9B7BE7C6}" dt="2021-03-01T10:25:28.630" v="438" actId="207"/>
        <pc:sldMkLst>
          <pc:docMk/>
          <pc:sldMk cId="372021431" sldId="260"/>
        </pc:sldMkLst>
        <pc:spChg chg="mod">
          <ac:chgData name="Thomas Noordeloos" userId="7c446670-7459-44eb-8c93-60d80c060528" providerId="ADAL" clId="{44E6C4B7-6CEA-4555-829E-FF9E9B7BE7C6}" dt="2021-03-01T08:55:29.569" v="171" actId="20577"/>
          <ac:spMkLst>
            <pc:docMk/>
            <pc:sldMk cId="372021431" sldId="260"/>
            <ac:spMk id="2" creationId="{2DA2F6A2-6326-43AC-97B2-6E1A15FABF78}"/>
          </ac:spMkLst>
        </pc:spChg>
        <pc:spChg chg="del">
          <ac:chgData name="Thomas Noordeloos" userId="7c446670-7459-44eb-8c93-60d80c060528" providerId="ADAL" clId="{44E6C4B7-6CEA-4555-829E-FF9E9B7BE7C6}" dt="2021-03-01T08:55:21.832" v="165" actId="478"/>
          <ac:spMkLst>
            <pc:docMk/>
            <pc:sldMk cId="372021431" sldId="260"/>
            <ac:spMk id="3" creationId="{7A60AFB7-6C62-416D-A2B5-36CEBB3DCECF}"/>
          </ac:spMkLst>
        </pc:spChg>
        <pc:spChg chg="add del mod">
          <ac:chgData name="Thomas Noordeloos" userId="7c446670-7459-44eb-8c93-60d80c060528" providerId="ADAL" clId="{44E6C4B7-6CEA-4555-829E-FF9E9B7BE7C6}" dt="2021-03-01T08:55:23.785" v="166" actId="478"/>
          <ac:spMkLst>
            <pc:docMk/>
            <pc:sldMk cId="372021431" sldId="260"/>
            <ac:spMk id="5" creationId="{E69A384D-325F-46BC-B87F-5408DC085BC4}"/>
          </ac:spMkLst>
        </pc:spChg>
        <pc:spChg chg="add mod">
          <ac:chgData name="Thomas Noordeloos" userId="7c446670-7459-44eb-8c93-60d80c060528" providerId="ADAL" clId="{44E6C4B7-6CEA-4555-829E-FF9E9B7BE7C6}" dt="2021-03-01T10:25:28.630" v="438" actId="207"/>
          <ac:spMkLst>
            <pc:docMk/>
            <pc:sldMk cId="372021431" sldId="260"/>
            <ac:spMk id="8" creationId="{6D00AE69-D12B-4D12-B155-46A570C07AAF}"/>
          </ac:spMkLst>
        </pc:spChg>
        <pc:graphicFrameChg chg="add del mod">
          <ac:chgData name="Thomas Noordeloos" userId="7c446670-7459-44eb-8c93-60d80c060528" providerId="ADAL" clId="{44E6C4B7-6CEA-4555-829E-FF9E9B7BE7C6}" dt="2021-03-01T08:56:28.514" v="173"/>
          <ac:graphicFrameMkLst>
            <pc:docMk/>
            <pc:sldMk cId="372021431" sldId="260"/>
            <ac:graphicFrameMk id="6" creationId="{6F8AD7E3-A70C-43BC-9CB6-AB93C81F461E}"/>
          </ac:graphicFrameMkLst>
        </pc:graphicFrameChg>
        <pc:picChg chg="add mod">
          <ac:chgData name="Thomas Noordeloos" userId="7c446670-7459-44eb-8c93-60d80c060528" providerId="ADAL" clId="{44E6C4B7-6CEA-4555-829E-FF9E9B7BE7C6}" dt="2021-03-01T08:57:10.824" v="209" actId="1076"/>
          <ac:picMkLst>
            <pc:docMk/>
            <pc:sldMk cId="372021431" sldId="260"/>
            <ac:picMk id="7" creationId="{C42D1580-CB6E-4A4D-8A89-CE1C8FCEB0BF}"/>
          </ac:picMkLst>
        </pc:picChg>
      </pc:sldChg>
      <pc:sldChg chg="addSp delSp modSp add mod ord">
        <pc:chgData name="Thomas Noordeloos" userId="7c446670-7459-44eb-8c93-60d80c060528" providerId="ADAL" clId="{44E6C4B7-6CEA-4555-829E-FF9E9B7BE7C6}" dt="2021-03-01T09:03:49.242" v="419" actId="20577"/>
        <pc:sldMkLst>
          <pc:docMk/>
          <pc:sldMk cId="2333117549" sldId="261"/>
        </pc:sldMkLst>
        <pc:spChg chg="mod">
          <ac:chgData name="Thomas Noordeloos" userId="7c446670-7459-44eb-8c93-60d80c060528" providerId="ADAL" clId="{44E6C4B7-6CEA-4555-829E-FF9E9B7BE7C6}" dt="2021-03-01T09:00:04.096" v="308" actId="20577"/>
          <ac:spMkLst>
            <pc:docMk/>
            <pc:sldMk cId="2333117549" sldId="261"/>
            <ac:spMk id="2" creationId="{2DA2F6A2-6326-43AC-97B2-6E1A15FABF78}"/>
          </ac:spMkLst>
        </pc:spChg>
        <pc:spChg chg="del">
          <ac:chgData name="Thomas Noordeloos" userId="7c446670-7459-44eb-8c93-60d80c060528" providerId="ADAL" clId="{44E6C4B7-6CEA-4555-829E-FF9E9B7BE7C6}" dt="2021-03-01T09:00:08.593" v="309" actId="478"/>
          <ac:spMkLst>
            <pc:docMk/>
            <pc:sldMk cId="2333117549" sldId="261"/>
            <ac:spMk id="3" creationId="{7A60AFB7-6C62-416D-A2B5-36CEBB3DCECF}"/>
          </ac:spMkLst>
        </pc:spChg>
        <pc:spChg chg="add del mod">
          <ac:chgData name="Thomas Noordeloos" userId="7c446670-7459-44eb-8c93-60d80c060528" providerId="ADAL" clId="{44E6C4B7-6CEA-4555-829E-FF9E9B7BE7C6}" dt="2021-03-01T09:00:11.249" v="310" actId="478"/>
          <ac:spMkLst>
            <pc:docMk/>
            <pc:sldMk cId="2333117549" sldId="261"/>
            <ac:spMk id="5" creationId="{D27A6EA0-C0AE-415D-BE0D-D55B6B9D1FBE}"/>
          </ac:spMkLst>
        </pc:spChg>
        <pc:spChg chg="add mod">
          <ac:chgData name="Thomas Noordeloos" userId="7c446670-7459-44eb-8c93-60d80c060528" providerId="ADAL" clId="{44E6C4B7-6CEA-4555-829E-FF9E9B7BE7C6}" dt="2021-03-01T09:03:49.242" v="419" actId="20577"/>
          <ac:spMkLst>
            <pc:docMk/>
            <pc:sldMk cId="2333117549" sldId="261"/>
            <ac:spMk id="7" creationId="{05A73081-428F-481B-94A8-91D81842DD31}"/>
          </ac:spMkLst>
        </pc:spChg>
        <pc:picChg chg="add mod">
          <ac:chgData name="Thomas Noordeloos" userId="7c446670-7459-44eb-8c93-60d80c060528" providerId="ADAL" clId="{44E6C4B7-6CEA-4555-829E-FF9E9B7BE7C6}" dt="2021-03-01T09:03:44.341" v="416" actId="1076"/>
          <ac:picMkLst>
            <pc:docMk/>
            <pc:sldMk cId="2333117549" sldId="261"/>
            <ac:picMk id="3074" creationId="{5A0A2964-1C5B-43F4-A0CB-F31A51C1071B}"/>
          </ac:picMkLst>
        </pc:picChg>
      </pc:sldChg>
      <pc:sldChg chg="del">
        <pc:chgData name="Thomas Noordeloos" userId="7c446670-7459-44eb-8c93-60d80c060528" providerId="ADAL" clId="{44E6C4B7-6CEA-4555-829E-FF9E9B7BE7C6}" dt="2021-03-01T08:50:33.593" v="66" actId="47"/>
        <pc:sldMkLst>
          <pc:docMk/>
          <pc:sldMk cId="2936859024" sldId="264"/>
        </pc:sldMkLst>
      </pc:sldChg>
      <pc:sldChg chg="del">
        <pc:chgData name="Thomas Noordeloos" userId="7c446670-7459-44eb-8c93-60d80c060528" providerId="ADAL" clId="{44E6C4B7-6CEA-4555-829E-FF9E9B7BE7C6}" dt="2021-03-01T08:50:36.278" v="67" actId="47"/>
        <pc:sldMkLst>
          <pc:docMk/>
          <pc:sldMk cId="1571727777" sldId="266"/>
        </pc:sldMkLst>
      </pc:sldChg>
      <pc:sldChg chg="del">
        <pc:chgData name="Thomas Noordeloos" userId="7c446670-7459-44eb-8c93-60d80c060528" providerId="ADAL" clId="{44E6C4B7-6CEA-4555-829E-FF9E9B7BE7C6}" dt="2021-03-01T08:50:38.667" v="68" actId="47"/>
        <pc:sldMkLst>
          <pc:docMk/>
          <pc:sldMk cId="3174146760" sldId="267"/>
        </pc:sldMkLst>
      </pc:sldChg>
      <pc:sldChg chg="del">
        <pc:chgData name="Thomas Noordeloos" userId="7c446670-7459-44eb-8c93-60d80c060528" providerId="ADAL" clId="{44E6C4B7-6CEA-4555-829E-FF9E9B7BE7C6}" dt="2021-03-01T08:50:42.939" v="69" actId="47"/>
        <pc:sldMkLst>
          <pc:docMk/>
          <pc:sldMk cId="3176361196" sldId="268"/>
        </pc:sldMkLst>
      </pc:sldChg>
      <pc:sldChg chg="del">
        <pc:chgData name="Thomas Noordeloos" userId="7c446670-7459-44eb-8c93-60d80c060528" providerId="ADAL" clId="{44E6C4B7-6CEA-4555-829E-FF9E9B7BE7C6}" dt="2021-03-01T08:51:01.345" v="70" actId="47"/>
        <pc:sldMkLst>
          <pc:docMk/>
          <pc:sldMk cId="1683239674" sldId="269"/>
        </pc:sldMkLst>
      </pc:sldChg>
    </pc:docChg>
  </pc:docChgLst>
  <pc:docChgLst>
    <pc:chgData name="Valerie van den Berg" userId="b7f64057-db8e-423a-b2b5-100c21bc0b3b" providerId="ADAL" clId="{9537D018-0C41-485E-840F-204D5BF9DABD}"/>
    <pc:docChg chg="modSld">
      <pc:chgData name="Valerie van den Berg" userId="b7f64057-db8e-423a-b2b5-100c21bc0b3b" providerId="ADAL" clId="{9537D018-0C41-485E-840F-204D5BF9DABD}" dt="2021-03-02T10:40:55.218" v="22" actId="20577"/>
      <pc:docMkLst>
        <pc:docMk/>
      </pc:docMkLst>
      <pc:sldChg chg="modSp mod">
        <pc:chgData name="Valerie van den Berg" userId="b7f64057-db8e-423a-b2b5-100c21bc0b3b" providerId="ADAL" clId="{9537D018-0C41-485E-840F-204D5BF9DABD}" dt="2021-03-02T10:40:55.218" v="22" actId="20577"/>
        <pc:sldMkLst>
          <pc:docMk/>
          <pc:sldMk cId="4270106566" sldId="257"/>
        </pc:sldMkLst>
        <pc:spChg chg="mod">
          <ac:chgData name="Valerie van den Berg" userId="b7f64057-db8e-423a-b2b5-100c21bc0b3b" providerId="ADAL" clId="{9537D018-0C41-485E-840F-204D5BF9DABD}" dt="2021-03-02T10:40:55.218" v="22" actId="20577"/>
          <ac:spMkLst>
            <pc:docMk/>
            <pc:sldMk cId="4270106566" sldId="257"/>
            <ac:spMk id="3" creationId="{7A60AFB7-6C62-416D-A2B5-36CEBB3DCEC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2973-7A98-44E4-8488-CC6CDEAC8F84}" type="datetimeFigureOut">
              <a:rPr lang="nl-NL" smtClean="0"/>
              <a:t>2-3-2021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A8D6-0C98-46F5-B9EC-E9C08C6C45F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84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B15BD-C251-4361-9924-1908F6DB658F}" type="datetimeFigureOut">
              <a:rPr lang="nl-NL" smtClean="0"/>
              <a:t>2-3-2021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D9CD5-9F55-41D3-AAEF-D83B1014679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641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6916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95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13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68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642675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374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0447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89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2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92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05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14288" y="6211888"/>
            <a:ext cx="12087226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hthoek 12"/>
          <p:cNvSpPr/>
          <p:nvPr/>
        </p:nvSpPr>
        <p:spPr>
          <a:xfrm>
            <a:off x="2586038" y="6211888"/>
            <a:ext cx="9605962" cy="646112"/>
          </a:xfrm>
          <a:prstGeom prst="rect">
            <a:avLst/>
          </a:prstGeom>
          <a:solidFill>
            <a:srgbClr val="C8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028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9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98C51CD5-7E81-42D6-B847-227155BE7844}" type="slidenum">
              <a:rPr lang="nl-NL" smtClean="0"/>
              <a:t>‹#›</a:t>
            </a:fld>
            <a:endParaRPr lang="nl-NL"/>
          </a:p>
        </p:txBody>
      </p:sp>
      <p:pic>
        <p:nvPicPr>
          <p:cNvPr id="1031" name="Afbeelding 6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38238" y="6211888"/>
            <a:ext cx="4826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Afbeelding 10"/>
          <p:cNvPicPr>
            <a:picLocks noChangeAspect="1"/>
          </p:cNvPicPr>
          <p:nvPr/>
        </p:nvPicPr>
        <p:blipFill>
          <a:blip r:embed="rId13"/>
          <a:srcRect l="15472" t="-378519" r="-15472" b="378519"/>
          <a:stretch>
            <a:fillRect/>
          </a:stretch>
        </p:blipFill>
        <p:spPr bwMode="auto">
          <a:xfrm>
            <a:off x="1433513" y="3028950"/>
            <a:ext cx="93249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Afbeelding 17"/>
          <p:cNvPicPr>
            <a:picLocks noChangeAspect="1"/>
          </p:cNvPicPr>
          <p:nvPr/>
        </p:nvPicPr>
        <p:blipFill>
          <a:blip r:embed="rId15"/>
          <a:srcRect t="27655" r="23270" b="25470"/>
          <a:stretch>
            <a:fillRect/>
          </a:stretch>
        </p:blipFill>
        <p:spPr bwMode="auto">
          <a:xfrm>
            <a:off x="28575" y="6205538"/>
            <a:ext cx="10858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Afbeeldingsresultaat voor pebble stad en mens">
            <a:extLst>
              <a:ext uri="{FF2B5EF4-FFF2-40B4-BE49-F238E27FC236}">
                <a16:creationId xmlns:a16="http://schemas.microsoft.com/office/drawing/2014/main" id="{2777A2BD-7E54-4C3E-A067-36AEA2C61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24402" y1="24651" x2="12919" y2="60930"/>
                        <a14:foregroundMark x1="17225" y1="63721" x2="17225" y2="63721"/>
                        <a14:foregroundMark x1="17225" y1="70698" x2="81818" y2="59070"/>
                        <a14:foregroundMark x1="81340" y1="56279" x2="87081" y2="23721"/>
                        <a14:foregroundMark x1="86124" y1="22326" x2="24402" y2="25116"/>
                        <a14:foregroundMark x1="30144" y1="34419" x2="72727" y2="40000"/>
                        <a14:foregroundMark x1="85646" y1="24651" x2="34450" y2="56279"/>
                        <a14:foregroundMark x1="60287" y1="38605" x2="60287" y2="38605"/>
                        <a14:foregroundMark x1="60287" y1="38605" x2="51675" y2="60930"/>
                        <a14:foregroundMark x1="51196" y1="55349" x2="70335" y2="53488"/>
                        <a14:foregroundMark x1="61244" y1="53953" x2="45455" y2="55349"/>
                        <a14:foregroundMark x1="51196" y1="56279" x2="60287" y2="52558"/>
                        <a14:foregroundMark x1="60287" y1="52558" x2="63158" y2="52558"/>
                        <a14:foregroundMark x1="63158" y1="52558" x2="68900" y2="56279"/>
                        <a14:foregroundMark x1="71770" y1="56279" x2="71770" y2="56279"/>
                        <a14:foregroundMark x1="68900" y1="58140" x2="68900" y2="58140"/>
                        <a14:foregroundMark x1="67464" y1="59070" x2="67464" y2="59070"/>
                        <a14:foregroundMark x1="80383" y1="40000" x2="80383" y2="40000"/>
                        <a14:foregroundMark x1="75598" y1="37674" x2="75598" y2="37674"/>
                        <a14:foregroundMark x1="75598" y1="34884" x2="75598" y2="34884"/>
                        <a14:foregroundMark x1="77033" y1="34884" x2="77033" y2="34884"/>
                        <a14:foregroundMark x1="58852" y1="40000" x2="58852" y2="40000"/>
                        <a14:foregroundMark x1="54067" y1="40000" x2="21531" y2="37674"/>
                        <a14:foregroundMark x1="27273" y1="31628" x2="25837" y2="44651"/>
                        <a14:foregroundMark x1="25837" y1="33023" x2="38756" y2="46977"/>
                        <a14:foregroundMark x1="39713" y1="41860" x2="39713" y2="41860"/>
                        <a14:foregroundMark x1="39713" y1="41395" x2="37321" y2="44186"/>
                        <a14:foregroundMark x1="36842" y1="50698" x2="36842" y2="50698"/>
                        <a14:foregroundMark x1="36842" y1="53953" x2="36842" y2="53953"/>
                        <a14:foregroundMark x1="31579" y1="60465" x2="31579" y2="60465"/>
                        <a14:foregroundMark x1="33971" y1="60465" x2="35407" y2="56744"/>
                        <a14:foregroundMark x1="39713" y1="55349" x2="42584" y2="54884"/>
                        <a14:foregroundMark x1="44498" y1="54884" x2="44498" y2="54884"/>
                        <a14:foregroundMark x1="44498" y1="54884" x2="44498" y2="54884"/>
                        <a14:foregroundMark x1="44498" y1="56279" x2="46890" y2="56279"/>
                        <a14:foregroundMark x1="52632" y1="55349" x2="55981" y2="53953"/>
                        <a14:foregroundMark x1="55981" y1="53953" x2="55981" y2="53953"/>
                        <a14:foregroundMark x1="59809" y1="52558" x2="60287" y2="49767"/>
                        <a14:foregroundMark x1="61244" y1="48372" x2="61244" y2="48372"/>
                        <a14:foregroundMark x1="51196" y1="40000" x2="51196" y2="40000"/>
                        <a14:foregroundMark x1="47368" y1="40465" x2="47368" y2="40465"/>
                        <a14:foregroundMark x1="44498" y1="40465" x2="44498" y2="40465"/>
                        <a14:foregroundMark x1="40191" y1="37674" x2="38278" y2="34884"/>
                        <a14:foregroundMark x1="35885" y1="34884" x2="35885" y2="34884"/>
                        <a14:foregroundMark x1="35885" y1="34884" x2="35885" y2="34884"/>
                        <a14:foregroundMark x1="35885" y1="35814" x2="35885" y2="35814"/>
                        <a14:foregroundMark x1="35407" y1="34419" x2="35407" y2="34419"/>
                        <a14:foregroundMark x1="35407" y1="33488" x2="35407" y2="33488"/>
                        <a14:foregroundMark x1="34450" y1="57674" x2="34450" y2="57674"/>
                        <a14:foregroundMark x1="33971" y1="57674" x2="48325" y2="52093"/>
                        <a14:foregroundMark x1="54545" y1="48372" x2="54545" y2="48372"/>
                        <a14:foregroundMark x1="57416" y1="45581" x2="59809" y2="41395"/>
                        <a14:foregroundMark x1="64115" y1="38605" x2="64115" y2="38605"/>
                        <a14:foregroundMark x1="67464" y1="37674" x2="67464" y2="37674"/>
                        <a14:foregroundMark x1="68900" y1="35814" x2="71770" y2="34419"/>
                        <a14:foregroundMark x1="75598" y1="34419" x2="75598" y2="34419"/>
                        <a14:foregroundMark x1="77033" y1="33488" x2="77033" y2="33488"/>
                        <a14:foregroundMark x1="75598" y1="38605" x2="75598" y2="38605"/>
                        <a14:foregroundMark x1="74641" y1="41860" x2="74641" y2="44186"/>
                        <a14:foregroundMark x1="71770" y1="45581" x2="71292" y2="47442"/>
                        <a14:foregroundMark x1="70335" y1="47442" x2="70335" y2="47442"/>
                        <a14:foregroundMark x1="64115" y1="52093" x2="61722" y2="52093"/>
                        <a14:foregroundMark x1="58852" y1="53953" x2="58373" y2="59070"/>
                        <a14:foregroundMark x1="57416" y1="60465" x2="57416" y2="60465"/>
                        <a14:foregroundMark x1="56938" y1="60465" x2="52632" y2="60930"/>
                        <a14:foregroundMark x1="52632" y1="60930" x2="52632" y2="60930"/>
                        <a14:foregroundMark x1="51196" y1="59535" x2="46890" y2="61860"/>
                        <a14:foregroundMark x1="45455" y1="61860" x2="45455" y2="61860"/>
                        <a14:foregroundMark x1="40191" y1="57674" x2="40191" y2="57674"/>
                        <a14:foregroundMark x1="30144" y1="45581" x2="28230" y2="44651"/>
                        <a14:foregroundMark x1="25837" y1="42791" x2="25837" y2="42791"/>
                        <a14:foregroundMark x1="25837" y1="40465" x2="25837" y2="404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18" y="6176963"/>
            <a:ext cx="569439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6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D64868-659A-481B-A748-9B1F00F50A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18996"/>
          </a:xfrm>
        </p:spPr>
        <p:txBody>
          <a:bodyPr/>
          <a:lstStyle/>
          <a:p>
            <a:r>
              <a:rPr lang="nl-NL"/>
              <a:t>Leren &amp; ontwikkelen (L&amp;O)</a:t>
            </a:r>
          </a:p>
        </p:txBody>
      </p:sp>
      <p:sp>
        <p:nvSpPr>
          <p:cNvPr id="4" name="Ondertitel 3">
            <a:extLst>
              <a:ext uri="{FF2B5EF4-FFF2-40B4-BE49-F238E27FC236}">
                <a16:creationId xmlns:a16="http://schemas.microsoft.com/office/drawing/2014/main" id="{1E9E6D6B-6CF3-4039-A231-2C51D94D26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18457"/>
            <a:ext cx="9144000" cy="1655762"/>
          </a:xfrm>
        </p:spPr>
        <p:txBody>
          <a:bodyPr/>
          <a:lstStyle/>
          <a:p>
            <a:r>
              <a:rPr lang="nl-NL"/>
              <a:t>Leerjaar 2 - Periode 3</a:t>
            </a:r>
          </a:p>
        </p:txBody>
      </p:sp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2F6A2-6326-43AC-97B2-6E1A15FAB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Agenda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60AFB7-6C62-416D-A2B5-36CEBB3DCE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Deadline WIX-portfolio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nl-NL" sz="24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buNone/>
            </a:pPr>
            <a:endParaRPr lang="nl-NL" sz="24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nl-NL" sz="24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0106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2F6A2-6326-43AC-97B2-6E1A15FAB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Verkiezingsfestival </a:t>
            </a:r>
          </a:p>
        </p:txBody>
      </p:sp>
      <p:pic>
        <p:nvPicPr>
          <p:cNvPr id="1026" name="Picture 2" descr="Verkiezingsfestival bij Scalda in Terneuzen afgelast | Zeeland | bndestem.nl">
            <a:extLst>
              <a:ext uri="{FF2B5EF4-FFF2-40B4-BE49-F238E27FC236}">
                <a16:creationId xmlns:a16="http://schemas.microsoft.com/office/drawing/2014/main" id="{87D41F41-CB30-46F9-BDC4-74BB8EB9E2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442" y="2036968"/>
            <a:ext cx="5715000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6951C1F6-7F02-4E6A-B9A4-C74629ACBE33}"/>
              </a:ext>
            </a:extLst>
          </p:cNvPr>
          <p:cNvSpPr txBox="1">
            <a:spLocks/>
          </p:cNvSpPr>
          <p:nvPr/>
        </p:nvSpPr>
        <p:spPr bwMode="auto">
          <a:xfrm>
            <a:off x="921774" y="1962867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nl-NL" sz="3200" b="1">
                <a:solidFill>
                  <a:srgbClr val="FF0000"/>
                </a:solidFill>
              </a:rPr>
              <a:t>15 maart Q&amp;A </a:t>
            </a:r>
            <a:r>
              <a:rPr lang="nl-NL" sz="3200"/>
              <a:t>(week 6)</a:t>
            </a:r>
          </a:p>
          <a:p>
            <a:r>
              <a:rPr lang="nl-NL" sz="3200"/>
              <a:t>Inschrijven via Valerie </a:t>
            </a:r>
          </a:p>
        </p:txBody>
      </p:sp>
    </p:spTree>
    <p:extLst>
      <p:ext uri="{BB962C8B-B14F-4D97-AF65-F5344CB8AC3E}">
        <p14:creationId xmlns:p14="http://schemas.microsoft.com/office/powerpoint/2010/main" val="4199351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2F6A2-6326-43AC-97B2-6E1A15FAB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Rooster week 4 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C42D1580-CB6E-4A4D-8A89-CE1C8FCEB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8226" y="1957941"/>
            <a:ext cx="5029200" cy="3223260"/>
          </a:xfrm>
          <a:prstGeom prst="rect">
            <a:avLst/>
          </a:prstGeom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6D00AE69-D12B-4D12-B155-46A570C07AAF}"/>
              </a:ext>
            </a:extLst>
          </p:cNvPr>
          <p:cNvSpPr txBox="1">
            <a:spLocks/>
          </p:cNvSpPr>
          <p:nvPr/>
        </p:nvSpPr>
        <p:spPr bwMode="auto">
          <a:xfrm>
            <a:off x="1098755" y="1957941"/>
            <a:ext cx="10515600" cy="1891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b="1">
                <a:solidFill>
                  <a:srgbClr val="0070C0"/>
                </a:solidFill>
              </a:rPr>
              <a:t>Maandag</a:t>
            </a:r>
            <a:r>
              <a:rPr lang="nl-NL" sz="2400" b="1"/>
              <a:t> én </a:t>
            </a:r>
            <a:r>
              <a:rPr lang="nl-NL" sz="2400" b="1">
                <a:solidFill>
                  <a:srgbClr val="0070C0"/>
                </a:solidFill>
              </a:rPr>
              <a:t>dinsdag</a:t>
            </a:r>
            <a:r>
              <a:rPr lang="nl-NL" sz="2400" b="1"/>
              <a:t> week op school </a:t>
            </a:r>
            <a:r>
              <a:rPr lang="nl-NL" sz="2400" b="1">
                <a:sym typeface="Wingdings" panose="05000000000000000000" pitchFamily="2" charset="2"/>
              </a:rPr>
              <a:t></a:t>
            </a:r>
            <a:endParaRPr lang="nl-NL" sz="2400" b="1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b="1"/>
              <a:t>Algemene kanaal leerjaar 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400"/>
          </a:p>
        </p:txBody>
      </p:sp>
    </p:spTree>
    <p:extLst>
      <p:ext uri="{BB962C8B-B14F-4D97-AF65-F5344CB8AC3E}">
        <p14:creationId xmlns:p14="http://schemas.microsoft.com/office/powerpoint/2010/main" val="372021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2F6A2-6326-43AC-97B2-6E1A15FAB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BPV periode 4 </a:t>
            </a:r>
          </a:p>
        </p:txBody>
      </p:sp>
      <p:pic>
        <p:nvPicPr>
          <p:cNvPr id="3074" name="Picture 2" descr="Nederland in Kaart Beige">
            <a:extLst>
              <a:ext uri="{FF2B5EF4-FFF2-40B4-BE49-F238E27FC236}">
                <a16:creationId xmlns:a16="http://schemas.microsoft.com/office/drawing/2014/main" id="{5A0A2964-1C5B-43F4-A0CB-F31A51C107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291" y="295382"/>
            <a:ext cx="3969057" cy="558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05A73081-428F-481B-94A8-91D81842DD31}"/>
              </a:ext>
            </a:extLst>
          </p:cNvPr>
          <p:cNvSpPr txBox="1">
            <a:spLocks/>
          </p:cNvSpPr>
          <p:nvPr/>
        </p:nvSpPr>
        <p:spPr bwMode="auto">
          <a:xfrm>
            <a:off x="1088923" y="1957941"/>
            <a:ext cx="10515600" cy="1891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b="1"/>
              <a:t>Wil je stage lopen bijv. in Amsterdam of </a:t>
            </a:r>
          </a:p>
          <a:p>
            <a:r>
              <a:rPr lang="nl-NL" sz="2400" b="1"/>
              <a:t>	Ameland? Geef dit aan bij Pascalle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400"/>
          </a:p>
        </p:txBody>
      </p:sp>
    </p:spTree>
    <p:extLst>
      <p:ext uri="{BB962C8B-B14F-4D97-AF65-F5344CB8AC3E}">
        <p14:creationId xmlns:p14="http://schemas.microsoft.com/office/powerpoint/2010/main" val="2333117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F1740C-F1B2-43A8-ACFE-3D8B68EBB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IBM gesprek (a.d.h.v. </a:t>
            </a:r>
            <a:r>
              <a:rPr lang="nl-NL" err="1"/>
              <a:t>Wix</a:t>
            </a:r>
            <a:r>
              <a:rPr lang="nl-NL"/>
              <a:t> portfolio)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B15B6F-FE1E-4D5E-A6EF-C414D9EB8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Deadline </a:t>
            </a:r>
            <a:r>
              <a:rPr lang="nl-NL" err="1"/>
              <a:t>Wix</a:t>
            </a:r>
            <a:r>
              <a:rPr lang="nl-NL"/>
              <a:t> portfolio </a:t>
            </a:r>
            <a:r>
              <a:rPr lang="nl-NL" b="1">
                <a:solidFill>
                  <a:srgbClr val="FF0000"/>
                </a:solidFill>
              </a:rPr>
              <a:t>9 maart </a:t>
            </a:r>
            <a:r>
              <a:rPr lang="nl-NL"/>
              <a:t>(week 5)</a:t>
            </a:r>
          </a:p>
          <a:p>
            <a:r>
              <a:rPr lang="nl-NL"/>
              <a:t>Integraal beoordelingsmoment (IBM) in </a:t>
            </a:r>
            <a:r>
              <a:rPr lang="nl-NL" b="1">
                <a:solidFill>
                  <a:srgbClr val="FF0000"/>
                </a:solidFill>
              </a:rPr>
              <a:t>week 6</a:t>
            </a:r>
          </a:p>
          <a:p>
            <a:r>
              <a:rPr lang="nl-NL"/>
              <a:t>Beoordelingsformulier IBM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2F7AE91-9707-401C-A14D-38C027DD74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3010" y="1690688"/>
            <a:ext cx="2795341" cy="441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114993"/>
      </p:ext>
    </p:extLst>
  </p:cSld>
  <p:clrMapOvr>
    <a:masterClrMapping/>
  </p:clrMapOvr>
</p:sld>
</file>

<file path=ppt/theme/theme1.xml><?xml version="1.0" encoding="utf-8"?>
<a:theme xmlns:a="http://schemas.openxmlformats.org/drawingml/2006/main" name="Thema1">
  <a:themeElements>
    <a:clrScheme name="Aangepast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BDEA1A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48D2DA3-4BAC-4590-9F3A-C04EAD61AF1C}" vid="{84936BD3-994A-46F0-BAD8-245BDD45B96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7DE6F1-65E5-4742-993C-166C160C650C}">
  <ds:schemaRefs>
    <ds:schemaRef ds:uri="34354c1b-6b8c-435b-ad50-990538c19557"/>
    <ds:schemaRef ds:uri="47a28104-336f-447d-946e-e305ac2bcd4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E0517EB-918A-4F91-B474-4547F2D83E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614168-1363-41D5-B64A-FC595DA39B7D}">
  <ds:schemaRefs>
    <ds:schemaRef ds:uri="34354c1b-6b8c-435b-ad50-990538c19557"/>
    <ds:schemaRef ds:uri="47a28104-336f-447d-946e-e305ac2bcd4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6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Thema1</vt:lpstr>
      <vt:lpstr>Leren &amp; ontwikkelen (L&amp;O)</vt:lpstr>
      <vt:lpstr>Agenda </vt:lpstr>
      <vt:lpstr>Verkiezingsfestival </vt:lpstr>
      <vt:lpstr>Rooster week 4 </vt:lpstr>
      <vt:lpstr>BPV periode 4 </vt:lpstr>
      <vt:lpstr>IBM gesprek (a.d.h.v. Wix portfolio)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revision>1</cp:revision>
  <dcterms:created xsi:type="dcterms:W3CDTF">2020-08-25T13:15:30Z</dcterms:created>
  <dcterms:modified xsi:type="dcterms:W3CDTF">2021-03-02T10:41:39Z</dcterms:modified>
</cp:coreProperties>
</file>