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4"/>
  </p:notesMasterIdLst>
  <p:sldIdLst>
    <p:sldId id="267" r:id="rId5"/>
    <p:sldId id="270" r:id="rId6"/>
    <p:sldId id="275" r:id="rId7"/>
    <p:sldId id="268" r:id="rId8"/>
    <p:sldId id="276" r:id="rId9"/>
    <p:sldId id="269" r:id="rId10"/>
    <p:sldId id="271" r:id="rId11"/>
    <p:sldId id="277" r:id="rId12"/>
    <p:sldId id="27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lara Saribek (0964385)" initials="DS(" lastIdx="1" clrIdx="0">
    <p:extLst>
      <p:ext uri="{19B8F6BF-5375-455C-9EA6-DF929625EA0E}">
        <p15:presenceInfo xmlns:p15="http://schemas.microsoft.com/office/powerpoint/2012/main" userId="Dilara Saribek (0964385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C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FD9E14-99D1-40FF-8A7C-73E58EFAA448}" type="doc">
      <dgm:prSet loTypeId="urn:microsoft.com/office/officeart/2005/8/layout/hProcess11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E93AC12D-A894-405E-A596-03D82F01F1CF}">
      <dgm:prSet custT="1"/>
      <dgm:spPr/>
      <dgm:t>
        <a:bodyPr/>
        <a:lstStyle/>
        <a:p>
          <a:r>
            <a:rPr lang="nl-NL" sz="1800" dirty="0"/>
            <a:t>Stereotypen</a:t>
          </a:r>
        </a:p>
      </dgm:t>
    </dgm:pt>
    <dgm:pt modelId="{51815C39-4579-483C-9FBF-29D7BEBF4271}" type="parTrans" cxnId="{13667AF1-4BD3-4FB3-9763-30EF94B5583B}">
      <dgm:prSet/>
      <dgm:spPr/>
      <dgm:t>
        <a:bodyPr/>
        <a:lstStyle/>
        <a:p>
          <a:endParaRPr lang="nl-NL"/>
        </a:p>
      </dgm:t>
    </dgm:pt>
    <dgm:pt modelId="{4FCA9AAF-E559-41E4-9B19-AB484CAB0C7E}" type="sibTrans" cxnId="{13667AF1-4BD3-4FB3-9763-30EF94B5583B}">
      <dgm:prSet/>
      <dgm:spPr/>
      <dgm:t>
        <a:bodyPr/>
        <a:lstStyle/>
        <a:p>
          <a:endParaRPr lang="nl-NL"/>
        </a:p>
      </dgm:t>
    </dgm:pt>
    <dgm:pt modelId="{2F9AAD37-1ED7-43BD-9AA5-4C3F926B087E}">
      <dgm:prSet custT="1"/>
      <dgm:spPr/>
      <dgm:t>
        <a:bodyPr/>
        <a:lstStyle/>
        <a:p>
          <a:r>
            <a:rPr lang="nl-NL" sz="1800" dirty="0"/>
            <a:t>Ongelijke behandeling </a:t>
          </a:r>
        </a:p>
      </dgm:t>
    </dgm:pt>
    <dgm:pt modelId="{E772BDB7-D686-490B-A0DB-216E6FD6B2A1}" type="parTrans" cxnId="{9B6CB014-6C8E-42E4-A836-91BC9B974E7C}">
      <dgm:prSet/>
      <dgm:spPr/>
      <dgm:t>
        <a:bodyPr/>
        <a:lstStyle/>
        <a:p>
          <a:endParaRPr lang="nl-NL"/>
        </a:p>
      </dgm:t>
    </dgm:pt>
    <dgm:pt modelId="{815737A1-92E7-4211-A182-AB346B277D0A}" type="sibTrans" cxnId="{9B6CB014-6C8E-42E4-A836-91BC9B974E7C}">
      <dgm:prSet/>
      <dgm:spPr/>
      <dgm:t>
        <a:bodyPr/>
        <a:lstStyle/>
        <a:p>
          <a:endParaRPr lang="nl-NL"/>
        </a:p>
      </dgm:t>
    </dgm:pt>
    <dgm:pt modelId="{5750CB4D-8D50-42B5-B555-5DA74342BC48}">
      <dgm:prSet custT="1"/>
      <dgm:spPr/>
      <dgm:t>
        <a:bodyPr/>
        <a:lstStyle/>
        <a:p>
          <a:r>
            <a:rPr lang="nl-NL" sz="1800" dirty="0"/>
            <a:t>Einde</a:t>
          </a:r>
        </a:p>
      </dgm:t>
    </dgm:pt>
    <dgm:pt modelId="{72ED11AA-31D0-4ABF-A41E-1694592385E5}" type="parTrans" cxnId="{3F4B3B25-9D9C-4A4B-BB1D-9277E6804DE4}">
      <dgm:prSet/>
      <dgm:spPr/>
      <dgm:t>
        <a:bodyPr/>
        <a:lstStyle/>
        <a:p>
          <a:endParaRPr lang="nl-NL"/>
        </a:p>
      </dgm:t>
    </dgm:pt>
    <dgm:pt modelId="{236D1809-D697-47C8-B6B5-6A762DCAD679}" type="sibTrans" cxnId="{3F4B3B25-9D9C-4A4B-BB1D-9277E6804DE4}">
      <dgm:prSet/>
      <dgm:spPr/>
      <dgm:t>
        <a:bodyPr/>
        <a:lstStyle/>
        <a:p>
          <a:endParaRPr lang="nl-NL"/>
        </a:p>
      </dgm:t>
    </dgm:pt>
    <dgm:pt modelId="{E79F0575-31BF-42FC-8EEE-A064E90A84F9}">
      <dgm:prSet custT="1"/>
      <dgm:spPr/>
      <dgm:t>
        <a:bodyPr/>
        <a:lstStyle/>
        <a:p>
          <a:r>
            <a:rPr lang="nl-NL" sz="1800" dirty="0"/>
            <a:t>Doelen</a:t>
          </a:r>
        </a:p>
      </dgm:t>
    </dgm:pt>
    <dgm:pt modelId="{B5029D49-0282-4DB6-9C3F-75BE17EE90B1}" type="parTrans" cxnId="{DC112CAF-8418-42FD-B784-F5F3425C1F6C}">
      <dgm:prSet/>
      <dgm:spPr/>
      <dgm:t>
        <a:bodyPr/>
        <a:lstStyle/>
        <a:p>
          <a:endParaRPr lang="nl-NL"/>
        </a:p>
      </dgm:t>
    </dgm:pt>
    <dgm:pt modelId="{A3E45FA8-90D0-452E-B8FD-7EAD66E21969}" type="sibTrans" cxnId="{DC112CAF-8418-42FD-B784-F5F3425C1F6C}">
      <dgm:prSet/>
      <dgm:spPr/>
      <dgm:t>
        <a:bodyPr/>
        <a:lstStyle/>
        <a:p>
          <a:endParaRPr lang="nl-NL"/>
        </a:p>
      </dgm:t>
    </dgm:pt>
    <dgm:pt modelId="{E87C1995-6977-473C-961E-A4404EA5BC8D}">
      <dgm:prSet custT="1"/>
      <dgm:spPr/>
      <dgm:t>
        <a:bodyPr/>
        <a:lstStyle/>
        <a:p>
          <a:r>
            <a:rPr lang="nl-NL" sz="1800" dirty="0"/>
            <a:t>Tolerantie &amp; respect</a:t>
          </a:r>
        </a:p>
      </dgm:t>
    </dgm:pt>
    <dgm:pt modelId="{13E9FCCD-31AF-4B57-883E-AC0F2A42DBEC}" type="parTrans" cxnId="{9ADFCDD0-8FEE-4ECD-A87B-DFA146BB3A68}">
      <dgm:prSet/>
      <dgm:spPr/>
      <dgm:t>
        <a:bodyPr/>
        <a:lstStyle/>
        <a:p>
          <a:endParaRPr lang="nl-NL"/>
        </a:p>
      </dgm:t>
    </dgm:pt>
    <dgm:pt modelId="{EDB4F0FC-7F38-41DB-B0B8-EE43B89F9154}" type="sibTrans" cxnId="{9ADFCDD0-8FEE-4ECD-A87B-DFA146BB3A68}">
      <dgm:prSet/>
      <dgm:spPr/>
      <dgm:t>
        <a:bodyPr/>
        <a:lstStyle/>
        <a:p>
          <a:endParaRPr lang="nl-NL"/>
        </a:p>
      </dgm:t>
    </dgm:pt>
    <dgm:pt modelId="{50834F0F-278C-4174-B3EB-3180ACD70938}">
      <dgm:prSet custT="1"/>
      <dgm:spPr/>
      <dgm:t>
        <a:bodyPr/>
        <a:lstStyle/>
        <a:p>
          <a:r>
            <a:rPr lang="nl-NL" sz="1800" dirty="0"/>
            <a:t>Vooroordelen</a:t>
          </a:r>
        </a:p>
      </dgm:t>
    </dgm:pt>
    <dgm:pt modelId="{A76CA93C-AC55-4838-9D4A-0F9B0B694D03}" type="parTrans" cxnId="{EFA9A1E6-C804-4791-999D-9EDC3162782B}">
      <dgm:prSet/>
      <dgm:spPr/>
      <dgm:t>
        <a:bodyPr/>
        <a:lstStyle/>
        <a:p>
          <a:endParaRPr lang="nl-NL"/>
        </a:p>
      </dgm:t>
    </dgm:pt>
    <dgm:pt modelId="{458609E0-5469-4015-9A84-38E2974471D2}" type="sibTrans" cxnId="{EFA9A1E6-C804-4791-999D-9EDC3162782B}">
      <dgm:prSet/>
      <dgm:spPr/>
      <dgm:t>
        <a:bodyPr/>
        <a:lstStyle/>
        <a:p>
          <a:endParaRPr lang="nl-NL"/>
        </a:p>
      </dgm:t>
    </dgm:pt>
    <dgm:pt modelId="{0EFA7C51-E98B-45A3-A619-8C0D78CA7A11}">
      <dgm:prSet custT="1"/>
      <dgm:spPr/>
      <dgm:t>
        <a:bodyPr/>
        <a:lstStyle/>
        <a:p>
          <a:r>
            <a:rPr lang="nl-NL" sz="1800" dirty="0"/>
            <a:t>Test</a:t>
          </a:r>
        </a:p>
      </dgm:t>
    </dgm:pt>
    <dgm:pt modelId="{D4A90EDC-C89B-417B-811F-569E4BDF01DF}" type="parTrans" cxnId="{BFEC4A78-143B-46C3-918B-F13CAA201277}">
      <dgm:prSet/>
      <dgm:spPr/>
      <dgm:t>
        <a:bodyPr/>
        <a:lstStyle/>
        <a:p>
          <a:endParaRPr lang="nl-NL"/>
        </a:p>
      </dgm:t>
    </dgm:pt>
    <dgm:pt modelId="{C391D6EE-95AF-4DEC-A9D0-2B5210BB0B69}" type="sibTrans" cxnId="{BFEC4A78-143B-46C3-918B-F13CAA201277}">
      <dgm:prSet/>
      <dgm:spPr/>
      <dgm:t>
        <a:bodyPr/>
        <a:lstStyle/>
        <a:p>
          <a:endParaRPr lang="nl-NL"/>
        </a:p>
      </dgm:t>
    </dgm:pt>
    <dgm:pt modelId="{9C73D140-C619-4655-9A39-7EB2136FA2A0}" type="pres">
      <dgm:prSet presAssocID="{1DFD9E14-99D1-40FF-8A7C-73E58EFAA448}" presName="Name0" presStyleCnt="0">
        <dgm:presLayoutVars>
          <dgm:dir/>
          <dgm:resizeHandles val="exact"/>
        </dgm:presLayoutVars>
      </dgm:prSet>
      <dgm:spPr/>
    </dgm:pt>
    <dgm:pt modelId="{1D6A37A7-99C0-4645-8032-B2EE2AA229F6}" type="pres">
      <dgm:prSet presAssocID="{1DFD9E14-99D1-40FF-8A7C-73E58EFAA448}" presName="arrow" presStyleLbl="bgShp" presStyleIdx="0" presStyleCnt="1"/>
      <dgm:spPr/>
    </dgm:pt>
    <dgm:pt modelId="{88DA7948-48E2-4AE2-8FF3-32D261F668B1}" type="pres">
      <dgm:prSet presAssocID="{1DFD9E14-99D1-40FF-8A7C-73E58EFAA448}" presName="points" presStyleCnt="0"/>
      <dgm:spPr/>
    </dgm:pt>
    <dgm:pt modelId="{ED35C6A4-D960-471A-AAD4-36FAAA35A9CB}" type="pres">
      <dgm:prSet presAssocID="{E79F0575-31BF-42FC-8EEE-A064E90A84F9}" presName="compositeA" presStyleCnt="0"/>
      <dgm:spPr/>
    </dgm:pt>
    <dgm:pt modelId="{5C080B10-4F0B-4F02-91F9-7C95559E4116}" type="pres">
      <dgm:prSet presAssocID="{E79F0575-31BF-42FC-8EEE-A064E90A84F9}" presName="textA" presStyleLbl="revTx" presStyleIdx="0" presStyleCnt="7">
        <dgm:presLayoutVars>
          <dgm:bulletEnabled val="1"/>
        </dgm:presLayoutVars>
      </dgm:prSet>
      <dgm:spPr/>
    </dgm:pt>
    <dgm:pt modelId="{54D7396C-D75A-4758-9945-57BA125DD746}" type="pres">
      <dgm:prSet presAssocID="{E79F0575-31BF-42FC-8EEE-A064E90A84F9}" presName="circleA" presStyleLbl="node1" presStyleIdx="0" presStyleCnt="7"/>
      <dgm:spPr/>
    </dgm:pt>
    <dgm:pt modelId="{CE884C08-D598-44FF-8493-04A439F58C44}" type="pres">
      <dgm:prSet presAssocID="{E79F0575-31BF-42FC-8EEE-A064E90A84F9}" presName="spaceA" presStyleCnt="0"/>
      <dgm:spPr/>
    </dgm:pt>
    <dgm:pt modelId="{9DF4D180-197C-42CB-8FFA-1BA1342DDFAA}" type="pres">
      <dgm:prSet presAssocID="{A3E45FA8-90D0-452E-B8FD-7EAD66E21969}" presName="space" presStyleCnt="0"/>
      <dgm:spPr/>
    </dgm:pt>
    <dgm:pt modelId="{90EE2FE9-762F-4F4C-8FBB-CD8B9A1E13CA}" type="pres">
      <dgm:prSet presAssocID="{0EFA7C51-E98B-45A3-A619-8C0D78CA7A11}" presName="compositeB" presStyleCnt="0"/>
      <dgm:spPr/>
    </dgm:pt>
    <dgm:pt modelId="{6408AC23-B3DE-4251-99BF-4BB2B0861486}" type="pres">
      <dgm:prSet presAssocID="{0EFA7C51-E98B-45A3-A619-8C0D78CA7A11}" presName="textB" presStyleLbl="revTx" presStyleIdx="1" presStyleCnt="7">
        <dgm:presLayoutVars>
          <dgm:bulletEnabled val="1"/>
        </dgm:presLayoutVars>
      </dgm:prSet>
      <dgm:spPr/>
    </dgm:pt>
    <dgm:pt modelId="{03E725F1-C47E-4199-B463-8A11DA5CC42D}" type="pres">
      <dgm:prSet presAssocID="{0EFA7C51-E98B-45A3-A619-8C0D78CA7A11}" presName="circleB" presStyleLbl="node1" presStyleIdx="1" presStyleCnt="7"/>
      <dgm:spPr/>
    </dgm:pt>
    <dgm:pt modelId="{D4EE3258-8DB4-48CC-9B90-DCA6C661C904}" type="pres">
      <dgm:prSet presAssocID="{0EFA7C51-E98B-45A3-A619-8C0D78CA7A11}" presName="spaceB" presStyleCnt="0"/>
      <dgm:spPr/>
    </dgm:pt>
    <dgm:pt modelId="{9F11FAE1-9DC0-4D94-8CD7-A3F62D3DED6E}" type="pres">
      <dgm:prSet presAssocID="{C391D6EE-95AF-4DEC-A9D0-2B5210BB0B69}" presName="space" presStyleCnt="0"/>
      <dgm:spPr/>
    </dgm:pt>
    <dgm:pt modelId="{16F5AF8B-9A11-4B69-8019-195DFD14583D}" type="pres">
      <dgm:prSet presAssocID="{E93AC12D-A894-405E-A596-03D82F01F1CF}" presName="compositeA" presStyleCnt="0"/>
      <dgm:spPr/>
    </dgm:pt>
    <dgm:pt modelId="{395AB1E8-2B7A-427C-B755-BA4EE686A7D6}" type="pres">
      <dgm:prSet presAssocID="{E93AC12D-A894-405E-A596-03D82F01F1CF}" presName="textA" presStyleLbl="revTx" presStyleIdx="2" presStyleCnt="7" custScaleX="142838">
        <dgm:presLayoutVars>
          <dgm:bulletEnabled val="1"/>
        </dgm:presLayoutVars>
      </dgm:prSet>
      <dgm:spPr/>
    </dgm:pt>
    <dgm:pt modelId="{9FE07D8E-B7DD-4CB2-8469-A0482BA36A42}" type="pres">
      <dgm:prSet presAssocID="{E93AC12D-A894-405E-A596-03D82F01F1CF}" presName="circleA" presStyleLbl="node1" presStyleIdx="2" presStyleCnt="7"/>
      <dgm:spPr/>
    </dgm:pt>
    <dgm:pt modelId="{85ACB89B-AF83-4A62-8D78-B449B8FBC167}" type="pres">
      <dgm:prSet presAssocID="{E93AC12D-A894-405E-A596-03D82F01F1CF}" presName="spaceA" presStyleCnt="0"/>
      <dgm:spPr/>
    </dgm:pt>
    <dgm:pt modelId="{B3408052-52B6-49D5-AFDB-EB8D5742D427}" type="pres">
      <dgm:prSet presAssocID="{4FCA9AAF-E559-41E4-9B19-AB484CAB0C7E}" presName="space" presStyleCnt="0"/>
      <dgm:spPr/>
    </dgm:pt>
    <dgm:pt modelId="{C49040EA-FE35-4478-8C10-1F2F49ED22D5}" type="pres">
      <dgm:prSet presAssocID="{50834F0F-278C-4174-B3EB-3180ACD70938}" presName="compositeB" presStyleCnt="0"/>
      <dgm:spPr/>
    </dgm:pt>
    <dgm:pt modelId="{D4453C13-B9DA-47F9-895F-36064F0BA6DC}" type="pres">
      <dgm:prSet presAssocID="{50834F0F-278C-4174-B3EB-3180ACD70938}" presName="textB" presStyleLbl="revTx" presStyleIdx="3" presStyleCnt="7" custScaleX="147337">
        <dgm:presLayoutVars>
          <dgm:bulletEnabled val="1"/>
        </dgm:presLayoutVars>
      </dgm:prSet>
      <dgm:spPr/>
    </dgm:pt>
    <dgm:pt modelId="{202DD130-11BC-4158-951D-BE08C23514E1}" type="pres">
      <dgm:prSet presAssocID="{50834F0F-278C-4174-B3EB-3180ACD70938}" presName="circleB" presStyleLbl="node1" presStyleIdx="3" presStyleCnt="7"/>
      <dgm:spPr/>
    </dgm:pt>
    <dgm:pt modelId="{F2A78ADE-DC6F-4910-B113-D86215EA669F}" type="pres">
      <dgm:prSet presAssocID="{50834F0F-278C-4174-B3EB-3180ACD70938}" presName="spaceB" presStyleCnt="0"/>
      <dgm:spPr/>
    </dgm:pt>
    <dgm:pt modelId="{3420C61A-0709-4D87-9844-E58AE91A535C}" type="pres">
      <dgm:prSet presAssocID="{458609E0-5469-4015-9A84-38E2974471D2}" presName="space" presStyleCnt="0"/>
      <dgm:spPr/>
    </dgm:pt>
    <dgm:pt modelId="{CBAA87D6-4BA3-43E2-995D-6BFD5183F823}" type="pres">
      <dgm:prSet presAssocID="{2F9AAD37-1ED7-43BD-9AA5-4C3F926B087E}" presName="compositeA" presStyleCnt="0"/>
      <dgm:spPr/>
    </dgm:pt>
    <dgm:pt modelId="{5B827153-7330-40F8-BADC-A84FABBDF53F}" type="pres">
      <dgm:prSet presAssocID="{2F9AAD37-1ED7-43BD-9AA5-4C3F926B087E}" presName="textA" presStyleLbl="revTx" presStyleIdx="4" presStyleCnt="7" custScaleX="141502">
        <dgm:presLayoutVars>
          <dgm:bulletEnabled val="1"/>
        </dgm:presLayoutVars>
      </dgm:prSet>
      <dgm:spPr/>
    </dgm:pt>
    <dgm:pt modelId="{3BEFE2DB-9CFA-488B-AC22-856F2046BFFB}" type="pres">
      <dgm:prSet presAssocID="{2F9AAD37-1ED7-43BD-9AA5-4C3F926B087E}" presName="circleA" presStyleLbl="node1" presStyleIdx="4" presStyleCnt="7"/>
      <dgm:spPr/>
    </dgm:pt>
    <dgm:pt modelId="{DFC79B11-2664-4522-9307-40667CF5F313}" type="pres">
      <dgm:prSet presAssocID="{2F9AAD37-1ED7-43BD-9AA5-4C3F926B087E}" presName="spaceA" presStyleCnt="0"/>
      <dgm:spPr/>
    </dgm:pt>
    <dgm:pt modelId="{DC0D020D-91F6-4E61-AADD-886BC96098A5}" type="pres">
      <dgm:prSet presAssocID="{815737A1-92E7-4211-A182-AB346B277D0A}" presName="space" presStyleCnt="0"/>
      <dgm:spPr/>
    </dgm:pt>
    <dgm:pt modelId="{22E0C406-0504-4DA6-9FBB-AF4359C8D009}" type="pres">
      <dgm:prSet presAssocID="{E87C1995-6977-473C-961E-A4404EA5BC8D}" presName="compositeB" presStyleCnt="0"/>
      <dgm:spPr/>
    </dgm:pt>
    <dgm:pt modelId="{1BC347EB-98E3-4E99-B413-62021B2B7E0E}" type="pres">
      <dgm:prSet presAssocID="{E87C1995-6977-473C-961E-A4404EA5BC8D}" presName="textB" presStyleLbl="revTx" presStyleIdx="5" presStyleCnt="7" custScaleX="146742">
        <dgm:presLayoutVars>
          <dgm:bulletEnabled val="1"/>
        </dgm:presLayoutVars>
      </dgm:prSet>
      <dgm:spPr/>
    </dgm:pt>
    <dgm:pt modelId="{8B4D8C61-C344-47E4-B4EA-E52E60135EB0}" type="pres">
      <dgm:prSet presAssocID="{E87C1995-6977-473C-961E-A4404EA5BC8D}" presName="circleB" presStyleLbl="node1" presStyleIdx="5" presStyleCnt="7"/>
      <dgm:spPr/>
    </dgm:pt>
    <dgm:pt modelId="{9C24C94E-B029-433C-8D6A-E64473070695}" type="pres">
      <dgm:prSet presAssocID="{E87C1995-6977-473C-961E-A4404EA5BC8D}" presName="spaceB" presStyleCnt="0"/>
      <dgm:spPr/>
    </dgm:pt>
    <dgm:pt modelId="{6593089A-8BF3-4301-B65A-F132AC0EC5E3}" type="pres">
      <dgm:prSet presAssocID="{EDB4F0FC-7F38-41DB-B0B8-EE43B89F9154}" presName="space" presStyleCnt="0"/>
      <dgm:spPr/>
    </dgm:pt>
    <dgm:pt modelId="{DDE899FF-D74E-4BD6-AA6E-291A7556B308}" type="pres">
      <dgm:prSet presAssocID="{5750CB4D-8D50-42B5-B555-5DA74342BC48}" presName="compositeA" presStyleCnt="0"/>
      <dgm:spPr/>
    </dgm:pt>
    <dgm:pt modelId="{7CE03305-9D84-496A-A9A5-1F1B0ABDA4A4}" type="pres">
      <dgm:prSet presAssocID="{5750CB4D-8D50-42B5-B555-5DA74342BC48}" presName="textA" presStyleLbl="revTx" presStyleIdx="6" presStyleCnt="7">
        <dgm:presLayoutVars>
          <dgm:bulletEnabled val="1"/>
        </dgm:presLayoutVars>
      </dgm:prSet>
      <dgm:spPr/>
    </dgm:pt>
    <dgm:pt modelId="{0C3C10F7-BCA2-4A18-8347-1A59E4FDB6D5}" type="pres">
      <dgm:prSet presAssocID="{5750CB4D-8D50-42B5-B555-5DA74342BC48}" presName="circleA" presStyleLbl="node1" presStyleIdx="6" presStyleCnt="7"/>
      <dgm:spPr/>
    </dgm:pt>
    <dgm:pt modelId="{134A8F16-BE6F-4A9C-B1F6-DB94784DB2A1}" type="pres">
      <dgm:prSet presAssocID="{5750CB4D-8D50-42B5-B555-5DA74342BC48}" presName="spaceA" presStyleCnt="0"/>
      <dgm:spPr/>
    </dgm:pt>
  </dgm:ptLst>
  <dgm:cxnLst>
    <dgm:cxn modelId="{9B6CB014-6C8E-42E4-A836-91BC9B974E7C}" srcId="{1DFD9E14-99D1-40FF-8A7C-73E58EFAA448}" destId="{2F9AAD37-1ED7-43BD-9AA5-4C3F926B087E}" srcOrd="4" destOrd="0" parTransId="{E772BDB7-D686-490B-A0DB-216E6FD6B2A1}" sibTransId="{815737A1-92E7-4211-A182-AB346B277D0A}"/>
    <dgm:cxn modelId="{13185821-1C87-40EE-8111-9EA956A1B0F6}" type="presOf" srcId="{50834F0F-278C-4174-B3EB-3180ACD70938}" destId="{D4453C13-B9DA-47F9-895F-36064F0BA6DC}" srcOrd="0" destOrd="0" presId="urn:microsoft.com/office/officeart/2005/8/layout/hProcess11"/>
    <dgm:cxn modelId="{6621E022-8245-4053-AEE2-D952BEB2DB76}" type="presOf" srcId="{5750CB4D-8D50-42B5-B555-5DA74342BC48}" destId="{7CE03305-9D84-496A-A9A5-1F1B0ABDA4A4}" srcOrd="0" destOrd="0" presId="urn:microsoft.com/office/officeart/2005/8/layout/hProcess11"/>
    <dgm:cxn modelId="{3F4B3B25-9D9C-4A4B-BB1D-9277E6804DE4}" srcId="{1DFD9E14-99D1-40FF-8A7C-73E58EFAA448}" destId="{5750CB4D-8D50-42B5-B555-5DA74342BC48}" srcOrd="6" destOrd="0" parTransId="{72ED11AA-31D0-4ABF-A41E-1694592385E5}" sibTransId="{236D1809-D697-47C8-B6B5-6A762DCAD679}"/>
    <dgm:cxn modelId="{D60C5229-C1AE-4D2E-8F18-6443FB0844CD}" type="presOf" srcId="{1DFD9E14-99D1-40FF-8A7C-73E58EFAA448}" destId="{9C73D140-C619-4655-9A39-7EB2136FA2A0}" srcOrd="0" destOrd="0" presId="urn:microsoft.com/office/officeart/2005/8/layout/hProcess11"/>
    <dgm:cxn modelId="{BB68E364-8403-4F32-9E4F-FAE986FCCD1F}" type="presOf" srcId="{2F9AAD37-1ED7-43BD-9AA5-4C3F926B087E}" destId="{5B827153-7330-40F8-BADC-A84FABBDF53F}" srcOrd="0" destOrd="0" presId="urn:microsoft.com/office/officeart/2005/8/layout/hProcess11"/>
    <dgm:cxn modelId="{8DFEE64C-CBB1-439E-BD3D-392435DBDEAB}" type="presOf" srcId="{0EFA7C51-E98B-45A3-A619-8C0D78CA7A11}" destId="{6408AC23-B3DE-4251-99BF-4BB2B0861486}" srcOrd="0" destOrd="0" presId="urn:microsoft.com/office/officeart/2005/8/layout/hProcess11"/>
    <dgm:cxn modelId="{BFEC4A78-143B-46C3-918B-F13CAA201277}" srcId="{1DFD9E14-99D1-40FF-8A7C-73E58EFAA448}" destId="{0EFA7C51-E98B-45A3-A619-8C0D78CA7A11}" srcOrd="1" destOrd="0" parTransId="{D4A90EDC-C89B-417B-811F-569E4BDF01DF}" sibTransId="{C391D6EE-95AF-4DEC-A9D0-2B5210BB0B69}"/>
    <dgm:cxn modelId="{EA90047C-B608-4DEC-90D6-15A739FB349D}" type="presOf" srcId="{E79F0575-31BF-42FC-8EEE-A064E90A84F9}" destId="{5C080B10-4F0B-4F02-91F9-7C95559E4116}" srcOrd="0" destOrd="0" presId="urn:microsoft.com/office/officeart/2005/8/layout/hProcess11"/>
    <dgm:cxn modelId="{DC112CAF-8418-42FD-B784-F5F3425C1F6C}" srcId="{1DFD9E14-99D1-40FF-8A7C-73E58EFAA448}" destId="{E79F0575-31BF-42FC-8EEE-A064E90A84F9}" srcOrd="0" destOrd="0" parTransId="{B5029D49-0282-4DB6-9C3F-75BE17EE90B1}" sibTransId="{A3E45FA8-90D0-452E-B8FD-7EAD66E21969}"/>
    <dgm:cxn modelId="{301B8ACB-DBAD-4249-93D0-7703D7B4A651}" type="presOf" srcId="{E87C1995-6977-473C-961E-A4404EA5BC8D}" destId="{1BC347EB-98E3-4E99-B413-62021B2B7E0E}" srcOrd="0" destOrd="0" presId="urn:microsoft.com/office/officeart/2005/8/layout/hProcess11"/>
    <dgm:cxn modelId="{9ADFCDD0-8FEE-4ECD-A87B-DFA146BB3A68}" srcId="{1DFD9E14-99D1-40FF-8A7C-73E58EFAA448}" destId="{E87C1995-6977-473C-961E-A4404EA5BC8D}" srcOrd="5" destOrd="0" parTransId="{13E9FCCD-31AF-4B57-883E-AC0F2A42DBEC}" sibTransId="{EDB4F0FC-7F38-41DB-B0B8-EE43B89F9154}"/>
    <dgm:cxn modelId="{EFA9A1E6-C804-4791-999D-9EDC3162782B}" srcId="{1DFD9E14-99D1-40FF-8A7C-73E58EFAA448}" destId="{50834F0F-278C-4174-B3EB-3180ACD70938}" srcOrd="3" destOrd="0" parTransId="{A76CA93C-AC55-4838-9D4A-0F9B0B694D03}" sibTransId="{458609E0-5469-4015-9A84-38E2974471D2}"/>
    <dgm:cxn modelId="{D9DCAFE6-75E2-447B-AEAD-89786C1E4DC3}" type="presOf" srcId="{E93AC12D-A894-405E-A596-03D82F01F1CF}" destId="{395AB1E8-2B7A-427C-B755-BA4EE686A7D6}" srcOrd="0" destOrd="0" presId="urn:microsoft.com/office/officeart/2005/8/layout/hProcess11"/>
    <dgm:cxn modelId="{13667AF1-4BD3-4FB3-9763-30EF94B5583B}" srcId="{1DFD9E14-99D1-40FF-8A7C-73E58EFAA448}" destId="{E93AC12D-A894-405E-A596-03D82F01F1CF}" srcOrd="2" destOrd="0" parTransId="{51815C39-4579-483C-9FBF-29D7BEBF4271}" sibTransId="{4FCA9AAF-E559-41E4-9B19-AB484CAB0C7E}"/>
    <dgm:cxn modelId="{BB26F042-6B20-4A7E-A427-708A08F732C8}" type="presParOf" srcId="{9C73D140-C619-4655-9A39-7EB2136FA2A0}" destId="{1D6A37A7-99C0-4645-8032-B2EE2AA229F6}" srcOrd="0" destOrd="0" presId="urn:microsoft.com/office/officeart/2005/8/layout/hProcess11"/>
    <dgm:cxn modelId="{67E58CA9-ABA1-4AA5-9E84-BF8B78F34A24}" type="presParOf" srcId="{9C73D140-C619-4655-9A39-7EB2136FA2A0}" destId="{88DA7948-48E2-4AE2-8FF3-32D261F668B1}" srcOrd="1" destOrd="0" presId="urn:microsoft.com/office/officeart/2005/8/layout/hProcess11"/>
    <dgm:cxn modelId="{7D0F4622-2BF2-4E41-AEF8-89D4080DABBF}" type="presParOf" srcId="{88DA7948-48E2-4AE2-8FF3-32D261F668B1}" destId="{ED35C6A4-D960-471A-AAD4-36FAAA35A9CB}" srcOrd="0" destOrd="0" presId="urn:microsoft.com/office/officeart/2005/8/layout/hProcess11"/>
    <dgm:cxn modelId="{D3939297-B7A5-4989-8AA0-9297A1BB27C0}" type="presParOf" srcId="{ED35C6A4-D960-471A-AAD4-36FAAA35A9CB}" destId="{5C080B10-4F0B-4F02-91F9-7C95559E4116}" srcOrd="0" destOrd="0" presId="urn:microsoft.com/office/officeart/2005/8/layout/hProcess11"/>
    <dgm:cxn modelId="{7B315B6D-57FE-4EC5-87D2-AFEA376D7193}" type="presParOf" srcId="{ED35C6A4-D960-471A-AAD4-36FAAA35A9CB}" destId="{54D7396C-D75A-4758-9945-57BA125DD746}" srcOrd="1" destOrd="0" presId="urn:microsoft.com/office/officeart/2005/8/layout/hProcess11"/>
    <dgm:cxn modelId="{9E2487EF-02C9-4433-9AB8-D1C1A2DA98B8}" type="presParOf" srcId="{ED35C6A4-D960-471A-AAD4-36FAAA35A9CB}" destId="{CE884C08-D598-44FF-8493-04A439F58C44}" srcOrd="2" destOrd="0" presId="urn:microsoft.com/office/officeart/2005/8/layout/hProcess11"/>
    <dgm:cxn modelId="{510663CF-F632-478E-B47C-246AE452F5E1}" type="presParOf" srcId="{88DA7948-48E2-4AE2-8FF3-32D261F668B1}" destId="{9DF4D180-197C-42CB-8FFA-1BA1342DDFAA}" srcOrd="1" destOrd="0" presId="urn:microsoft.com/office/officeart/2005/8/layout/hProcess11"/>
    <dgm:cxn modelId="{9A13DD39-40FC-46F7-B4D7-2AA69E969A64}" type="presParOf" srcId="{88DA7948-48E2-4AE2-8FF3-32D261F668B1}" destId="{90EE2FE9-762F-4F4C-8FBB-CD8B9A1E13CA}" srcOrd="2" destOrd="0" presId="urn:microsoft.com/office/officeart/2005/8/layout/hProcess11"/>
    <dgm:cxn modelId="{87D0B568-7CF4-4583-AF57-5A3E9D9E6F62}" type="presParOf" srcId="{90EE2FE9-762F-4F4C-8FBB-CD8B9A1E13CA}" destId="{6408AC23-B3DE-4251-99BF-4BB2B0861486}" srcOrd="0" destOrd="0" presId="urn:microsoft.com/office/officeart/2005/8/layout/hProcess11"/>
    <dgm:cxn modelId="{F5A986EA-FC9B-430B-B7F9-E4EC4D55B879}" type="presParOf" srcId="{90EE2FE9-762F-4F4C-8FBB-CD8B9A1E13CA}" destId="{03E725F1-C47E-4199-B463-8A11DA5CC42D}" srcOrd="1" destOrd="0" presId="urn:microsoft.com/office/officeart/2005/8/layout/hProcess11"/>
    <dgm:cxn modelId="{ED7F7F1F-C68E-4F77-8D88-2CEEB07A1555}" type="presParOf" srcId="{90EE2FE9-762F-4F4C-8FBB-CD8B9A1E13CA}" destId="{D4EE3258-8DB4-48CC-9B90-DCA6C661C904}" srcOrd="2" destOrd="0" presId="urn:microsoft.com/office/officeart/2005/8/layout/hProcess11"/>
    <dgm:cxn modelId="{B584B393-D594-460D-934C-BF713CFF1DE5}" type="presParOf" srcId="{88DA7948-48E2-4AE2-8FF3-32D261F668B1}" destId="{9F11FAE1-9DC0-4D94-8CD7-A3F62D3DED6E}" srcOrd="3" destOrd="0" presId="urn:microsoft.com/office/officeart/2005/8/layout/hProcess11"/>
    <dgm:cxn modelId="{EE095B12-4675-4551-B7C7-8B18A398FAA5}" type="presParOf" srcId="{88DA7948-48E2-4AE2-8FF3-32D261F668B1}" destId="{16F5AF8B-9A11-4B69-8019-195DFD14583D}" srcOrd="4" destOrd="0" presId="urn:microsoft.com/office/officeart/2005/8/layout/hProcess11"/>
    <dgm:cxn modelId="{7FA19E95-19F3-435A-829C-48EB42D3FE04}" type="presParOf" srcId="{16F5AF8B-9A11-4B69-8019-195DFD14583D}" destId="{395AB1E8-2B7A-427C-B755-BA4EE686A7D6}" srcOrd="0" destOrd="0" presId="urn:microsoft.com/office/officeart/2005/8/layout/hProcess11"/>
    <dgm:cxn modelId="{7057F87E-7C62-4A1B-AC2D-95E4F5F74399}" type="presParOf" srcId="{16F5AF8B-9A11-4B69-8019-195DFD14583D}" destId="{9FE07D8E-B7DD-4CB2-8469-A0482BA36A42}" srcOrd="1" destOrd="0" presId="urn:microsoft.com/office/officeart/2005/8/layout/hProcess11"/>
    <dgm:cxn modelId="{FD48525D-12D2-43CD-90E7-8AD8A6EA803B}" type="presParOf" srcId="{16F5AF8B-9A11-4B69-8019-195DFD14583D}" destId="{85ACB89B-AF83-4A62-8D78-B449B8FBC167}" srcOrd="2" destOrd="0" presId="urn:microsoft.com/office/officeart/2005/8/layout/hProcess11"/>
    <dgm:cxn modelId="{0EAC41C9-0E28-401F-B771-10C35CC47C09}" type="presParOf" srcId="{88DA7948-48E2-4AE2-8FF3-32D261F668B1}" destId="{B3408052-52B6-49D5-AFDB-EB8D5742D427}" srcOrd="5" destOrd="0" presId="urn:microsoft.com/office/officeart/2005/8/layout/hProcess11"/>
    <dgm:cxn modelId="{3EB1EB80-C3E9-4A96-BF27-65056C9A702E}" type="presParOf" srcId="{88DA7948-48E2-4AE2-8FF3-32D261F668B1}" destId="{C49040EA-FE35-4478-8C10-1F2F49ED22D5}" srcOrd="6" destOrd="0" presId="urn:microsoft.com/office/officeart/2005/8/layout/hProcess11"/>
    <dgm:cxn modelId="{82B1F2F2-E3C2-4377-9811-E9787ADD2FA1}" type="presParOf" srcId="{C49040EA-FE35-4478-8C10-1F2F49ED22D5}" destId="{D4453C13-B9DA-47F9-895F-36064F0BA6DC}" srcOrd="0" destOrd="0" presId="urn:microsoft.com/office/officeart/2005/8/layout/hProcess11"/>
    <dgm:cxn modelId="{4E5D0F31-57D7-469A-84E3-B8BD9D0F0247}" type="presParOf" srcId="{C49040EA-FE35-4478-8C10-1F2F49ED22D5}" destId="{202DD130-11BC-4158-951D-BE08C23514E1}" srcOrd="1" destOrd="0" presId="urn:microsoft.com/office/officeart/2005/8/layout/hProcess11"/>
    <dgm:cxn modelId="{6849D0F5-53B7-4C42-90A9-052BC55D5ED0}" type="presParOf" srcId="{C49040EA-FE35-4478-8C10-1F2F49ED22D5}" destId="{F2A78ADE-DC6F-4910-B113-D86215EA669F}" srcOrd="2" destOrd="0" presId="urn:microsoft.com/office/officeart/2005/8/layout/hProcess11"/>
    <dgm:cxn modelId="{03A51797-3115-476E-9DFC-81CFE9E5F0A6}" type="presParOf" srcId="{88DA7948-48E2-4AE2-8FF3-32D261F668B1}" destId="{3420C61A-0709-4D87-9844-E58AE91A535C}" srcOrd="7" destOrd="0" presId="urn:microsoft.com/office/officeart/2005/8/layout/hProcess11"/>
    <dgm:cxn modelId="{21C42258-A344-475F-92CC-06CE6C708FEF}" type="presParOf" srcId="{88DA7948-48E2-4AE2-8FF3-32D261F668B1}" destId="{CBAA87D6-4BA3-43E2-995D-6BFD5183F823}" srcOrd="8" destOrd="0" presId="urn:microsoft.com/office/officeart/2005/8/layout/hProcess11"/>
    <dgm:cxn modelId="{3D3BC731-B3C3-4668-8496-79FD25AF48C8}" type="presParOf" srcId="{CBAA87D6-4BA3-43E2-995D-6BFD5183F823}" destId="{5B827153-7330-40F8-BADC-A84FABBDF53F}" srcOrd="0" destOrd="0" presId="urn:microsoft.com/office/officeart/2005/8/layout/hProcess11"/>
    <dgm:cxn modelId="{FD706C1A-4165-47F3-B502-697D0CEE71FE}" type="presParOf" srcId="{CBAA87D6-4BA3-43E2-995D-6BFD5183F823}" destId="{3BEFE2DB-9CFA-488B-AC22-856F2046BFFB}" srcOrd="1" destOrd="0" presId="urn:microsoft.com/office/officeart/2005/8/layout/hProcess11"/>
    <dgm:cxn modelId="{D4A11F71-7E8E-418D-9056-896F54378217}" type="presParOf" srcId="{CBAA87D6-4BA3-43E2-995D-6BFD5183F823}" destId="{DFC79B11-2664-4522-9307-40667CF5F313}" srcOrd="2" destOrd="0" presId="urn:microsoft.com/office/officeart/2005/8/layout/hProcess11"/>
    <dgm:cxn modelId="{ABB73E4B-8361-4E06-A21E-E33A5AE8FF69}" type="presParOf" srcId="{88DA7948-48E2-4AE2-8FF3-32D261F668B1}" destId="{DC0D020D-91F6-4E61-AADD-886BC96098A5}" srcOrd="9" destOrd="0" presId="urn:microsoft.com/office/officeart/2005/8/layout/hProcess11"/>
    <dgm:cxn modelId="{7C546BE8-328C-4BA0-9034-7AA9978D05AF}" type="presParOf" srcId="{88DA7948-48E2-4AE2-8FF3-32D261F668B1}" destId="{22E0C406-0504-4DA6-9FBB-AF4359C8D009}" srcOrd="10" destOrd="0" presId="urn:microsoft.com/office/officeart/2005/8/layout/hProcess11"/>
    <dgm:cxn modelId="{C05A4C2A-0303-4871-BCA8-1B7D748D0299}" type="presParOf" srcId="{22E0C406-0504-4DA6-9FBB-AF4359C8D009}" destId="{1BC347EB-98E3-4E99-B413-62021B2B7E0E}" srcOrd="0" destOrd="0" presId="urn:microsoft.com/office/officeart/2005/8/layout/hProcess11"/>
    <dgm:cxn modelId="{E862F7B1-887B-42E6-B792-341B7782906A}" type="presParOf" srcId="{22E0C406-0504-4DA6-9FBB-AF4359C8D009}" destId="{8B4D8C61-C344-47E4-B4EA-E52E60135EB0}" srcOrd="1" destOrd="0" presId="urn:microsoft.com/office/officeart/2005/8/layout/hProcess11"/>
    <dgm:cxn modelId="{928B98AA-4A22-4768-B2EF-D94CB8A686CD}" type="presParOf" srcId="{22E0C406-0504-4DA6-9FBB-AF4359C8D009}" destId="{9C24C94E-B029-433C-8D6A-E64473070695}" srcOrd="2" destOrd="0" presId="urn:microsoft.com/office/officeart/2005/8/layout/hProcess11"/>
    <dgm:cxn modelId="{49193F9E-609A-4DA9-AC9F-5AA366FB9997}" type="presParOf" srcId="{88DA7948-48E2-4AE2-8FF3-32D261F668B1}" destId="{6593089A-8BF3-4301-B65A-F132AC0EC5E3}" srcOrd="11" destOrd="0" presId="urn:microsoft.com/office/officeart/2005/8/layout/hProcess11"/>
    <dgm:cxn modelId="{51DF6D48-4C4B-48DE-8F7C-274AB6C2D479}" type="presParOf" srcId="{88DA7948-48E2-4AE2-8FF3-32D261F668B1}" destId="{DDE899FF-D74E-4BD6-AA6E-291A7556B308}" srcOrd="12" destOrd="0" presId="urn:microsoft.com/office/officeart/2005/8/layout/hProcess11"/>
    <dgm:cxn modelId="{7F7D6438-BC65-4EDF-8845-78B31F9FC27A}" type="presParOf" srcId="{DDE899FF-D74E-4BD6-AA6E-291A7556B308}" destId="{7CE03305-9D84-496A-A9A5-1F1B0ABDA4A4}" srcOrd="0" destOrd="0" presId="urn:microsoft.com/office/officeart/2005/8/layout/hProcess11"/>
    <dgm:cxn modelId="{0E51B439-D2AC-42D9-AC89-CE6A708A7300}" type="presParOf" srcId="{DDE899FF-D74E-4BD6-AA6E-291A7556B308}" destId="{0C3C10F7-BCA2-4A18-8347-1A59E4FDB6D5}" srcOrd="1" destOrd="0" presId="urn:microsoft.com/office/officeart/2005/8/layout/hProcess11"/>
    <dgm:cxn modelId="{3B84C3D8-C5DA-4A77-8CDB-317BF09BE705}" type="presParOf" srcId="{DDE899FF-D74E-4BD6-AA6E-291A7556B308}" destId="{134A8F16-BE6F-4A9C-B1F6-DB94784DB2A1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6A37A7-99C0-4645-8032-B2EE2AA229F6}">
      <dsp:nvSpPr>
        <dsp:cNvPr id="0" name=""/>
        <dsp:cNvSpPr/>
      </dsp:nvSpPr>
      <dsp:spPr>
        <a:xfrm>
          <a:off x="0" y="1427643"/>
          <a:ext cx="11007719" cy="1903525"/>
        </a:xfrm>
        <a:prstGeom prst="notched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080B10-4F0B-4F02-91F9-7C95559E4116}">
      <dsp:nvSpPr>
        <dsp:cNvPr id="0" name=""/>
        <dsp:cNvSpPr/>
      </dsp:nvSpPr>
      <dsp:spPr>
        <a:xfrm>
          <a:off x="4320" y="0"/>
          <a:ext cx="1089619" cy="19035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kern="1200" dirty="0"/>
            <a:t>Doelen</a:t>
          </a:r>
        </a:p>
      </dsp:txBody>
      <dsp:txXfrm>
        <a:off x="4320" y="0"/>
        <a:ext cx="1089619" cy="1903525"/>
      </dsp:txXfrm>
    </dsp:sp>
    <dsp:sp modelId="{54D7396C-D75A-4758-9945-57BA125DD746}">
      <dsp:nvSpPr>
        <dsp:cNvPr id="0" name=""/>
        <dsp:cNvSpPr/>
      </dsp:nvSpPr>
      <dsp:spPr>
        <a:xfrm>
          <a:off x="311189" y="2141465"/>
          <a:ext cx="475881" cy="47588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08AC23-B3DE-4251-99BF-4BB2B0861486}">
      <dsp:nvSpPr>
        <dsp:cNvPr id="0" name=""/>
        <dsp:cNvSpPr/>
      </dsp:nvSpPr>
      <dsp:spPr>
        <a:xfrm>
          <a:off x="1148420" y="2855287"/>
          <a:ext cx="1089619" cy="19035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kern="1200" dirty="0"/>
            <a:t>Test</a:t>
          </a:r>
        </a:p>
      </dsp:txBody>
      <dsp:txXfrm>
        <a:off x="1148420" y="2855287"/>
        <a:ext cx="1089619" cy="1903525"/>
      </dsp:txXfrm>
    </dsp:sp>
    <dsp:sp modelId="{03E725F1-C47E-4199-B463-8A11DA5CC42D}">
      <dsp:nvSpPr>
        <dsp:cNvPr id="0" name=""/>
        <dsp:cNvSpPr/>
      </dsp:nvSpPr>
      <dsp:spPr>
        <a:xfrm>
          <a:off x="1455289" y="2141465"/>
          <a:ext cx="475881" cy="475881"/>
        </a:xfrm>
        <a:prstGeom prst="ellipse">
          <a:avLst/>
        </a:prstGeom>
        <a:solidFill>
          <a:schemeClr val="accent4">
            <a:hueOff val="3403839"/>
            <a:satOff val="-3998"/>
            <a:lumOff val="153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5AB1E8-2B7A-427C-B755-BA4EE686A7D6}">
      <dsp:nvSpPr>
        <dsp:cNvPr id="0" name=""/>
        <dsp:cNvSpPr/>
      </dsp:nvSpPr>
      <dsp:spPr>
        <a:xfrm>
          <a:off x="2292520" y="0"/>
          <a:ext cx="1556390" cy="19035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kern="1200" dirty="0"/>
            <a:t>Stereotypen</a:t>
          </a:r>
        </a:p>
      </dsp:txBody>
      <dsp:txXfrm>
        <a:off x="2292520" y="0"/>
        <a:ext cx="1556390" cy="1903525"/>
      </dsp:txXfrm>
    </dsp:sp>
    <dsp:sp modelId="{9FE07D8E-B7DD-4CB2-8469-A0482BA36A42}">
      <dsp:nvSpPr>
        <dsp:cNvPr id="0" name=""/>
        <dsp:cNvSpPr/>
      </dsp:nvSpPr>
      <dsp:spPr>
        <a:xfrm>
          <a:off x="2832774" y="2141465"/>
          <a:ext cx="475881" cy="475881"/>
        </a:xfrm>
        <a:prstGeom prst="ellipse">
          <a:avLst/>
        </a:prstGeom>
        <a:solidFill>
          <a:schemeClr val="accent4">
            <a:hueOff val="6807678"/>
            <a:satOff val="-7995"/>
            <a:lumOff val="307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453C13-B9DA-47F9-895F-36064F0BA6DC}">
      <dsp:nvSpPr>
        <dsp:cNvPr id="0" name=""/>
        <dsp:cNvSpPr/>
      </dsp:nvSpPr>
      <dsp:spPr>
        <a:xfrm>
          <a:off x="3903391" y="2855287"/>
          <a:ext cx="1605412" cy="19035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kern="1200" dirty="0"/>
            <a:t>Vooroordelen</a:t>
          </a:r>
        </a:p>
      </dsp:txBody>
      <dsp:txXfrm>
        <a:off x="3903391" y="2855287"/>
        <a:ext cx="1605412" cy="1903525"/>
      </dsp:txXfrm>
    </dsp:sp>
    <dsp:sp modelId="{202DD130-11BC-4158-951D-BE08C23514E1}">
      <dsp:nvSpPr>
        <dsp:cNvPr id="0" name=""/>
        <dsp:cNvSpPr/>
      </dsp:nvSpPr>
      <dsp:spPr>
        <a:xfrm>
          <a:off x="4468156" y="2141465"/>
          <a:ext cx="475881" cy="475881"/>
        </a:xfrm>
        <a:prstGeom prst="ellipse">
          <a:avLst/>
        </a:prstGeom>
        <a:solidFill>
          <a:schemeClr val="accent4">
            <a:hueOff val="10211516"/>
            <a:satOff val="-11993"/>
            <a:lumOff val="4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827153-7330-40F8-BADC-A84FABBDF53F}">
      <dsp:nvSpPr>
        <dsp:cNvPr id="0" name=""/>
        <dsp:cNvSpPr/>
      </dsp:nvSpPr>
      <dsp:spPr>
        <a:xfrm>
          <a:off x="5563284" y="0"/>
          <a:ext cx="1541832" cy="19035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kern="1200" dirty="0"/>
            <a:t>Ongelijke behandeling </a:t>
          </a:r>
        </a:p>
      </dsp:txBody>
      <dsp:txXfrm>
        <a:off x="5563284" y="0"/>
        <a:ext cx="1541832" cy="1903525"/>
      </dsp:txXfrm>
    </dsp:sp>
    <dsp:sp modelId="{3BEFE2DB-9CFA-488B-AC22-856F2046BFFB}">
      <dsp:nvSpPr>
        <dsp:cNvPr id="0" name=""/>
        <dsp:cNvSpPr/>
      </dsp:nvSpPr>
      <dsp:spPr>
        <a:xfrm>
          <a:off x="6096260" y="2141465"/>
          <a:ext cx="475881" cy="475881"/>
        </a:xfrm>
        <a:prstGeom prst="ellipse">
          <a:avLst/>
        </a:prstGeom>
        <a:solidFill>
          <a:schemeClr val="accent4">
            <a:hueOff val="13615356"/>
            <a:satOff val="-15991"/>
            <a:lumOff val="614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C347EB-98E3-4E99-B413-62021B2B7E0E}">
      <dsp:nvSpPr>
        <dsp:cNvPr id="0" name=""/>
        <dsp:cNvSpPr/>
      </dsp:nvSpPr>
      <dsp:spPr>
        <a:xfrm>
          <a:off x="7159598" y="2855287"/>
          <a:ext cx="1598928" cy="19035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kern="1200" dirty="0"/>
            <a:t>Tolerantie &amp; respect</a:t>
          </a:r>
        </a:p>
      </dsp:txBody>
      <dsp:txXfrm>
        <a:off x="7159598" y="2855287"/>
        <a:ext cx="1598928" cy="1903525"/>
      </dsp:txXfrm>
    </dsp:sp>
    <dsp:sp modelId="{8B4D8C61-C344-47E4-B4EA-E52E60135EB0}">
      <dsp:nvSpPr>
        <dsp:cNvPr id="0" name=""/>
        <dsp:cNvSpPr/>
      </dsp:nvSpPr>
      <dsp:spPr>
        <a:xfrm>
          <a:off x="7721121" y="2141465"/>
          <a:ext cx="475881" cy="475881"/>
        </a:xfrm>
        <a:prstGeom prst="ellipse">
          <a:avLst/>
        </a:prstGeom>
        <a:solidFill>
          <a:schemeClr val="accent4">
            <a:hueOff val="17019194"/>
            <a:satOff val="-19988"/>
            <a:lumOff val="768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E03305-9D84-496A-A9A5-1F1B0ABDA4A4}">
      <dsp:nvSpPr>
        <dsp:cNvPr id="0" name=""/>
        <dsp:cNvSpPr/>
      </dsp:nvSpPr>
      <dsp:spPr>
        <a:xfrm>
          <a:off x="8813007" y="0"/>
          <a:ext cx="1089619" cy="19035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kern="1200" dirty="0"/>
            <a:t>Einde</a:t>
          </a:r>
        </a:p>
      </dsp:txBody>
      <dsp:txXfrm>
        <a:off x="8813007" y="0"/>
        <a:ext cx="1089619" cy="1903525"/>
      </dsp:txXfrm>
    </dsp:sp>
    <dsp:sp modelId="{0C3C10F7-BCA2-4A18-8347-1A59E4FDB6D5}">
      <dsp:nvSpPr>
        <dsp:cNvPr id="0" name=""/>
        <dsp:cNvSpPr/>
      </dsp:nvSpPr>
      <dsp:spPr>
        <a:xfrm>
          <a:off x="9119876" y="2141465"/>
          <a:ext cx="475881" cy="475881"/>
        </a:xfrm>
        <a:prstGeom prst="ellipse">
          <a:avLst/>
        </a:prstGeom>
        <a:solidFill>
          <a:schemeClr val="accent4">
            <a:hueOff val="20423033"/>
            <a:satOff val="-23986"/>
            <a:lumOff val="921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C0A8DA-D072-452B-AAFC-9979D202DBDC}" type="datetimeFigureOut">
              <a:rPr lang="nl-NL" smtClean="0"/>
              <a:t>26-1-2021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BC9001-CECE-4F31-A4DA-48A4CC4126DC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46205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BC9001-CECE-4F31-A4DA-48A4CC4126DC}" type="slidenum">
              <a:rPr lang="nl-NL" smtClean="0"/>
              <a:t>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6558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BC9001-CECE-4F31-A4DA-48A4CC4126DC}" type="slidenum">
              <a:rPr lang="nl-NL" smtClean="0"/>
              <a:t>6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25326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56A22-37AB-401D-A742-7806CAF00675}" type="datetimeFigureOut">
              <a:rPr lang="nl-NL" smtClean="0"/>
              <a:t>26-1-2021</a:t>
            </a:fld>
            <a:endParaRPr lang="nl-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11777-188A-444E-9D14-3488B99C6364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711099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56A22-37AB-401D-A742-7806CAF00675}" type="datetimeFigureOut">
              <a:rPr lang="nl-NL" smtClean="0"/>
              <a:t>26-1-2021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11777-188A-444E-9D14-3488B99C6364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45467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56A22-37AB-401D-A742-7806CAF00675}" type="datetimeFigureOut">
              <a:rPr lang="nl-NL" smtClean="0"/>
              <a:t>26-1-2021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11777-188A-444E-9D14-3488B99C6364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86148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56A22-37AB-401D-A742-7806CAF00675}" type="datetimeFigureOut">
              <a:rPr lang="nl-NL" smtClean="0"/>
              <a:t>26-1-2021</a:t>
            </a:fld>
            <a:endParaRPr lang="nl-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11777-188A-444E-9D14-3488B99C6364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61479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56A22-37AB-401D-A742-7806CAF00675}" type="datetimeFigureOut">
              <a:rPr lang="nl-NL" smtClean="0"/>
              <a:t>26-1-2021</a:t>
            </a:fld>
            <a:endParaRPr lang="nl-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11777-188A-444E-9D14-3488B99C6364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925677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56A22-37AB-401D-A742-7806CAF00675}" type="datetimeFigureOut">
              <a:rPr lang="nl-NL" smtClean="0"/>
              <a:t>26-1-2021</a:t>
            </a:fld>
            <a:endParaRPr lang="nl-NL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11777-188A-444E-9D14-3488B99C6364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2241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56A22-37AB-401D-A742-7806CAF00675}" type="datetimeFigureOut">
              <a:rPr lang="nl-NL" smtClean="0"/>
              <a:t>26-1-2021</a:t>
            </a:fld>
            <a:endParaRPr lang="nl-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11777-188A-444E-9D14-3488B99C6364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413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56A22-37AB-401D-A742-7806CAF00675}" type="datetimeFigureOut">
              <a:rPr lang="nl-NL" smtClean="0"/>
              <a:t>26-1-2021</a:t>
            </a:fld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11777-188A-444E-9D14-3488B99C6364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44417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56A22-37AB-401D-A742-7806CAF00675}" type="datetimeFigureOut">
              <a:rPr lang="nl-NL" smtClean="0"/>
              <a:t>26-1-2021</a:t>
            </a:fld>
            <a:endParaRPr lang="nl-NL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11777-188A-444E-9D14-3488B99C6364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7413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56A22-37AB-401D-A742-7806CAF00675}" type="datetimeFigureOut">
              <a:rPr lang="nl-NL" smtClean="0"/>
              <a:t>26-1-2021</a:t>
            </a:fld>
            <a:endParaRPr lang="nl-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11777-188A-444E-9D14-3488B99C6364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12039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24456A22-37AB-401D-A742-7806CAF00675}" type="datetimeFigureOut">
              <a:rPr lang="nl-NL" smtClean="0"/>
              <a:t>26-1-2021</a:t>
            </a:fld>
            <a:endParaRPr lang="nl-NL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11777-188A-444E-9D14-3488B99C6364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59139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24456A22-37AB-401D-A742-7806CAF00675}" type="datetimeFigureOut">
              <a:rPr lang="nl-NL" smtClean="0"/>
              <a:t>26-1-2021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CF911777-188A-444E-9D14-3488B99C6364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38497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0BF95563-3D99-452B-A385-AF76E58812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7" r="10124"/>
          <a:stretch/>
        </p:blipFill>
        <p:spPr>
          <a:xfrm>
            <a:off x="0" y="10"/>
            <a:ext cx="12191980" cy="685799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9184A66-8CD3-4CD2-8B6F-AFE9A33BF1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chemeClr val="bg1">
              <a:alpha val="60000"/>
            </a:schemeClr>
          </a:solidFill>
          <a:ln w="38100" cap="sq">
            <a:solidFill>
              <a:schemeClr val="tx1"/>
            </a:solidFill>
            <a:miter lim="800000"/>
          </a:ln>
        </p:spPr>
        <p:txBody>
          <a:bodyPr anchor="ctr">
            <a:normAutofit/>
          </a:bodyPr>
          <a:lstStyle/>
          <a:p>
            <a:r>
              <a:rPr lang="nl-NL" dirty="0">
                <a:solidFill>
                  <a:schemeClr val="tx1"/>
                </a:solidFill>
              </a:rPr>
              <a:t>HOE KIJK JE TEGEN ANDEREN AAN?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67592E56-FF5A-465D-AF5C-E191BDAEF1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1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79"/>
    </mc:Choice>
    <mc:Fallback xmlns="">
      <p:transition spd="slow" advTm="110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C9F208-DC76-4644-A46D-93F4AD9D4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Lesprogramma </a:t>
            </a:r>
          </a:p>
        </p:txBody>
      </p:sp>
      <p:graphicFrame>
        <p:nvGraphicFramePr>
          <p:cNvPr id="8" name="Tijdelijke aanduiding voor inhoud 7">
            <a:extLst>
              <a:ext uri="{FF2B5EF4-FFF2-40B4-BE49-F238E27FC236}">
                <a16:creationId xmlns:a16="http://schemas.microsoft.com/office/drawing/2014/main" id="{C45CEE3F-D2DA-469C-8E4F-9A833517F04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9415991"/>
              </p:ext>
            </p:extLst>
          </p:nvPr>
        </p:nvGraphicFramePr>
        <p:xfrm>
          <a:off x="766801" y="2099187"/>
          <a:ext cx="11007719" cy="4758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3598541D-5798-41AE-B0FF-3A3A2687C6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6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737"/>
    </mc:Choice>
    <mc:Fallback xmlns="">
      <p:transition spd="slow" advTm="337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6BDAC5-3832-45D9-BBA5-355D352BA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Doelen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A398C0E-AC96-46FB-A2E0-1D8BADCC5B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3020033"/>
            <a:ext cx="7729728" cy="310198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nl-NL" sz="2400" dirty="0">
                <a:solidFill>
                  <a:srgbClr val="000000"/>
                </a:solidFill>
                <a:effectLst/>
              </a:rPr>
              <a:t>​​ Je kunt het begrip stereotype beschrijven.</a:t>
            </a:r>
            <a:endParaRPr lang="nl-NL" sz="2400" dirty="0"/>
          </a:p>
          <a:p>
            <a:pPr>
              <a:buFont typeface="Wingdings" panose="05000000000000000000" pitchFamily="2" charset="2"/>
              <a:buChar char="q"/>
            </a:pPr>
            <a:r>
              <a:rPr lang="nl-NL" sz="2400" dirty="0">
                <a:solidFill>
                  <a:srgbClr val="000000"/>
                </a:solidFill>
                <a:effectLst/>
              </a:rPr>
              <a:t> Je kunt omschrijven hoe een vooroordeel ontstaat.</a:t>
            </a:r>
            <a:endParaRPr lang="nl-NL" sz="2400" dirty="0"/>
          </a:p>
          <a:p>
            <a:pPr>
              <a:buFont typeface="Wingdings" panose="05000000000000000000" pitchFamily="2" charset="2"/>
              <a:buChar char="q"/>
            </a:pPr>
            <a:r>
              <a:rPr lang="nl-NL" sz="2400" dirty="0">
                <a:solidFill>
                  <a:srgbClr val="000000"/>
                </a:solidFill>
                <a:effectLst/>
              </a:rPr>
              <a:t> Je kunt de stappen over ongelijke behandelingen benoemen.</a:t>
            </a:r>
            <a:endParaRPr lang="nl-NL" sz="2400" dirty="0"/>
          </a:p>
          <a:p>
            <a:pPr>
              <a:buFont typeface="Wingdings" panose="05000000000000000000" pitchFamily="2" charset="2"/>
              <a:buChar char="q"/>
            </a:pPr>
            <a:r>
              <a:rPr lang="nl-NL" sz="2400" dirty="0">
                <a:solidFill>
                  <a:srgbClr val="000000"/>
                </a:solidFill>
                <a:effectLst/>
              </a:rPr>
              <a:t> Je kunt het verschil tussen tolerantie en respect uitleggen.</a:t>
            </a:r>
            <a:endParaRPr lang="nl-NL" sz="2400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DED165C2-4C66-44F7-B3AB-EDF1D817AC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1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730"/>
    </mc:Choice>
    <mc:Fallback xmlns="">
      <p:transition spd="slow" advTm="207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0F1F8C-93D0-464D-81BA-B42E85AAD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Test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8F99A86B-0067-4962-84E8-831663F3A24B}"/>
              </a:ext>
            </a:extLst>
          </p:cNvPr>
          <p:cNvSpPr txBox="1"/>
          <p:nvPr/>
        </p:nvSpPr>
        <p:spPr>
          <a:xfrm>
            <a:off x="3364955" y="3013500"/>
            <a:ext cx="19431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sz="2400" dirty="0"/>
              <a:t>Leeftijd?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sz="2400" dirty="0"/>
              <a:t>Huisdieren?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sz="2400" dirty="0"/>
              <a:t>Getrouwd?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sz="2400" dirty="0"/>
              <a:t>Kinderen?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sz="2400" dirty="0"/>
              <a:t>Afkomst?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77457618-DA58-4914-BF9C-0EA066AFF7F5}"/>
              </a:ext>
            </a:extLst>
          </p:cNvPr>
          <p:cNvSpPr txBox="1"/>
          <p:nvPr/>
        </p:nvSpPr>
        <p:spPr>
          <a:xfrm>
            <a:off x="6650601" y="3013500"/>
            <a:ext cx="31813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sz="2400" dirty="0"/>
              <a:t>Hobby’s?</a:t>
            </a:r>
          </a:p>
          <a:p>
            <a:pPr marL="342900" indent="-3429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sz="2400" dirty="0"/>
              <a:t>Vrije tijd?</a:t>
            </a:r>
          </a:p>
          <a:p>
            <a:pPr marL="342900" indent="-3429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sz="2400" dirty="0"/>
              <a:t>Broers/zussen? </a:t>
            </a:r>
          </a:p>
          <a:p>
            <a:pPr marL="342900" indent="-3429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sz="2400" dirty="0"/>
              <a:t>Karakter?</a:t>
            </a:r>
          </a:p>
          <a:p>
            <a:pPr marL="342900" indent="-3429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sz="2400" dirty="0"/>
              <a:t>Geloof? </a:t>
            </a:r>
          </a:p>
          <a:p>
            <a:pPr marL="342900" indent="-3429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sz="2400" dirty="0"/>
              <a:t>Studie?</a:t>
            </a:r>
          </a:p>
          <a:p>
            <a:endParaRPr lang="nl-NL" dirty="0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BB55B7D-AEA4-47A5-88B7-EE958829DA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60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400"/>
    </mc:Choice>
    <mc:Fallback xmlns="">
      <p:transition spd="slow" advTm="35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74FD41-8AC7-4F7F-91A3-B6B327A37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Stereotypen</a:t>
            </a:r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DCE76A9A-E126-4C3E-B231-6A301FC5413C}"/>
              </a:ext>
            </a:extLst>
          </p:cNvPr>
          <p:cNvSpPr txBox="1"/>
          <p:nvPr/>
        </p:nvSpPr>
        <p:spPr>
          <a:xfrm>
            <a:off x="8424809" y="3963766"/>
            <a:ext cx="3249948" cy="2554545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endParaRPr lang="nl-NL" sz="2400" i="1" dirty="0"/>
          </a:p>
          <a:p>
            <a:r>
              <a:rPr lang="nl-NL" sz="2800" i="1" dirty="0"/>
              <a:t>Een overdreven en ongenuanceerd beeld van een groep mensen.</a:t>
            </a:r>
          </a:p>
          <a:p>
            <a:endParaRPr lang="nl-NL" sz="2400" i="1" dirty="0"/>
          </a:p>
        </p:txBody>
      </p:sp>
      <p:pic>
        <p:nvPicPr>
          <p:cNvPr id="5" name="Graphic 4" descr="Lijn met pijl: curve in tegenwijzerzin">
            <a:extLst>
              <a:ext uri="{FF2B5EF4-FFF2-40B4-BE49-F238E27FC236}">
                <a16:creationId xmlns:a16="http://schemas.microsoft.com/office/drawing/2014/main" id="{D4687105-280D-4A4A-BCFD-26BEACAE83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617751">
            <a:off x="8027575" y="2388859"/>
            <a:ext cx="1339460" cy="1339460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0EF12982-CD6C-470B-AA32-F98F8AC55E96}"/>
              </a:ext>
            </a:extLst>
          </p:cNvPr>
          <p:cNvSpPr txBox="1"/>
          <p:nvPr/>
        </p:nvSpPr>
        <p:spPr>
          <a:xfrm>
            <a:off x="1807773" y="2720760"/>
            <a:ext cx="4782401" cy="34163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nl-NL" sz="2400" i="1" dirty="0"/>
          </a:p>
          <a:p>
            <a:endParaRPr lang="nl-NL" sz="2400" i="1" dirty="0"/>
          </a:p>
          <a:p>
            <a:endParaRPr lang="nl-NL" sz="2400" i="1" dirty="0"/>
          </a:p>
          <a:p>
            <a:r>
              <a:rPr lang="nl-NL" sz="2400" i="1" dirty="0"/>
              <a:t>Een stereotype is meestal onjuist, vaak negatief en alleen maar gebaseerd op enkele ervaringen en niet op feiten.</a:t>
            </a:r>
          </a:p>
          <a:p>
            <a:endParaRPr lang="nl-NL" sz="2400" i="1" dirty="0"/>
          </a:p>
          <a:p>
            <a:endParaRPr lang="nl-NL" sz="2400" i="1" dirty="0"/>
          </a:p>
          <a:p>
            <a:endParaRPr lang="nl-NL" sz="2400" i="1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D5C7E824-D379-4961-920C-3170EE9B3E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4967" y="2458270"/>
            <a:ext cx="5756633" cy="4147790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EBCE94E-BC4B-4BE8-8523-B5EC4F2CCA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13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681"/>
    </mc:Choice>
    <mc:Fallback xmlns="">
      <p:transition spd="slow" advTm="526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B892A9-64C1-40BA-9C6F-32052FEC6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925363"/>
            <a:ext cx="7729728" cy="1188720"/>
          </a:xfrm>
        </p:spPr>
        <p:txBody>
          <a:bodyPr/>
          <a:lstStyle/>
          <a:p>
            <a:r>
              <a:rPr lang="nl-NL" dirty="0"/>
              <a:t>Vooroordelen</a:t>
            </a:r>
          </a:p>
        </p:txBody>
      </p:sp>
      <p:pic>
        <p:nvPicPr>
          <p:cNvPr id="7" name="Graphic 6" descr="Lijn met pijl: Recht">
            <a:extLst>
              <a:ext uri="{FF2B5EF4-FFF2-40B4-BE49-F238E27FC236}">
                <a16:creationId xmlns:a16="http://schemas.microsoft.com/office/drawing/2014/main" id="{DA30DFB1-97A9-4F4A-BC25-7E7135CB32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200000">
            <a:off x="2285154" y="2431556"/>
            <a:ext cx="1226918" cy="901529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02B33A68-0B90-45E2-828F-D871429433EB}"/>
              </a:ext>
            </a:extLst>
          </p:cNvPr>
          <p:cNvSpPr txBox="1"/>
          <p:nvPr/>
        </p:nvSpPr>
        <p:spPr>
          <a:xfrm>
            <a:off x="675955" y="3993645"/>
            <a:ext cx="4183721" cy="1938992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endParaRPr lang="nl-NL" i="1" dirty="0"/>
          </a:p>
          <a:p>
            <a:r>
              <a:rPr lang="nl-NL" sz="2800" i="1" dirty="0"/>
              <a:t>Is een oordeel over iemand of iets zonder dat je de feiten of de persoon kent. </a:t>
            </a:r>
          </a:p>
          <a:p>
            <a:endParaRPr lang="nl-NL" i="1" dirty="0"/>
          </a:p>
        </p:txBody>
      </p:sp>
      <p:pic>
        <p:nvPicPr>
          <p:cNvPr id="1026" name="Picture 2" descr="Colors van motorclubs in beslag nemen? - Gemeente.nu">
            <a:extLst>
              <a:ext uri="{FF2B5EF4-FFF2-40B4-BE49-F238E27FC236}">
                <a16:creationId xmlns:a16="http://schemas.microsoft.com/office/drawing/2014/main" id="{71F73697-73A3-456B-952C-2373B85549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056" y="3265358"/>
            <a:ext cx="5572339" cy="2667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nze ideeën voor vader-met-kind-activiteiten | Zin in meer: tips voor elke  dag">
            <a:extLst>
              <a:ext uri="{FF2B5EF4-FFF2-40B4-BE49-F238E27FC236}">
                <a16:creationId xmlns:a16="http://schemas.microsoft.com/office/drawing/2014/main" id="{D9B2ABCA-A461-4D9A-BE06-1901C2F0B9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867" y="3170247"/>
            <a:ext cx="6096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8C2D544C-9F17-4595-A480-34D664E0B1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96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738"/>
    </mc:Choice>
    <mc:Fallback xmlns="">
      <p:transition spd="slow" advTm="427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45385D-DD64-440B-A90D-6E657A6F9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981" y="642950"/>
            <a:ext cx="7729728" cy="1188720"/>
          </a:xfrm>
        </p:spPr>
        <p:txBody>
          <a:bodyPr>
            <a:normAutofit fontScale="90000"/>
          </a:bodyPr>
          <a:lstStyle/>
          <a:p>
            <a:br>
              <a:rPr lang="nl-NL" dirty="0"/>
            </a:br>
            <a:r>
              <a:rPr lang="nl-NL" dirty="0"/>
              <a:t>Ongelijke behandeling 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DDA8BB5-0582-4873-A441-8A3C0FA0B3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981" y="3699666"/>
            <a:ext cx="7729728" cy="3101983"/>
          </a:xfrm>
        </p:spPr>
        <p:txBody>
          <a:bodyPr/>
          <a:lstStyle/>
          <a:p>
            <a:r>
              <a:rPr lang="nl-NL" sz="2400" dirty="0"/>
              <a:t>Culturele achtergrond</a:t>
            </a:r>
          </a:p>
          <a:p>
            <a:r>
              <a:rPr lang="nl-NL" sz="2400" dirty="0"/>
              <a:t>Uiterlijk</a:t>
            </a:r>
          </a:p>
          <a:p>
            <a:r>
              <a:rPr lang="nl-NL" sz="2400" dirty="0"/>
              <a:t>Sekse (man-vrouw) </a:t>
            </a:r>
          </a:p>
          <a:p>
            <a:r>
              <a:rPr lang="nl-NL" sz="2400" dirty="0"/>
              <a:t>Leeftijd</a:t>
            </a:r>
          </a:p>
          <a:p>
            <a:r>
              <a:rPr lang="nl-NL" sz="2400" dirty="0"/>
              <a:t>Geloof </a:t>
            </a:r>
          </a:p>
          <a:p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03BEA5FA-D16E-49B5-8223-C8AD0EC05338}"/>
              </a:ext>
            </a:extLst>
          </p:cNvPr>
          <p:cNvSpPr txBox="1"/>
          <p:nvPr/>
        </p:nvSpPr>
        <p:spPr>
          <a:xfrm>
            <a:off x="4084524" y="2068450"/>
            <a:ext cx="3605062" cy="16312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2000" dirty="0"/>
              <a:t>Discriminatie: </a:t>
            </a:r>
          </a:p>
          <a:p>
            <a:endParaRPr lang="nl-NL" sz="2000" i="1" dirty="0"/>
          </a:p>
          <a:p>
            <a:r>
              <a:rPr lang="nl-NL" sz="2000" i="1" dirty="0"/>
              <a:t>Wanneer er onterecht verschil wordt gemaakt in de behandeling van mensen.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90F2BC4C-EF2E-4673-A6EE-71540879E9F7}"/>
              </a:ext>
            </a:extLst>
          </p:cNvPr>
          <p:cNvSpPr txBox="1"/>
          <p:nvPr/>
        </p:nvSpPr>
        <p:spPr>
          <a:xfrm>
            <a:off x="7922542" y="3467528"/>
            <a:ext cx="2050222" cy="187743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nl-NL" dirty="0"/>
          </a:p>
          <a:p>
            <a:r>
              <a:rPr lang="nl-NL" sz="2000" dirty="0"/>
              <a:t>Racisme:</a:t>
            </a:r>
          </a:p>
          <a:p>
            <a:r>
              <a:rPr lang="nl-NL" sz="2000" i="1" dirty="0"/>
              <a:t>Discriminatie op grond van etnische </a:t>
            </a:r>
          </a:p>
          <a:p>
            <a:r>
              <a:rPr lang="nl-NL" sz="2000" i="1" dirty="0"/>
              <a:t>achtergrond.</a:t>
            </a:r>
          </a:p>
          <a:p>
            <a:endParaRPr lang="nl-NL" i="1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5A27E555-D076-475C-AF75-2CC55D8B2F42}"/>
              </a:ext>
            </a:extLst>
          </p:cNvPr>
          <p:cNvSpPr txBox="1"/>
          <p:nvPr/>
        </p:nvSpPr>
        <p:spPr>
          <a:xfrm>
            <a:off x="10255045" y="4692891"/>
            <a:ext cx="1710813" cy="1938992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nl-NL" sz="2000" dirty="0"/>
              <a:t>Seksisme: </a:t>
            </a:r>
          </a:p>
          <a:p>
            <a:r>
              <a:rPr lang="nl-NL" sz="2000" i="1" dirty="0"/>
              <a:t>Als mensen worden gediscrimineerd op grond van hun sekse.</a:t>
            </a:r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432E935A-DBAB-43A2-8EA5-0EBE0B1A82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2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273"/>
    </mc:Choice>
    <mc:Fallback xmlns="">
      <p:transition spd="slow" advTm="782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4FF5D5-36FA-4D2E-8B2F-05290DA46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Tolerantie &amp; respect</a:t>
            </a:r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C9EA74BC-1C5C-408F-98D2-A2DC8AE0FB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659230"/>
            <a:ext cx="7729728" cy="3101983"/>
          </a:xfrm>
        </p:spPr>
        <p:txBody>
          <a:bodyPr>
            <a:normAutofit/>
          </a:bodyPr>
          <a:lstStyle/>
          <a:p>
            <a:r>
              <a:rPr lang="nl-NL" sz="2400" i="1" dirty="0"/>
              <a:t>Tolerant </a:t>
            </a:r>
            <a:r>
              <a:rPr lang="nl-NL" sz="2400" i="1" dirty="0">
                <a:sym typeface="Wingdings" panose="05000000000000000000" pitchFamily="2" charset="2"/>
              </a:rPr>
              <a:t> je accepteert dat mensen anders zijn of andere normen en waarden hebben dan jij. </a:t>
            </a:r>
            <a:r>
              <a:rPr lang="nl-NL" sz="2400" i="1" dirty="0"/>
              <a:t> </a:t>
            </a:r>
          </a:p>
          <a:p>
            <a:endParaRPr lang="nl-NL" sz="2400" i="1" dirty="0"/>
          </a:p>
          <a:p>
            <a:r>
              <a:rPr lang="nl-NL" sz="2400" i="1" dirty="0"/>
              <a:t>Respect </a:t>
            </a:r>
            <a:r>
              <a:rPr lang="nl-NL" sz="2400" i="1" dirty="0">
                <a:sym typeface="Wingdings" panose="05000000000000000000" pitchFamily="2" charset="2"/>
              </a:rPr>
              <a:t> dat je de ander in zijn of haar waarde laat. </a:t>
            </a:r>
            <a:endParaRPr lang="nl-NL" sz="2400" i="1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7921C47-09D5-4B31-982C-F2455469B5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7066" y="4567859"/>
            <a:ext cx="3695272" cy="20815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44004EC7-A7E0-4740-905C-7027BB844D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79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137"/>
    </mc:Choice>
    <mc:Fallback xmlns="">
      <p:transition spd="slow" advTm="621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419501C6-F015-4273-AF88-E0F6C8538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A677DB7-5829-45BD-9754-5EC484CC42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465429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D7157C6-B55F-46C0-B2C9-D63074AEF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2404872"/>
            <a:ext cx="3044950" cy="1627792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/>
              <a:t>Einde</a:t>
            </a:r>
          </a:p>
        </p:txBody>
      </p:sp>
      <p:pic>
        <p:nvPicPr>
          <p:cNvPr id="1026" name="Picture 2" descr="Pin op Topografie">
            <a:extLst>
              <a:ext uri="{FF2B5EF4-FFF2-40B4-BE49-F238E27FC236}">
                <a16:creationId xmlns:a16="http://schemas.microsoft.com/office/drawing/2014/main" id="{F67A94A7-4350-4067-AF10-14291C6821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1581" y="797433"/>
            <a:ext cx="5263134" cy="5263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1D5AE56E-682A-40D5-BE73-338388FD59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2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10"/>
    </mc:Choice>
    <mc:Fallback xmlns="">
      <p:transition spd="slow" advTm="154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Pakket">
  <a:themeElements>
    <a:clrScheme name="Oranjeroo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Pakke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kke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5576DD9A7A74D4DA9BAED6D8544CF23" ma:contentTypeVersion="5" ma:contentTypeDescription="Een nieuw document maken." ma:contentTypeScope="" ma:versionID="9cbb583d27cc9aa89eb53948a8dd23cd">
  <xsd:schema xmlns:xsd="http://www.w3.org/2001/XMLSchema" xmlns:xs="http://www.w3.org/2001/XMLSchema" xmlns:p="http://schemas.microsoft.com/office/2006/metadata/properties" xmlns:ns3="216610e2-2775-4ae7-8d7a-1d19d25d95f5" xmlns:ns4="6ce43e7a-2fb0-4f6a-a67c-7f3688b4b644" targetNamespace="http://schemas.microsoft.com/office/2006/metadata/properties" ma:root="true" ma:fieldsID="e1f1026942832ee043d07bbaf7b02ded" ns3:_="" ns4:_="">
    <xsd:import namespace="216610e2-2775-4ae7-8d7a-1d19d25d95f5"/>
    <xsd:import namespace="6ce43e7a-2fb0-4f6a-a67c-7f3688b4b64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6610e2-2775-4ae7-8d7a-1d19d25d95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e43e7a-2fb0-4f6a-a67c-7f3688b4b64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644CC56-1572-4E66-A5FF-A53DFEB5819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A43917-F4F4-49AB-9D6A-C5827BD1BFAB}">
  <ds:schemaRefs>
    <ds:schemaRef ds:uri="http://purl.org/dc/terms/"/>
    <ds:schemaRef ds:uri="6ce43e7a-2fb0-4f6a-a67c-7f3688b4b644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216610e2-2775-4ae7-8d7a-1d19d25d95f5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3389602-81F0-4AA2-8662-2974925A96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6610e2-2775-4ae7-8d7a-1d19d25d95f5"/>
    <ds:schemaRef ds:uri="6ce43e7a-2fb0-4f6a-a67c-7f3688b4b64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216</Words>
  <Application>Microsoft Office PowerPoint</Application>
  <PresentationFormat>Breedbeeld</PresentationFormat>
  <Paragraphs>59</Paragraphs>
  <Slides>9</Slides>
  <Notes>2</Notes>
  <HiddenSlides>0</HiddenSlides>
  <MMClips>9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4" baseType="lpstr">
      <vt:lpstr>Arial</vt:lpstr>
      <vt:lpstr>Calibri</vt:lpstr>
      <vt:lpstr>Gill Sans MT</vt:lpstr>
      <vt:lpstr>Wingdings</vt:lpstr>
      <vt:lpstr>Pakket</vt:lpstr>
      <vt:lpstr>HOE KIJK JE TEGEN ANDEREN AAN?</vt:lpstr>
      <vt:lpstr>Lesprogramma </vt:lpstr>
      <vt:lpstr>Doelen</vt:lpstr>
      <vt:lpstr>Test</vt:lpstr>
      <vt:lpstr>Stereotypen</vt:lpstr>
      <vt:lpstr>Vooroordelen</vt:lpstr>
      <vt:lpstr> Ongelijke behandeling  </vt:lpstr>
      <vt:lpstr>Tolerantie &amp; respect</vt:lpstr>
      <vt:lpstr>Einde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HOE KIJK JE TEGEN ANDEREN AAN?</dc:title>
  <dc:creator>Dilara Saribek (0964385)</dc:creator>
  <cp:lastModifiedBy>Naciyenur Saribek</cp:lastModifiedBy>
  <cp:revision>5</cp:revision>
  <dcterms:created xsi:type="dcterms:W3CDTF">2021-01-26T01:18:57Z</dcterms:created>
  <dcterms:modified xsi:type="dcterms:W3CDTF">2021-01-26T02:17:55Z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0x01010015576DD9A7A74D4DA9BAED6D8544CF23</vt:lpwstr>
  </property>
</Properties>
</file>