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6" r:id="rId5"/>
  </p:sldIdLst>
  <p:sldSz cx="9144000" cy="6858000" type="screen4x3"/>
  <p:notesSz cx="6742113" cy="987266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F9FCD1C-0045-4E68-84DB-8A9C87D55F6A}" v="11" dt="2021-01-19T15:45:52.1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76" autoAdjust="0"/>
    <p:restoredTop sz="94660"/>
  </p:normalViewPr>
  <p:slideViewPr>
    <p:cSldViewPr>
      <p:cViewPr varScale="1">
        <p:scale>
          <a:sx n="78" d="100"/>
          <a:sy n="78" d="100"/>
        </p:scale>
        <p:origin x="1891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alerie van den Berg" userId="b7f64057-db8e-423a-b2b5-100c21bc0b3b" providerId="ADAL" clId="{789C9E2D-955D-478B-B20A-C20CADBCEE8B}"/>
    <pc:docChg chg="modSld">
      <pc:chgData name="Valerie van den Berg" userId="b7f64057-db8e-423a-b2b5-100c21bc0b3b" providerId="ADAL" clId="{789C9E2D-955D-478B-B20A-C20CADBCEE8B}" dt="2020-01-28T14:30:29.690" v="47" actId="20577"/>
      <pc:docMkLst>
        <pc:docMk/>
      </pc:docMkLst>
      <pc:sldChg chg="modSp">
        <pc:chgData name="Valerie van den Berg" userId="b7f64057-db8e-423a-b2b5-100c21bc0b3b" providerId="ADAL" clId="{789C9E2D-955D-478B-B20A-C20CADBCEE8B}" dt="2020-01-28T14:30:29.690" v="47" actId="20577"/>
        <pc:sldMkLst>
          <pc:docMk/>
          <pc:sldMk cId="4159768415" sldId="256"/>
        </pc:sldMkLst>
        <pc:spChg chg="mod">
          <ac:chgData name="Valerie van den Berg" userId="b7f64057-db8e-423a-b2b5-100c21bc0b3b" providerId="ADAL" clId="{789C9E2D-955D-478B-B20A-C20CADBCEE8B}" dt="2020-01-28T14:28:52.118" v="39" actId="20577"/>
          <ac:spMkLst>
            <pc:docMk/>
            <pc:sldMk cId="4159768415" sldId="256"/>
            <ac:spMk id="9" creationId="{00000000-0000-0000-0000-000000000000}"/>
          </ac:spMkLst>
        </pc:spChg>
        <pc:spChg chg="mod">
          <ac:chgData name="Valerie van den Berg" userId="b7f64057-db8e-423a-b2b5-100c21bc0b3b" providerId="ADAL" clId="{789C9E2D-955D-478B-B20A-C20CADBCEE8B}" dt="2020-01-28T14:30:29.690" v="47" actId="20577"/>
          <ac:spMkLst>
            <pc:docMk/>
            <pc:sldMk cId="4159768415" sldId="256"/>
            <ac:spMk id="17" creationId="{00000000-0000-0000-0000-000000000000}"/>
          </ac:spMkLst>
        </pc:spChg>
      </pc:sldChg>
    </pc:docChg>
  </pc:docChgLst>
  <pc:docChgLst>
    <pc:chgData name="Marieke Drabbe" userId="b9b1a049-6b87-453c-9d4e-1b3ea0ffd634" providerId="ADAL" clId="{BF9FCD1C-0045-4E68-84DB-8A9C87D55F6A}"/>
    <pc:docChg chg="modSld">
      <pc:chgData name="Marieke Drabbe" userId="b9b1a049-6b87-453c-9d4e-1b3ea0ffd634" providerId="ADAL" clId="{BF9FCD1C-0045-4E68-84DB-8A9C87D55F6A}" dt="2021-01-19T15:45:52.169" v="31" actId="1076"/>
      <pc:docMkLst>
        <pc:docMk/>
      </pc:docMkLst>
      <pc:sldChg chg="modSp mod">
        <pc:chgData name="Marieke Drabbe" userId="b9b1a049-6b87-453c-9d4e-1b3ea0ffd634" providerId="ADAL" clId="{BF9FCD1C-0045-4E68-84DB-8A9C87D55F6A}" dt="2021-01-19T15:45:52.169" v="31" actId="1076"/>
        <pc:sldMkLst>
          <pc:docMk/>
          <pc:sldMk cId="4159768415" sldId="256"/>
        </pc:sldMkLst>
        <pc:spChg chg="mod">
          <ac:chgData name="Marieke Drabbe" userId="b9b1a049-6b87-453c-9d4e-1b3ea0ffd634" providerId="ADAL" clId="{BF9FCD1C-0045-4E68-84DB-8A9C87D55F6A}" dt="2021-01-19T15:28:33.082" v="1" actId="1076"/>
          <ac:spMkLst>
            <pc:docMk/>
            <pc:sldMk cId="4159768415" sldId="256"/>
            <ac:spMk id="9" creationId="{00000000-0000-0000-0000-000000000000}"/>
          </ac:spMkLst>
        </pc:spChg>
        <pc:spChg chg="mod">
          <ac:chgData name="Marieke Drabbe" userId="b9b1a049-6b87-453c-9d4e-1b3ea0ffd634" providerId="ADAL" clId="{BF9FCD1C-0045-4E68-84DB-8A9C87D55F6A}" dt="2021-01-19T15:28:35.712" v="2" actId="1076"/>
          <ac:spMkLst>
            <pc:docMk/>
            <pc:sldMk cId="4159768415" sldId="256"/>
            <ac:spMk id="10" creationId="{00000000-0000-0000-0000-000000000000}"/>
          </ac:spMkLst>
        </pc:spChg>
        <pc:spChg chg="mod">
          <ac:chgData name="Marieke Drabbe" userId="b9b1a049-6b87-453c-9d4e-1b3ea0ffd634" providerId="ADAL" clId="{BF9FCD1C-0045-4E68-84DB-8A9C87D55F6A}" dt="2021-01-19T15:45:52.169" v="31" actId="1076"/>
          <ac:spMkLst>
            <pc:docMk/>
            <pc:sldMk cId="4159768415" sldId="256"/>
            <ac:spMk id="11" creationId="{00000000-0000-0000-0000-000000000000}"/>
          </ac:spMkLst>
        </pc:spChg>
        <pc:spChg chg="mod">
          <ac:chgData name="Marieke Drabbe" userId="b9b1a049-6b87-453c-9d4e-1b3ea0ffd634" providerId="ADAL" clId="{BF9FCD1C-0045-4E68-84DB-8A9C87D55F6A}" dt="2021-01-19T15:28:49.914" v="10" actId="20577"/>
          <ac:spMkLst>
            <pc:docMk/>
            <pc:sldMk cId="4159768415" sldId="256"/>
            <ac:spMk id="17" creationId="{00000000-0000-0000-0000-000000000000}"/>
          </ac:spMkLst>
        </pc:spChg>
        <pc:picChg chg="mod">
          <ac:chgData name="Marieke Drabbe" userId="b9b1a049-6b87-453c-9d4e-1b3ea0ffd634" providerId="ADAL" clId="{BF9FCD1C-0045-4E68-84DB-8A9C87D55F6A}" dt="2021-01-19T15:28:45.962" v="6" actId="1076"/>
          <ac:picMkLst>
            <pc:docMk/>
            <pc:sldMk cId="4159768415" sldId="256"/>
            <ac:picMk id="22" creationId="{00000000-0000-0000-0000-000000000000}"/>
          </ac:picMkLst>
        </pc:picChg>
        <pc:picChg chg="mod">
          <ac:chgData name="Marieke Drabbe" userId="b9b1a049-6b87-453c-9d4e-1b3ea0ffd634" providerId="ADAL" clId="{BF9FCD1C-0045-4E68-84DB-8A9C87D55F6A}" dt="2021-01-19T15:28:43.018" v="5" actId="1076"/>
          <ac:picMkLst>
            <pc:docMk/>
            <pc:sldMk cId="4159768415" sldId="256"/>
            <ac:picMk id="23" creationId="{00000000-0000-0000-0000-000000000000}"/>
          </ac:picMkLst>
        </pc:picChg>
        <pc:picChg chg="mod">
          <ac:chgData name="Marieke Drabbe" userId="b9b1a049-6b87-453c-9d4e-1b3ea0ffd634" providerId="ADAL" clId="{BF9FCD1C-0045-4E68-84DB-8A9C87D55F6A}" dt="2021-01-19T15:28:41.193" v="4" actId="1076"/>
          <ac:picMkLst>
            <pc:docMk/>
            <pc:sldMk cId="4159768415" sldId="256"/>
            <ac:picMk id="24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48C3D6-6F8C-4930-A855-F0E3C0710329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35537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4212" y="4689515"/>
            <a:ext cx="539369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18971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BB16E3-DB88-43F2-B191-AB6D10F233E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2992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B16E3-DB88-43F2-B191-AB6D10F233E3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2349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3961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9728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1902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264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7250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2352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7235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837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7269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6652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2441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D67E4C-19F1-4586-87AA-751BC1D0EDC5}" type="datetimeFigureOut">
              <a:rPr lang="nl-NL" smtClean="0"/>
              <a:t>19-1-2021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9377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jpeg"/><Relationship Id="rId3" Type="http://schemas.openxmlformats.org/officeDocument/2006/relationships/hyperlink" Target="https://madeblue.org/waterschaarste-hoe-staan-we-ervoor-en-waar-gaat-het-heen/" TargetMode="External"/><Relationship Id="rId7" Type="http://schemas.openxmlformats.org/officeDocument/2006/relationships/image" Target="../media/image2.png"/><Relationship Id="rId12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11" Type="http://schemas.openxmlformats.org/officeDocument/2006/relationships/image" Target="../media/image6.png"/><Relationship Id="rId5" Type="http://schemas.openxmlformats.org/officeDocument/2006/relationships/hyperlink" Target="https://www.wur.nl/nl/show/Klimaat-en-energie-1.htm" TargetMode="External"/><Relationship Id="rId10" Type="http://schemas.openxmlformats.org/officeDocument/2006/relationships/image" Target="../media/image5.png"/><Relationship Id="rId4" Type="http://schemas.openxmlformats.org/officeDocument/2006/relationships/hyperlink" Target="https://www.rijksoverheid.nl/onderwerpen/water/maatregelen-voor-voldoende-zoet-water" TargetMode="External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-29232" y="0"/>
            <a:ext cx="556077" cy="6858000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034239" y="2327467"/>
            <a:ext cx="3823857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Leerproduct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Een verslag met daarin 3 uitgewerkte </a:t>
            </a:r>
            <a:r>
              <a:rPr lang="nl-NL" sz="1200" dirty="0"/>
              <a:t>maatschappelijke uitdagingen/problemen van de stad van de toekomst onderbouwd met actuele bronnen.</a:t>
            </a:r>
            <a:endParaRPr lang="nl-NL" sz="1200" dirty="0">
              <a:ea typeface="Calibri" pitchFamily="34" charset="0"/>
              <a:cs typeface="Arial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025603" y="3412050"/>
            <a:ext cx="3823857" cy="26776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pPr>
              <a:defRPr/>
            </a:pPr>
            <a:r>
              <a:rPr lang="nl-NL" sz="1200" b="1" dirty="0" err="1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Leerpad</a:t>
            </a: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     </a:t>
            </a:r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                                                                               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Ga op zoek naar stedelijke uitdagingen op het gebied van leefbaarheid in de stad op dit moment en de nabije toekomst. Dat mogen wereldwijde uitdagingen zijn.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Koppel ontwikkelingen die wereldwijd plaatsvinden op het gebied van steden en jouw specialisatie aan de uitdagingen.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Zoek betrouwbare bronnen die de gevonden ontwikkelingen, uitdagingen en thema’s onderbouwen.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Werk 3 uitdagingen en de daarbij behorende ontwikkelingen uit beargumenteerd met de gevonden bronnen.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Beschrijf per uitdaging waarom het belangrijk is voor de stad van de toekomst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5445822" y="756400"/>
            <a:ext cx="3500438" cy="12003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Samenwerken</a:t>
            </a:r>
            <a:r>
              <a:rPr lang="nl-NL" sz="1100" b="1" dirty="0">
                <a:ea typeface="Calibri" pitchFamily="34" charset="0"/>
                <a:cs typeface="Arial" charset="0"/>
              </a:rPr>
              <a:t>		</a:t>
            </a:r>
            <a:endParaRPr lang="nl-NL" sz="1100" b="1" dirty="0">
              <a:solidFill>
                <a:srgbClr val="0070C0"/>
              </a:solidFill>
              <a:ea typeface="Calibri" pitchFamily="34" charset="0"/>
              <a:cs typeface="Arial" charset="0"/>
            </a:endParaRP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Deze opdracht maak je alleen of in tweetallen. 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Plaats je product op het Leerplatform.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Bekijk leerproducten van anderen en geef feedback.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Deadline product: </a:t>
            </a:r>
            <a:r>
              <a:rPr lang="nl-NL" sz="1200" b="1" dirty="0">
                <a:ea typeface="Calibri" pitchFamily="34" charset="0"/>
                <a:cs typeface="Arial" charset="0"/>
              </a:rPr>
              <a:t>12-02-2021</a:t>
            </a:r>
            <a:endParaRPr lang="nl-NL" sz="1200" dirty="0">
              <a:ea typeface="Calibri" pitchFamily="34" charset="0"/>
              <a:cs typeface="Arial" charset="0"/>
            </a:endParaRP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5450187" y="2134969"/>
            <a:ext cx="3507254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Bijeenkomsten</a:t>
            </a:r>
          </a:p>
          <a:p>
            <a:pPr marL="171450" indent="-17145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Bijeenkomsten stad van de toekomst </a:t>
            </a:r>
          </a:p>
          <a:p>
            <a:pPr marL="171450" indent="-17145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Bijeenkomsten specialisatie</a:t>
            </a: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5453595" y="2963395"/>
            <a:ext cx="3500438" cy="138499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>
              <a:defRPr/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Bronnen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nl-NL" sz="12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  <a:hlinkClick r:id="rId3"/>
              </a:rPr>
              <a:t>https://madeblue.org/waterschaarste-hoe-staan-we-ervoor-en-waar-gaat-het-heen/</a:t>
            </a:r>
            <a:r>
              <a:rPr lang="nl-NL" sz="1200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nl-NL" sz="12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  <a:hlinkClick r:id="rId4"/>
              </a:rPr>
              <a:t>https://www.rijksoverheid.nl/onderwerpen/water/maatregelen-voor-voldoende-zoet-water</a:t>
            </a:r>
            <a:r>
              <a:rPr lang="nl-NL" sz="1200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nl-NL" sz="12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  <a:hlinkClick r:id="rId5"/>
              </a:rPr>
              <a:t>https://www.wur.nl/nl/show/Klimaat-en-energie-1.htm</a:t>
            </a:r>
            <a:r>
              <a:rPr lang="nl-NL" sz="1200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endParaRPr lang="nl-NL" sz="1200" dirty="0"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</p:txBody>
      </p:sp>
      <p:sp>
        <p:nvSpPr>
          <p:cNvPr id="12" name="Rechthoek 11"/>
          <p:cNvSpPr/>
          <p:nvPr/>
        </p:nvSpPr>
        <p:spPr>
          <a:xfrm>
            <a:off x="508001" y="6672145"/>
            <a:ext cx="8636000" cy="202216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14" name="Text Box 96"/>
          <p:cNvSpPr txBox="1">
            <a:spLocks noChangeArrowheads="1"/>
          </p:cNvSpPr>
          <p:nvPr/>
        </p:nvSpPr>
        <p:spPr bwMode="auto">
          <a:xfrm>
            <a:off x="1455738" y="49688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/>
          </a:p>
        </p:txBody>
      </p:sp>
      <p:sp>
        <p:nvSpPr>
          <p:cNvPr id="15" name="Text Box 103"/>
          <p:cNvSpPr txBox="1">
            <a:spLocks noChangeArrowheads="1"/>
          </p:cNvSpPr>
          <p:nvPr/>
        </p:nvSpPr>
        <p:spPr bwMode="auto">
          <a:xfrm>
            <a:off x="323850" y="2708275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/>
          </a:p>
        </p:txBody>
      </p:sp>
      <p:sp>
        <p:nvSpPr>
          <p:cNvPr id="16" name="Text Box 105"/>
          <p:cNvSpPr txBox="1">
            <a:spLocks noChangeArrowheads="1"/>
          </p:cNvSpPr>
          <p:nvPr/>
        </p:nvSpPr>
        <p:spPr bwMode="auto">
          <a:xfrm>
            <a:off x="323850" y="27813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/>
          </a:p>
        </p:txBody>
      </p:sp>
      <p:sp>
        <p:nvSpPr>
          <p:cNvPr id="17" name="Rechthoek 1"/>
          <p:cNvSpPr>
            <a:spLocks noChangeArrowheads="1"/>
          </p:cNvSpPr>
          <p:nvPr/>
        </p:nvSpPr>
        <p:spPr bwMode="auto">
          <a:xfrm>
            <a:off x="1115566" y="167118"/>
            <a:ext cx="802843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nl-NL" sz="2800" dirty="0">
                <a:latin typeface="Calibri" pitchFamily="34" charset="0"/>
              </a:rPr>
              <a:t>2021_SVT_1_WE Uitdagingen</a:t>
            </a:r>
          </a:p>
        </p:txBody>
      </p:sp>
      <p:pic>
        <p:nvPicPr>
          <p:cNvPr id="18" name="Afbeelding 17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-30585" y="0"/>
            <a:ext cx="1053380" cy="756400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7" cstate="print"/>
          <a:srcRect l="21805" r="10840"/>
          <a:stretch/>
        </p:blipFill>
        <p:spPr>
          <a:xfrm>
            <a:off x="667871" y="863600"/>
            <a:ext cx="299335" cy="412425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76207" y="2327467"/>
            <a:ext cx="263290" cy="321303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41678" y="3408476"/>
            <a:ext cx="266283" cy="416301"/>
          </a:xfrm>
          <a:prstGeom prst="rect">
            <a:avLst/>
          </a:prstGeom>
        </p:spPr>
      </p:pic>
      <p:pic>
        <p:nvPicPr>
          <p:cNvPr id="22" name="Afbeelding 21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979680" y="771497"/>
            <a:ext cx="385812" cy="263054"/>
          </a:xfrm>
          <a:prstGeom prst="rect">
            <a:avLst/>
          </a:prstGeom>
        </p:spPr>
      </p:pic>
      <p:pic>
        <p:nvPicPr>
          <p:cNvPr id="23" name="Afbeelding 22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046858" y="2964656"/>
            <a:ext cx="299225" cy="290796"/>
          </a:xfrm>
          <a:prstGeom prst="rect">
            <a:avLst/>
          </a:prstGeom>
        </p:spPr>
      </p:pic>
      <p:pic>
        <p:nvPicPr>
          <p:cNvPr id="24" name="Afbeelding 23"/>
          <p:cNvPicPr>
            <a:picLocks noChangeAspect="1"/>
          </p:cNvPicPr>
          <p:nvPr/>
        </p:nvPicPr>
        <p:blipFill rotWithShape="1">
          <a:blip r:embed="rId12" cstate="print"/>
          <a:srcRect l="17050" t="33024" r="61669" b="30375"/>
          <a:stretch/>
        </p:blipFill>
        <p:spPr>
          <a:xfrm>
            <a:off x="5076693" y="2134969"/>
            <a:ext cx="269390" cy="260485"/>
          </a:xfrm>
          <a:prstGeom prst="rect">
            <a:avLst/>
          </a:prstGeom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034241" y="769210"/>
            <a:ext cx="3823855" cy="138499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eaLnBrk="0" hangingPunct="0"/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Leerdoel</a:t>
            </a:r>
          </a:p>
          <a:p>
            <a:pPr marL="171450" indent="-171450" eaLnBrk="0" hangingPunct="0">
              <a:buFont typeface="Arial" panose="020B0604020202020204" pitchFamily="34" charset="0"/>
              <a:buChar char="•"/>
            </a:pPr>
            <a:r>
              <a:rPr lang="nl-NL" sz="1200" dirty="0"/>
              <a:t>Je kunt onderzoek doen naar de maatschappelijke uitdagingen/problemen op het gebied van duurzame water- en energievoorziening.</a:t>
            </a:r>
          </a:p>
          <a:p>
            <a:pPr marL="171450" indent="-171450" eaLnBrk="0" hangingPunct="0">
              <a:buFont typeface="Arial" panose="020B0604020202020204" pitchFamily="34" charset="0"/>
              <a:buChar char="•"/>
            </a:pPr>
            <a:r>
              <a:rPr lang="nl-NL" sz="1200" dirty="0"/>
              <a:t>Je kunt voorbeelden geven van problemen/uitdagingen op het gebied van duurzame water- en energievoorziening.</a:t>
            </a:r>
          </a:p>
        </p:txBody>
      </p:sp>
      <p:pic>
        <p:nvPicPr>
          <p:cNvPr id="1032" name="Picture 8" descr="Afbeeldingsresultaat voor fossiele brandstoffen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472517"/>
            <a:ext cx="2857500" cy="1895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976841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2" ma:contentTypeDescription="Een nieuw document maken." ma:contentTypeScope="" ma:versionID="1dc84fb11a9be35ac09a1ae920ea7357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85fd8f0e804736af8b3f71c277445723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4C67165-9A78-4053-892D-8BAD49788FD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7715363-F83E-445F-A88E-1D5574D2468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C88AE43-1301-4B43-818E-C0CB3F10C8CB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3267</TotalTime>
  <Words>231</Words>
  <Application>Microsoft Office PowerPoint</Application>
  <PresentationFormat>Diavoorstelling (4:3)</PresentationFormat>
  <Paragraphs>25</Paragraphs>
  <Slides>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4" baseType="lpstr">
      <vt:lpstr>Arial</vt:lpstr>
      <vt:lpstr>Calibri</vt:lpstr>
      <vt:lpstr>Kantoorthema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kbm</dc:creator>
  <cp:lastModifiedBy>Marieke Drabbe</cp:lastModifiedBy>
  <cp:revision>72</cp:revision>
  <cp:lastPrinted>2014-09-03T06:23:20Z</cp:lastPrinted>
  <dcterms:created xsi:type="dcterms:W3CDTF">2014-08-31T07:53:19Z</dcterms:created>
  <dcterms:modified xsi:type="dcterms:W3CDTF">2021-01-19T15:45:54Z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