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1" r:id="rId4"/>
    <p:sldId id="262" r:id="rId5"/>
    <p:sldId id="263" r:id="rId6"/>
    <p:sldId id="264" r:id="rId7"/>
    <p:sldId id="258" r:id="rId8"/>
    <p:sldId id="265" r:id="rId9"/>
    <p:sldId id="259" r:id="rId10"/>
    <p:sldId id="260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74"/>
  </p:normalViewPr>
  <p:slideViewPr>
    <p:cSldViewPr snapToGrid="0" snapToObjects="1">
      <p:cViewPr varScale="1">
        <p:scale>
          <a:sx n="76" d="100"/>
          <a:sy n="76" d="100"/>
        </p:scale>
        <p:origin x="216" y="7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5FE269-07C0-4902-96CE-B7A3B283016C}" type="doc">
      <dgm:prSet loTypeId="urn:microsoft.com/office/officeart/2005/8/layout/hierarchy1" loCatId="hierarchy" qsTypeId="urn:microsoft.com/office/officeart/2005/8/quickstyle/simple1" qsCatId="simple" csTypeId="urn:microsoft.com/office/officeart/2005/8/colors/accent2_2" csCatId="accent2"/>
      <dgm:spPr/>
      <dgm:t>
        <a:bodyPr/>
        <a:lstStyle/>
        <a:p>
          <a:endParaRPr lang="en-US"/>
        </a:p>
      </dgm:t>
    </dgm:pt>
    <dgm:pt modelId="{09143814-964A-4896-9941-28BEDA0B771A}">
      <dgm:prSet/>
      <dgm:spPr/>
      <dgm:t>
        <a:bodyPr/>
        <a:lstStyle/>
        <a:p>
          <a:r>
            <a:rPr lang="nl-NL"/>
            <a:t>Bedenk wat belangrijk is op om je verhaal te zetten. </a:t>
          </a:r>
          <a:endParaRPr lang="en-US"/>
        </a:p>
      </dgm:t>
    </dgm:pt>
    <dgm:pt modelId="{E3F1142F-4332-4FDE-B350-6E23458649C3}" type="parTrans" cxnId="{8259E273-FF16-42D5-ACC0-C8C4ED684A40}">
      <dgm:prSet/>
      <dgm:spPr/>
      <dgm:t>
        <a:bodyPr/>
        <a:lstStyle/>
        <a:p>
          <a:endParaRPr lang="en-US"/>
        </a:p>
      </dgm:t>
    </dgm:pt>
    <dgm:pt modelId="{9FA1FDBE-D623-42B5-8621-4D65EAA45DA5}" type="sibTrans" cxnId="{8259E273-FF16-42D5-ACC0-C8C4ED684A40}">
      <dgm:prSet/>
      <dgm:spPr/>
      <dgm:t>
        <a:bodyPr/>
        <a:lstStyle/>
        <a:p>
          <a:endParaRPr lang="en-US"/>
        </a:p>
      </dgm:t>
    </dgm:pt>
    <dgm:pt modelId="{588459CA-3540-4001-A2A1-D127A77CA6BE}">
      <dgm:prSet/>
      <dgm:spPr/>
      <dgm:t>
        <a:bodyPr/>
        <a:lstStyle/>
        <a:p>
          <a:r>
            <a:rPr lang="nl-NL"/>
            <a:t>Kijk niet alleen wat voor jezelf leuk is maar ook wat lezers willen leuk vinden om te lezen. </a:t>
          </a:r>
          <a:endParaRPr lang="en-US"/>
        </a:p>
      </dgm:t>
    </dgm:pt>
    <dgm:pt modelId="{1523E977-113F-417F-AF8F-188D3AA6986A}" type="parTrans" cxnId="{4F808EF7-55C4-45A7-91E3-4982C74832EE}">
      <dgm:prSet/>
      <dgm:spPr/>
      <dgm:t>
        <a:bodyPr/>
        <a:lstStyle/>
        <a:p>
          <a:endParaRPr lang="en-US"/>
        </a:p>
      </dgm:t>
    </dgm:pt>
    <dgm:pt modelId="{CACB8F56-310E-44D3-A989-A2F1B6B3F97B}" type="sibTrans" cxnId="{4F808EF7-55C4-45A7-91E3-4982C74832EE}">
      <dgm:prSet/>
      <dgm:spPr/>
      <dgm:t>
        <a:bodyPr/>
        <a:lstStyle/>
        <a:p>
          <a:endParaRPr lang="en-US"/>
        </a:p>
      </dgm:t>
    </dgm:pt>
    <dgm:pt modelId="{18DAA801-D6C1-4913-A803-6998D23E28D0}">
      <dgm:prSet/>
      <dgm:spPr/>
      <dgm:t>
        <a:bodyPr/>
        <a:lstStyle/>
        <a:p>
          <a:r>
            <a:rPr lang="nl-NL"/>
            <a:t>Kijk bij rollen voor meer informatie </a:t>
          </a:r>
          <a:endParaRPr lang="en-US"/>
        </a:p>
      </dgm:t>
    </dgm:pt>
    <dgm:pt modelId="{EB43C393-72D5-4DF4-8A2F-AEF253E47F6D}" type="parTrans" cxnId="{6EC63A4A-54FB-4DBC-B0ED-E8928C96C02D}">
      <dgm:prSet/>
      <dgm:spPr/>
      <dgm:t>
        <a:bodyPr/>
        <a:lstStyle/>
        <a:p>
          <a:endParaRPr lang="en-US"/>
        </a:p>
      </dgm:t>
    </dgm:pt>
    <dgm:pt modelId="{B5FFB981-A4F5-488F-B645-6235CCEB0B62}" type="sibTrans" cxnId="{6EC63A4A-54FB-4DBC-B0ED-E8928C96C02D}">
      <dgm:prSet/>
      <dgm:spPr/>
      <dgm:t>
        <a:bodyPr/>
        <a:lstStyle/>
        <a:p>
          <a:endParaRPr lang="en-US"/>
        </a:p>
      </dgm:t>
    </dgm:pt>
    <dgm:pt modelId="{C5EFDD05-F06A-3F41-9EE2-E495D31C8546}" type="pres">
      <dgm:prSet presAssocID="{E65FE269-07C0-4902-96CE-B7A3B283016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3F15F77-D6E1-294B-8D0D-537D3EFBBF42}" type="pres">
      <dgm:prSet presAssocID="{09143814-964A-4896-9941-28BEDA0B771A}" presName="hierRoot1" presStyleCnt="0"/>
      <dgm:spPr/>
    </dgm:pt>
    <dgm:pt modelId="{9FED5331-CF74-FE42-A7F5-52D235FF5446}" type="pres">
      <dgm:prSet presAssocID="{09143814-964A-4896-9941-28BEDA0B771A}" presName="composite" presStyleCnt="0"/>
      <dgm:spPr/>
    </dgm:pt>
    <dgm:pt modelId="{449CC244-BEF4-A14A-B944-4267F2FE06B4}" type="pres">
      <dgm:prSet presAssocID="{09143814-964A-4896-9941-28BEDA0B771A}" presName="background" presStyleLbl="node0" presStyleIdx="0" presStyleCnt="3"/>
      <dgm:spPr/>
    </dgm:pt>
    <dgm:pt modelId="{B3517F99-0A8E-624B-9BA5-26C51BC25BAD}" type="pres">
      <dgm:prSet presAssocID="{09143814-964A-4896-9941-28BEDA0B771A}" presName="text" presStyleLbl="fgAcc0" presStyleIdx="0" presStyleCnt="3">
        <dgm:presLayoutVars>
          <dgm:chPref val="3"/>
        </dgm:presLayoutVars>
      </dgm:prSet>
      <dgm:spPr/>
    </dgm:pt>
    <dgm:pt modelId="{8BC882D7-C567-B244-B3FF-2AAF2DFDB049}" type="pres">
      <dgm:prSet presAssocID="{09143814-964A-4896-9941-28BEDA0B771A}" presName="hierChild2" presStyleCnt="0"/>
      <dgm:spPr/>
    </dgm:pt>
    <dgm:pt modelId="{7CF69DAA-0358-894E-9642-DD9070FB0C6B}" type="pres">
      <dgm:prSet presAssocID="{588459CA-3540-4001-A2A1-D127A77CA6BE}" presName="hierRoot1" presStyleCnt="0"/>
      <dgm:spPr/>
    </dgm:pt>
    <dgm:pt modelId="{A21BA70F-7751-CB46-AA4B-47DD4DB1BE12}" type="pres">
      <dgm:prSet presAssocID="{588459CA-3540-4001-A2A1-D127A77CA6BE}" presName="composite" presStyleCnt="0"/>
      <dgm:spPr/>
    </dgm:pt>
    <dgm:pt modelId="{877C76DD-8341-6349-B18A-817742CEB6C9}" type="pres">
      <dgm:prSet presAssocID="{588459CA-3540-4001-A2A1-D127A77CA6BE}" presName="background" presStyleLbl="node0" presStyleIdx="1" presStyleCnt="3"/>
      <dgm:spPr/>
    </dgm:pt>
    <dgm:pt modelId="{D83007CE-ED13-BC43-B8F9-A4A5B179C717}" type="pres">
      <dgm:prSet presAssocID="{588459CA-3540-4001-A2A1-D127A77CA6BE}" presName="text" presStyleLbl="fgAcc0" presStyleIdx="1" presStyleCnt="3">
        <dgm:presLayoutVars>
          <dgm:chPref val="3"/>
        </dgm:presLayoutVars>
      </dgm:prSet>
      <dgm:spPr/>
    </dgm:pt>
    <dgm:pt modelId="{5531EFCB-8C65-9546-9481-BEB36A5E1D6D}" type="pres">
      <dgm:prSet presAssocID="{588459CA-3540-4001-A2A1-D127A77CA6BE}" presName="hierChild2" presStyleCnt="0"/>
      <dgm:spPr/>
    </dgm:pt>
    <dgm:pt modelId="{60AA3147-D31D-F34B-BAB2-8CAC577ADE38}" type="pres">
      <dgm:prSet presAssocID="{18DAA801-D6C1-4913-A803-6998D23E28D0}" presName="hierRoot1" presStyleCnt="0"/>
      <dgm:spPr/>
    </dgm:pt>
    <dgm:pt modelId="{0A0B4A3A-47B0-614D-96AA-6B586D650E26}" type="pres">
      <dgm:prSet presAssocID="{18DAA801-D6C1-4913-A803-6998D23E28D0}" presName="composite" presStyleCnt="0"/>
      <dgm:spPr/>
    </dgm:pt>
    <dgm:pt modelId="{3054D60E-50FF-9442-9F26-172952C10E9D}" type="pres">
      <dgm:prSet presAssocID="{18DAA801-D6C1-4913-A803-6998D23E28D0}" presName="background" presStyleLbl="node0" presStyleIdx="2" presStyleCnt="3"/>
      <dgm:spPr/>
    </dgm:pt>
    <dgm:pt modelId="{65DF5428-CA9C-6C46-B2BE-73EC581191B9}" type="pres">
      <dgm:prSet presAssocID="{18DAA801-D6C1-4913-A803-6998D23E28D0}" presName="text" presStyleLbl="fgAcc0" presStyleIdx="2" presStyleCnt="3">
        <dgm:presLayoutVars>
          <dgm:chPref val="3"/>
        </dgm:presLayoutVars>
      </dgm:prSet>
      <dgm:spPr/>
    </dgm:pt>
    <dgm:pt modelId="{21E8B047-5F56-234A-A3BE-D311767900D4}" type="pres">
      <dgm:prSet presAssocID="{18DAA801-D6C1-4913-A803-6998D23E28D0}" presName="hierChild2" presStyleCnt="0"/>
      <dgm:spPr/>
    </dgm:pt>
  </dgm:ptLst>
  <dgm:cxnLst>
    <dgm:cxn modelId="{3FA58F0F-780A-4D41-B3CB-314A5113C6FE}" type="presOf" srcId="{E65FE269-07C0-4902-96CE-B7A3B283016C}" destId="{C5EFDD05-F06A-3F41-9EE2-E495D31C8546}" srcOrd="0" destOrd="0" presId="urn:microsoft.com/office/officeart/2005/8/layout/hierarchy1"/>
    <dgm:cxn modelId="{6EC63A4A-54FB-4DBC-B0ED-E8928C96C02D}" srcId="{E65FE269-07C0-4902-96CE-B7A3B283016C}" destId="{18DAA801-D6C1-4913-A803-6998D23E28D0}" srcOrd="2" destOrd="0" parTransId="{EB43C393-72D5-4DF4-8A2F-AEF253E47F6D}" sibTransId="{B5FFB981-A4F5-488F-B645-6235CCEB0B62}"/>
    <dgm:cxn modelId="{8259E273-FF16-42D5-ACC0-C8C4ED684A40}" srcId="{E65FE269-07C0-4902-96CE-B7A3B283016C}" destId="{09143814-964A-4896-9941-28BEDA0B771A}" srcOrd="0" destOrd="0" parTransId="{E3F1142F-4332-4FDE-B350-6E23458649C3}" sibTransId="{9FA1FDBE-D623-42B5-8621-4D65EAA45DA5}"/>
    <dgm:cxn modelId="{BF1EDCB4-9D72-AB4B-AE25-4068844A567B}" type="presOf" srcId="{18DAA801-D6C1-4913-A803-6998D23E28D0}" destId="{65DF5428-CA9C-6C46-B2BE-73EC581191B9}" srcOrd="0" destOrd="0" presId="urn:microsoft.com/office/officeart/2005/8/layout/hierarchy1"/>
    <dgm:cxn modelId="{9C3DE6BA-8717-1448-923D-E93515F95FBF}" type="presOf" srcId="{588459CA-3540-4001-A2A1-D127A77CA6BE}" destId="{D83007CE-ED13-BC43-B8F9-A4A5B179C717}" srcOrd="0" destOrd="0" presId="urn:microsoft.com/office/officeart/2005/8/layout/hierarchy1"/>
    <dgm:cxn modelId="{383CFEE6-FBB7-474C-92E6-06582F3E0945}" type="presOf" srcId="{09143814-964A-4896-9941-28BEDA0B771A}" destId="{B3517F99-0A8E-624B-9BA5-26C51BC25BAD}" srcOrd="0" destOrd="0" presId="urn:microsoft.com/office/officeart/2005/8/layout/hierarchy1"/>
    <dgm:cxn modelId="{4F808EF7-55C4-45A7-91E3-4982C74832EE}" srcId="{E65FE269-07C0-4902-96CE-B7A3B283016C}" destId="{588459CA-3540-4001-A2A1-D127A77CA6BE}" srcOrd="1" destOrd="0" parTransId="{1523E977-113F-417F-AF8F-188D3AA6986A}" sibTransId="{CACB8F56-310E-44D3-A989-A2F1B6B3F97B}"/>
    <dgm:cxn modelId="{C674A929-AA95-3240-B29F-4FD4157AD9EF}" type="presParOf" srcId="{C5EFDD05-F06A-3F41-9EE2-E495D31C8546}" destId="{43F15F77-D6E1-294B-8D0D-537D3EFBBF42}" srcOrd="0" destOrd="0" presId="urn:microsoft.com/office/officeart/2005/8/layout/hierarchy1"/>
    <dgm:cxn modelId="{07D2D172-658F-9F4E-AB59-1A502F70A588}" type="presParOf" srcId="{43F15F77-D6E1-294B-8D0D-537D3EFBBF42}" destId="{9FED5331-CF74-FE42-A7F5-52D235FF5446}" srcOrd="0" destOrd="0" presId="urn:microsoft.com/office/officeart/2005/8/layout/hierarchy1"/>
    <dgm:cxn modelId="{8DBEFEBD-863D-BD4F-AC6D-251947552EB2}" type="presParOf" srcId="{9FED5331-CF74-FE42-A7F5-52D235FF5446}" destId="{449CC244-BEF4-A14A-B944-4267F2FE06B4}" srcOrd="0" destOrd="0" presId="urn:microsoft.com/office/officeart/2005/8/layout/hierarchy1"/>
    <dgm:cxn modelId="{89009727-6D17-AC41-AACC-16DAD4F39266}" type="presParOf" srcId="{9FED5331-CF74-FE42-A7F5-52D235FF5446}" destId="{B3517F99-0A8E-624B-9BA5-26C51BC25BAD}" srcOrd="1" destOrd="0" presId="urn:microsoft.com/office/officeart/2005/8/layout/hierarchy1"/>
    <dgm:cxn modelId="{66F38F38-986A-EA42-8030-D669F87DB109}" type="presParOf" srcId="{43F15F77-D6E1-294B-8D0D-537D3EFBBF42}" destId="{8BC882D7-C567-B244-B3FF-2AAF2DFDB049}" srcOrd="1" destOrd="0" presId="urn:microsoft.com/office/officeart/2005/8/layout/hierarchy1"/>
    <dgm:cxn modelId="{711BB3F4-D747-A24B-AADF-2D516623BF3B}" type="presParOf" srcId="{C5EFDD05-F06A-3F41-9EE2-E495D31C8546}" destId="{7CF69DAA-0358-894E-9642-DD9070FB0C6B}" srcOrd="1" destOrd="0" presId="urn:microsoft.com/office/officeart/2005/8/layout/hierarchy1"/>
    <dgm:cxn modelId="{A2FE0606-F373-BA4F-9E4C-5C23BC0970E3}" type="presParOf" srcId="{7CF69DAA-0358-894E-9642-DD9070FB0C6B}" destId="{A21BA70F-7751-CB46-AA4B-47DD4DB1BE12}" srcOrd="0" destOrd="0" presId="urn:microsoft.com/office/officeart/2005/8/layout/hierarchy1"/>
    <dgm:cxn modelId="{A9888889-98AF-704D-83B2-A255D39DD96E}" type="presParOf" srcId="{A21BA70F-7751-CB46-AA4B-47DD4DB1BE12}" destId="{877C76DD-8341-6349-B18A-817742CEB6C9}" srcOrd="0" destOrd="0" presId="urn:microsoft.com/office/officeart/2005/8/layout/hierarchy1"/>
    <dgm:cxn modelId="{58811E4C-58FA-944F-AF2D-55394CFE12E2}" type="presParOf" srcId="{A21BA70F-7751-CB46-AA4B-47DD4DB1BE12}" destId="{D83007CE-ED13-BC43-B8F9-A4A5B179C717}" srcOrd="1" destOrd="0" presId="urn:microsoft.com/office/officeart/2005/8/layout/hierarchy1"/>
    <dgm:cxn modelId="{53E987B5-34E4-C84C-AA4B-1F0E2996A530}" type="presParOf" srcId="{7CF69DAA-0358-894E-9642-DD9070FB0C6B}" destId="{5531EFCB-8C65-9546-9481-BEB36A5E1D6D}" srcOrd="1" destOrd="0" presId="urn:microsoft.com/office/officeart/2005/8/layout/hierarchy1"/>
    <dgm:cxn modelId="{DAADB4AB-DF80-B44A-87C1-AE1307725AE9}" type="presParOf" srcId="{C5EFDD05-F06A-3F41-9EE2-E495D31C8546}" destId="{60AA3147-D31D-F34B-BAB2-8CAC577ADE38}" srcOrd="2" destOrd="0" presId="urn:microsoft.com/office/officeart/2005/8/layout/hierarchy1"/>
    <dgm:cxn modelId="{4B5C3245-451C-DC49-B01B-70F4AA8B5419}" type="presParOf" srcId="{60AA3147-D31D-F34B-BAB2-8CAC577ADE38}" destId="{0A0B4A3A-47B0-614D-96AA-6B586D650E26}" srcOrd="0" destOrd="0" presId="urn:microsoft.com/office/officeart/2005/8/layout/hierarchy1"/>
    <dgm:cxn modelId="{4CA55EB3-30FD-074D-9C5D-5ABD3EED1386}" type="presParOf" srcId="{0A0B4A3A-47B0-614D-96AA-6B586D650E26}" destId="{3054D60E-50FF-9442-9F26-172952C10E9D}" srcOrd="0" destOrd="0" presId="urn:microsoft.com/office/officeart/2005/8/layout/hierarchy1"/>
    <dgm:cxn modelId="{5A5EACBB-450D-1E47-B2D1-230570C92911}" type="presParOf" srcId="{0A0B4A3A-47B0-614D-96AA-6B586D650E26}" destId="{65DF5428-CA9C-6C46-B2BE-73EC581191B9}" srcOrd="1" destOrd="0" presId="urn:microsoft.com/office/officeart/2005/8/layout/hierarchy1"/>
    <dgm:cxn modelId="{E5C21806-B18C-A844-8003-4726E773B737}" type="presParOf" srcId="{60AA3147-D31D-F34B-BAB2-8CAC577ADE38}" destId="{21E8B047-5F56-234A-A3BE-D311767900D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92DE68-BA5E-4474-A5C3-8D15C85AFE87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694B812-914D-46BF-A522-301E363A84CE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Schrijf op wat volgens jou de belangrijkste boodschap is. </a:t>
          </a:r>
          <a:endParaRPr lang="en-US"/>
        </a:p>
      </dgm:t>
    </dgm:pt>
    <dgm:pt modelId="{AEF3C545-9EA7-4B64-9B9C-91DDEFFC5C38}" type="parTrans" cxnId="{21CBD847-54BE-491A-A535-C1CCCB131FA2}">
      <dgm:prSet/>
      <dgm:spPr/>
      <dgm:t>
        <a:bodyPr/>
        <a:lstStyle/>
        <a:p>
          <a:endParaRPr lang="en-US"/>
        </a:p>
      </dgm:t>
    </dgm:pt>
    <dgm:pt modelId="{2DB09B4F-6691-467A-8A5E-E99B6C07A2FD}" type="sibTrans" cxnId="{21CBD847-54BE-491A-A535-C1CCCB131FA2}">
      <dgm:prSet/>
      <dgm:spPr/>
      <dgm:t>
        <a:bodyPr/>
        <a:lstStyle/>
        <a:p>
          <a:endParaRPr lang="en-US"/>
        </a:p>
      </dgm:t>
    </dgm:pt>
    <dgm:pt modelId="{A5966A35-8A41-41F5-AD23-BCB30C0DDD01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Gebruik geen voorbeelden! </a:t>
          </a:r>
          <a:endParaRPr lang="en-US"/>
        </a:p>
      </dgm:t>
    </dgm:pt>
    <dgm:pt modelId="{28A35284-4265-4E8A-B138-7B8D869566AA}" type="parTrans" cxnId="{9716A87A-735D-493B-894A-2A46FCA1F2E9}">
      <dgm:prSet/>
      <dgm:spPr/>
      <dgm:t>
        <a:bodyPr/>
        <a:lstStyle/>
        <a:p>
          <a:endParaRPr lang="en-US"/>
        </a:p>
      </dgm:t>
    </dgm:pt>
    <dgm:pt modelId="{E41C98A4-2C0C-4C3F-B891-A4DC3945502D}" type="sibTrans" cxnId="{9716A87A-735D-493B-894A-2A46FCA1F2E9}">
      <dgm:prSet/>
      <dgm:spPr/>
      <dgm:t>
        <a:bodyPr/>
        <a:lstStyle/>
        <a:p>
          <a:endParaRPr lang="en-US"/>
        </a:p>
      </dgm:t>
    </dgm:pt>
    <dgm:pt modelId="{3D66674C-8B9E-47CF-B758-BCC0A937B6FF}" type="pres">
      <dgm:prSet presAssocID="{5392DE68-BA5E-4474-A5C3-8D15C85AFE87}" presName="root" presStyleCnt="0">
        <dgm:presLayoutVars>
          <dgm:dir/>
          <dgm:resizeHandles val="exact"/>
        </dgm:presLayoutVars>
      </dgm:prSet>
      <dgm:spPr/>
    </dgm:pt>
    <dgm:pt modelId="{04274D4C-8E83-4C02-AC41-92150663A0CF}" type="pres">
      <dgm:prSet presAssocID="{7694B812-914D-46BF-A522-301E363A84CE}" presName="compNode" presStyleCnt="0"/>
      <dgm:spPr/>
    </dgm:pt>
    <dgm:pt modelId="{6ABAF4AF-7CD7-4316-8863-1ED7BE9448AC}" type="pres">
      <dgm:prSet presAssocID="{7694B812-914D-46BF-A522-301E363A84CE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Tong"/>
        </a:ext>
      </dgm:extLst>
    </dgm:pt>
    <dgm:pt modelId="{A111D32D-8B1C-47E5-B18D-581825663A8B}" type="pres">
      <dgm:prSet presAssocID="{7694B812-914D-46BF-A522-301E363A84CE}" presName="spaceRect" presStyleCnt="0"/>
      <dgm:spPr/>
    </dgm:pt>
    <dgm:pt modelId="{5BB47B99-1A6D-4CDA-BBD7-684245FB8DB6}" type="pres">
      <dgm:prSet presAssocID="{7694B812-914D-46BF-A522-301E363A84CE}" presName="textRect" presStyleLbl="revTx" presStyleIdx="0" presStyleCnt="2">
        <dgm:presLayoutVars>
          <dgm:chMax val="1"/>
          <dgm:chPref val="1"/>
        </dgm:presLayoutVars>
      </dgm:prSet>
      <dgm:spPr/>
    </dgm:pt>
    <dgm:pt modelId="{3955525E-9448-4A06-B2A6-23FA867CE359}" type="pres">
      <dgm:prSet presAssocID="{2DB09B4F-6691-467A-8A5E-E99B6C07A2FD}" presName="sibTrans" presStyleCnt="0"/>
      <dgm:spPr/>
    </dgm:pt>
    <dgm:pt modelId="{10548BFA-1A32-45D6-B23C-FC231A586079}" type="pres">
      <dgm:prSet presAssocID="{A5966A35-8A41-41F5-AD23-BCB30C0DDD01}" presName="compNode" presStyleCnt="0"/>
      <dgm:spPr/>
    </dgm:pt>
    <dgm:pt modelId="{CE1336AC-3C7E-462C-9128-9DF3D04CF0EF}" type="pres">
      <dgm:prSet presAssocID="{A5966A35-8A41-41F5-AD23-BCB30C0DDD01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Irriterend"/>
        </a:ext>
      </dgm:extLst>
    </dgm:pt>
    <dgm:pt modelId="{7D18A6F2-0167-4D4E-97C2-2BBF4A18C2EC}" type="pres">
      <dgm:prSet presAssocID="{A5966A35-8A41-41F5-AD23-BCB30C0DDD01}" presName="spaceRect" presStyleCnt="0"/>
      <dgm:spPr/>
    </dgm:pt>
    <dgm:pt modelId="{E0718E7F-4429-49DD-A59B-1CE9109B10A8}" type="pres">
      <dgm:prSet presAssocID="{A5966A35-8A41-41F5-AD23-BCB30C0DDD01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89271F2D-AFFF-4ABF-B49B-6D6B3B505B7D}" type="presOf" srcId="{7694B812-914D-46BF-A522-301E363A84CE}" destId="{5BB47B99-1A6D-4CDA-BBD7-684245FB8DB6}" srcOrd="0" destOrd="0" presId="urn:microsoft.com/office/officeart/2018/2/layout/IconLabelList"/>
    <dgm:cxn modelId="{2A325E3D-048B-4CF2-927F-C2E7FC52D94C}" type="presOf" srcId="{A5966A35-8A41-41F5-AD23-BCB30C0DDD01}" destId="{E0718E7F-4429-49DD-A59B-1CE9109B10A8}" srcOrd="0" destOrd="0" presId="urn:microsoft.com/office/officeart/2018/2/layout/IconLabelList"/>
    <dgm:cxn modelId="{21CBD847-54BE-491A-A535-C1CCCB131FA2}" srcId="{5392DE68-BA5E-4474-A5C3-8D15C85AFE87}" destId="{7694B812-914D-46BF-A522-301E363A84CE}" srcOrd="0" destOrd="0" parTransId="{AEF3C545-9EA7-4B64-9B9C-91DDEFFC5C38}" sibTransId="{2DB09B4F-6691-467A-8A5E-E99B6C07A2FD}"/>
    <dgm:cxn modelId="{9716A87A-735D-493B-894A-2A46FCA1F2E9}" srcId="{5392DE68-BA5E-4474-A5C3-8D15C85AFE87}" destId="{A5966A35-8A41-41F5-AD23-BCB30C0DDD01}" srcOrd="1" destOrd="0" parTransId="{28A35284-4265-4E8A-B138-7B8D869566AA}" sibTransId="{E41C98A4-2C0C-4C3F-B891-A4DC3945502D}"/>
    <dgm:cxn modelId="{C1402CF5-AB27-497E-A431-BF34B3E234FE}" type="presOf" srcId="{5392DE68-BA5E-4474-A5C3-8D15C85AFE87}" destId="{3D66674C-8B9E-47CF-B758-BCC0A937B6FF}" srcOrd="0" destOrd="0" presId="urn:microsoft.com/office/officeart/2018/2/layout/IconLabelList"/>
    <dgm:cxn modelId="{AF92FEAB-C146-4EBA-91A5-3147212F7F4F}" type="presParOf" srcId="{3D66674C-8B9E-47CF-B758-BCC0A937B6FF}" destId="{04274D4C-8E83-4C02-AC41-92150663A0CF}" srcOrd="0" destOrd="0" presId="urn:microsoft.com/office/officeart/2018/2/layout/IconLabelList"/>
    <dgm:cxn modelId="{F8EB69EC-6CB5-461D-B881-89A23F0EB1A7}" type="presParOf" srcId="{04274D4C-8E83-4C02-AC41-92150663A0CF}" destId="{6ABAF4AF-7CD7-4316-8863-1ED7BE9448AC}" srcOrd="0" destOrd="0" presId="urn:microsoft.com/office/officeart/2018/2/layout/IconLabelList"/>
    <dgm:cxn modelId="{6E7B07F5-6C2C-473A-9A61-33E8C6307149}" type="presParOf" srcId="{04274D4C-8E83-4C02-AC41-92150663A0CF}" destId="{A111D32D-8B1C-47E5-B18D-581825663A8B}" srcOrd="1" destOrd="0" presId="urn:microsoft.com/office/officeart/2018/2/layout/IconLabelList"/>
    <dgm:cxn modelId="{85F5F99F-667F-4224-A915-8A46B12AB1A4}" type="presParOf" srcId="{04274D4C-8E83-4C02-AC41-92150663A0CF}" destId="{5BB47B99-1A6D-4CDA-BBD7-684245FB8DB6}" srcOrd="2" destOrd="0" presId="urn:microsoft.com/office/officeart/2018/2/layout/IconLabelList"/>
    <dgm:cxn modelId="{5CC02C37-F727-4AB1-B81E-145BD641BA97}" type="presParOf" srcId="{3D66674C-8B9E-47CF-B758-BCC0A937B6FF}" destId="{3955525E-9448-4A06-B2A6-23FA867CE359}" srcOrd="1" destOrd="0" presId="urn:microsoft.com/office/officeart/2018/2/layout/IconLabelList"/>
    <dgm:cxn modelId="{51AF0286-2D99-4919-98BF-EE819F7E27B2}" type="presParOf" srcId="{3D66674C-8B9E-47CF-B758-BCC0A937B6FF}" destId="{10548BFA-1A32-45D6-B23C-FC231A586079}" srcOrd="2" destOrd="0" presId="urn:microsoft.com/office/officeart/2018/2/layout/IconLabelList"/>
    <dgm:cxn modelId="{D642CF23-458F-4B8C-AD75-956EB6D9116E}" type="presParOf" srcId="{10548BFA-1A32-45D6-B23C-FC231A586079}" destId="{CE1336AC-3C7E-462C-9128-9DF3D04CF0EF}" srcOrd="0" destOrd="0" presId="urn:microsoft.com/office/officeart/2018/2/layout/IconLabelList"/>
    <dgm:cxn modelId="{453DF337-582A-4303-AE4E-371C31870512}" type="presParOf" srcId="{10548BFA-1A32-45D6-B23C-FC231A586079}" destId="{7D18A6F2-0167-4D4E-97C2-2BBF4A18C2EC}" srcOrd="1" destOrd="0" presId="urn:microsoft.com/office/officeart/2018/2/layout/IconLabelList"/>
    <dgm:cxn modelId="{C5E7866D-B7D9-463B-B049-30B7F045A680}" type="presParOf" srcId="{10548BFA-1A32-45D6-B23C-FC231A586079}" destId="{E0718E7F-4429-49DD-A59B-1CE9109B10A8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E410E2A-B255-46F0-A766-6ED9F6B29369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49F2AA68-C7E8-48E9-8EF7-3EAD577DA6F7}">
      <dgm:prSet/>
      <dgm:spPr/>
      <dgm:t>
        <a:bodyPr/>
        <a:lstStyle/>
        <a:p>
          <a:pPr>
            <a:defRPr cap="all"/>
          </a:pPr>
          <a:r>
            <a:rPr lang="nl-NL"/>
            <a:t>Alwetende verteller (neemt zelf geen deel aan de actie)</a:t>
          </a:r>
          <a:endParaRPr lang="en-US"/>
        </a:p>
      </dgm:t>
    </dgm:pt>
    <dgm:pt modelId="{86441492-C8C5-4F76-9C20-FFD201E79293}" type="parTrans" cxnId="{93604FAA-72D5-4AB4-8FB9-6887A22A780C}">
      <dgm:prSet/>
      <dgm:spPr/>
      <dgm:t>
        <a:bodyPr/>
        <a:lstStyle/>
        <a:p>
          <a:endParaRPr lang="en-US"/>
        </a:p>
      </dgm:t>
    </dgm:pt>
    <dgm:pt modelId="{06F633EA-E02D-45C8-A9F2-6664E64E3B3D}" type="sibTrans" cxnId="{93604FAA-72D5-4AB4-8FB9-6887A22A780C}">
      <dgm:prSet/>
      <dgm:spPr/>
      <dgm:t>
        <a:bodyPr/>
        <a:lstStyle/>
        <a:p>
          <a:endParaRPr lang="en-US"/>
        </a:p>
      </dgm:t>
    </dgm:pt>
    <dgm:pt modelId="{D723FC80-9119-4DE7-B9FB-01E07982C241}">
      <dgm:prSet/>
      <dgm:spPr/>
      <dgm:t>
        <a:bodyPr/>
        <a:lstStyle/>
        <a:p>
          <a:pPr>
            <a:defRPr cap="all"/>
          </a:pPr>
          <a:r>
            <a:rPr lang="nl-NL"/>
            <a:t>De ik-verteller</a:t>
          </a:r>
          <a:endParaRPr lang="en-US"/>
        </a:p>
      </dgm:t>
    </dgm:pt>
    <dgm:pt modelId="{1946E8EE-B4AD-4190-8B43-0DE8064DA497}" type="parTrans" cxnId="{E4643B63-EBA2-421D-8368-2C07C9A07B0E}">
      <dgm:prSet/>
      <dgm:spPr/>
      <dgm:t>
        <a:bodyPr/>
        <a:lstStyle/>
        <a:p>
          <a:endParaRPr lang="en-US"/>
        </a:p>
      </dgm:t>
    </dgm:pt>
    <dgm:pt modelId="{CCB6F149-B3BA-4C3C-928D-5DC5F13A8DA1}" type="sibTrans" cxnId="{E4643B63-EBA2-421D-8368-2C07C9A07B0E}">
      <dgm:prSet/>
      <dgm:spPr/>
      <dgm:t>
        <a:bodyPr/>
        <a:lstStyle/>
        <a:p>
          <a:endParaRPr lang="en-US"/>
        </a:p>
      </dgm:t>
    </dgm:pt>
    <dgm:pt modelId="{9CB34CD0-D279-420C-A638-8FF3F7A5D2CB}">
      <dgm:prSet/>
      <dgm:spPr/>
      <dgm:t>
        <a:bodyPr/>
        <a:lstStyle/>
        <a:p>
          <a:pPr>
            <a:defRPr cap="all"/>
          </a:pPr>
          <a:r>
            <a:rPr lang="nl-NL"/>
            <a:t>Personale verteller (verteller is ontzichtbaar) </a:t>
          </a:r>
          <a:endParaRPr lang="en-US"/>
        </a:p>
      </dgm:t>
    </dgm:pt>
    <dgm:pt modelId="{626D74B8-809C-4A56-B5E6-6B7F82A58F72}" type="parTrans" cxnId="{2B254B4E-D25F-4EE1-8BD0-39BB1A9AE1AF}">
      <dgm:prSet/>
      <dgm:spPr/>
      <dgm:t>
        <a:bodyPr/>
        <a:lstStyle/>
        <a:p>
          <a:endParaRPr lang="en-US"/>
        </a:p>
      </dgm:t>
    </dgm:pt>
    <dgm:pt modelId="{8AC0BA5C-5F1E-4154-B8B8-AE2CA8ED31E7}" type="sibTrans" cxnId="{2B254B4E-D25F-4EE1-8BD0-39BB1A9AE1AF}">
      <dgm:prSet/>
      <dgm:spPr/>
      <dgm:t>
        <a:bodyPr/>
        <a:lstStyle/>
        <a:p>
          <a:endParaRPr lang="en-US"/>
        </a:p>
      </dgm:t>
    </dgm:pt>
    <dgm:pt modelId="{C9BA8E14-8CB6-4E54-A08A-1192E22A7235}">
      <dgm:prSet/>
      <dgm:spPr/>
      <dgm:t>
        <a:bodyPr/>
        <a:lstStyle/>
        <a:p>
          <a:pPr>
            <a:defRPr cap="all"/>
          </a:pPr>
          <a:r>
            <a:rPr lang="nl-NL"/>
            <a:t>Jij en wij vorm</a:t>
          </a:r>
          <a:endParaRPr lang="en-US"/>
        </a:p>
      </dgm:t>
    </dgm:pt>
    <dgm:pt modelId="{651F8876-53A8-4D69-BB06-B22BDCEF1E46}" type="parTrans" cxnId="{CE8825A8-EB0C-495A-BD8B-EBA899903FD8}">
      <dgm:prSet/>
      <dgm:spPr/>
      <dgm:t>
        <a:bodyPr/>
        <a:lstStyle/>
        <a:p>
          <a:endParaRPr lang="en-US"/>
        </a:p>
      </dgm:t>
    </dgm:pt>
    <dgm:pt modelId="{588E84BB-DC36-4612-976D-5F8CF491763A}" type="sibTrans" cxnId="{CE8825A8-EB0C-495A-BD8B-EBA899903FD8}">
      <dgm:prSet/>
      <dgm:spPr/>
      <dgm:t>
        <a:bodyPr/>
        <a:lstStyle/>
        <a:p>
          <a:endParaRPr lang="en-US"/>
        </a:p>
      </dgm:t>
    </dgm:pt>
    <dgm:pt modelId="{C9101D9E-14B4-4471-A154-0372ECE195A8}">
      <dgm:prSet/>
      <dgm:spPr/>
      <dgm:t>
        <a:bodyPr/>
        <a:lstStyle/>
        <a:p>
          <a:pPr>
            <a:defRPr cap="all"/>
          </a:pPr>
          <a:r>
            <a:rPr lang="nl-NL" dirty="0"/>
            <a:t>Welke kant sta jij van het verhaal? Voor of tegen een stelling? </a:t>
          </a:r>
        </a:p>
        <a:p>
          <a:pPr>
            <a:defRPr cap="all"/>
          </a:pPr>
          <a:r>
            <a:rPr lang="nl-NL" dirty="0"/>
            <a:t>Jouw functie? </a:t>
          </a:r>
          <a:endParaRPr lang="en-US" dirty="0"/>
        </a:p>
      </dgm:t>
    </dgm:pt>
    <dgm:pt modelId="{69D76EA1-953B-4111-BFF3-282DEBD84EF3}" type="parTrans" cxnId="{C6D6846A-9A1C-464D-AA28-99339F11C38B}">
      <dgm:prSet/>
      <dgm:spPr/>
      <dgm:t>
        <a:bodyPr/>
        <a:lstStyle/>
        <a:p>
          <a:endParaRPr lang="en-US"/>
        </a:p>
      </dgm:t>
    </dgm:pt>
    <dgm:pt modelId="{6E3A1EE7-BBA5-4588-A95F-13C51453E97B}" type="sibTrans" cxnId="{C6D6846A-9A1C-464D-AA28-99339F11C38B}">
      <dgm:prSet/>
      <dgm:spPr/>
      <dgm:t>
        <a:bodyPr/>
        <a:lstStyle/>
        <a:p>
          <a:endParaRPr lang="en-US"/>
        </a:p>
      </dgm:t>
    </dgm:pt>
    <dgm:pt modelId="{2642666A-8FA0-4712-A2B3-74210D3EDE54}" type="pres">
      <dgm:prSet presAssocID="{2E410E2A-B255-46F0-A766-6ED9F6B29369}" presName="root" presStyleCnt="0">
        <dgm:presLayoutVars>
          <dgm:dir/>
          <dgm:resizeHandles val="exact"/>
        </dgm:presLayoutVars>
      </dgm:prSet>
      <dgm:spPr/>
    </dgm:pt>
    <dgm:pt modelId="{B9B55083-076B-42A4-BCED-F418F7E6B74A}" type="pres">
      <dgm:prSet presAssocID="{49F2AA68-C7E8-48E9-8EF7-3EAD577DA6F7}" presName="compNode" presStyleCnt="0"/>
      <dgm:spPr/>
    </dgm:pt>
    <dgm:pt modelId="{CE35D19B-6203-418A-B48A-7E7D3416D94F}" type="pres">
      <dgm:prSet presAssocID="{49F2AA68-C7E8-48E9-8EF7-3EAD577DA6F7}" presName="iconBgRect" presStyleLbl="bgShp" presStyleIdx="0" presStyleCnt="5"/>
      <dgm:spPr>
        <a:prstGeom prst="round2DiagRect">
          <a:avLst>
            <a:gd name="adj1" fmla="val 29727"/>
            <a:gd name="adj2" fmla="val 0"/>
          </a:avLst>
        </a:prstGeom>
      </dgm:spPr>
    </dgm:pt>
    <dgm:pt modelId="{6754894F-888A-4E5A-9E34-E9C52AF99FAC}" type="pres">
      <dgm:prSet presAssocID="{49F2AA68-C7E8-48E9-8EF7-3EAD577DA6F7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ndertitels"/>
        </a:ext>
      </dgm:extLst>
    </dgm:pt>
    <dgm:pt modelId="{67A9E590-83E0-4EC4-82C1-899C952C32CA}" type="pres">
      <dgm:prSet presAssocID="{49F2AA68-C7E8-48E9-8EF7-3EAD577DA6F7}" presName="spaceRect" presStyleCnt="0"/>
      <dgm:spPr/>
    </dgm:pt>
    <dgm:pt modelId="{56330003-453F-496B-984C-5A5C17A6F7B4}" type="pres">
      <dgm:prSet presAssocID="{49F2AA68-C7E8-48E9-8EF7-3EAD577DA6F7}" presName="textRect" presStyleLbl="revTx" presStyleIdx="0" presStyleCnt="5">
        <dgm:presLayoutVars>
          <dgm:chMax val="1"/>
          <dgm:chPref val="1"/>
        </dgm:presLayoutVars>
      </dgm:prSet>
      <dgm:spPr/>
    </dgm:pt>
    <dgm:pt modelId="{47D5D54C-EB3A-45BE-98A1-DB7B128B31A2}" type="pres">
      <dgm:prSet presAssocID="{06F633EA-E02D-45C8-A9F2-6664E64E3B3D}" presName="sibTrans" presStyleCnt="0"/>
      <dgm:spPr/>
    </dgm:pt>
    <dgm:pt modelId="{5C754D77-15A5-4BA5-8116-4E4F6DC1BCF6}" type="pres">
      <dgm:prSet presAssocID="{D723FC80-9119-4DE7-B9FB-01E07982C241}" presName="compNode" presStyleCnt="0"/>
      <dgm:spPr/>
    </dgm:pt>
    <dgm:pt modelId="{937327E4-475B-49E4-99AD-0897E77CB59A}" type="pres">
      <dgm:prSet presAssocID="{D723FC80-9119-4DE7-B9FB-01E07982C241}" presName="iconBgRect" presStyleLbl="bgShp" presStyleIdx="1" presStyleCnt="5"/>
      <dgm:spPr>
        <a:prstGeom prst="round2DiagRect">
          <a:avLst>
            <a:gd name="adj1" fmla="val 29727"/>
            <a:gd name="adj2" fmla="val 0"/>
          </a:avLst>
        </a:prstGeom>
      </dgm:spPr>
    </dgm:pt>
    <dgm:pt modelId="{D04533A2-8A65-4912-8F36-BFAD39920B4C}" type="pres">
      <dgm:prSet presAssocID="{D723FC80-9119-4DE7-B9FB-01E07982C241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praak"/>
        </a:ext>
      </dgm:extLst>
    </dgm:pt>
    <dgm:pt modelId="{1F8DD31A-D87B-443D-8173-229BF1364A36}" type="pres">
      <dgm:prSet presAssocID="{D723FC80-9119-4DE7-B9FB-01E07982C241}" presName="spaceRect" presStyleCnt="0"/>
      <dgm:spPr/>
    </dgm:pt>
    <dgm:pt modelId="{5FE074FC-A696-4A07-A2A9-208B90FF41FA}" type="pres">
      <dgm:prSet presAssocID="{D723FC80-9119-4DE7-B9FB-01E07982C241}" presName="textRect" presStyleLbl="revTx" presStyleIdx="1" presStyleCnt="5">
        <dgm:presLayoutVars>
          <dgm:chMax val="1"/>
          <dgm:chPref val="1"/>
        </dgm:presLayoutVars>
      </dgm:prSet>
      <dgm:spPr/>
    </dgm:pt>
    <dgm:pt modelId="{1E02AB04-5705-4AB4-ADF6-E7B67051B094}" type="pres">
      <dgm:prSet presAssocID="{CCB6F149-B3BA-4C3C-928D-5DC5F13A8DA1}" presName="sibTrans" presStyleCnt="0"/>
      <dgm:spPr/>
    </dgm:pt>
    <dgm:pt modelId="{27B1B152-4627-4ED1-AE81-85CE1212353A}" type="pres">
      <dgm:prSet presAssocID="{9CB34CD0-D279-420C-A638-8FF3F7A5D2CB}" presName="compNode" presStyleCnt="0"/>
      <dgm:spPr/>
    </dgm:pt>
    <dgm:pt modelId="{42CB7A3C-1438-4040-8D65-FA055F4753DB}" type="pres">
      <dgm:prSet presAssocID="{9CB34CD0-D279-420C-A638-8FF3F7A5D2CB}" presName="iconBgRect" presStyleLbl="bgShp" presStyleIdx="2" presStyleCnt="5"/>
      <dgm:spPr>
        <a:prstGeom prst="round2DiagRect">
          <a:avLst>
            <a:gd name="adj1" fmla="val 29727"/>
            <a:gd name="adj2" fmla="val 0"/>
          </a:avLst>
        </a:prstGeom>
      </dgm:spPr>
    </dgm:pt>
    <dgm:pt modelId="{0338E091-DB9D-4E7F-8365-C8F40FAE03C0}" type="pres">
      <dgm:prSet presAssocID="{9CB34CD0-D279-420C-A638-8FF3F7A5D2CB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anhalingstekens"/>
        </a:ext>
      </dgm:extLst>
    </dgm:pt>
    <dgm:pt modelId="{00F82CE4-91E7-4A9B-BDDD-201B605F1BF2}" type="pres">
      <dgm:prSet presAssocID="{9CB34CD0-D279-420C-A638-8FF3F7A5D2CB}" presName="spaceRect" presStyleCnt="0"/>
      <dgm:spPr/>
    </dgm:pt>
    <dgm:pt modelId="{34E2AE7E-E84D-4E72-92D3-2645C07EE354}" type="pres">
      <dgm:prSet presAssocID="{9CB34CD0-D279-420C-A638-8FF3F7A5D2CB}" presName="textRect" presStyleLbl="revTx" presStyleIdx="2" presStyleCnt="5">
        <dgm:presLayoutVars>
          <dgm:chMax val="1"/>
          <dgm:chPref val="1"/>
        </dgm:presLayoutVars>
      </dgm:prSet>
      <dgm:spPr/>
    </dgm:pt>
    <dgm:pt modelId="{C7A5B520-0DBC-4A64-8306-0FF830EE0616}" type="pres">
      <dgm:prSet presAssocID="{8AC0BA5C-5F1E-4154-B8B8-AE2CA8ED31E7}" presName="sibTrans" presStyleCnt="0"/>
      <dgm:spPr/>
    </dgm:pt>
    <dgm:pt modelId="{BDCF67FA-9864-44D6-A171-979B2DCDB638}" type="pres">
      <dgm:prSet presAssocID="{C9BA8E14-8CB6-4E54-A08A-1192E22A7235}" presName="compNode" presStyleCnt="0"/>
      <dgm:spPr/>
    </dgm:pt>
    <dgm:pt modelId="{B539A29F-75F4-43E2-805B-236B5E614009}" type="pres">
      <dgm:prSet presAssocID="{C9BA8E14-8CB6-4E54-A08A-1192E22A7235}" presName="iconBgRect" presStyleLbl="bgShp" presStyleIdx="3" presStyleCnt="5"/>
      <dgm:spPr>
        <a:prstGeom prst="round2DiagRect">
          <a:avLst>
            <a:gd name="adj1" fmla="val 29727"/>
            <a:gd name="adj2" fmla="val 0"/>
          </a:avLst>
        </a:prstGeom>
      </dgm:spPr>
    </dgm:pt>
    <dgm:pt modelId="{92BBC379-FC38-4068-90C1-EB0A2451E0A1}" type="pres">
      <dgm:prSet presAssocID="{C9BA8E14-8CB6-4E54-A08A-1192E22A7235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rt"/>
        </a:ext>
      </dgm:extLst>
    </dgm:pt>
    <dgm:pt modelId="{0C479AEC-1182-4FAB-8BE3-0D5A0A2480AC}" type="pres">
      <dgm:prSet presAssocID="{C9BA8E14-8CB6-4E54-A08A-1192E22A7235}" presName="spaceRect" presStyleCnt="0"/>
      <dgm:spPr/>
    </dgm:pt>
    <dgm:pt modelId="{F666846F-6D62-4E13-9AE1-CBFC80377FC3}" type="pres">
      <dgm:prSet presAssocID="{C9BA8E14-8CB6-4E54-A08A-1192E22A7235}" presName="textRect" presStyleLbl="revTx" presStyleIdx="3" presStyleCnt="5">
        <dgm:presLayoutVars>
          <dgm:chMax val="1"/>
          <dgm:chPref val="1"/>
        </dgm:presLayoutVars>
      </dgm:prSet>
      <dgm:spPr/>
    </dgm:pt>
    <dgm:pt modelId="{119CAA97-F761-4096-8FDE-F611153128D5}" type="pres">
      <dgm:prSet presAssocID="{588E84BB-DC36-4612-976D-5F8CF491763A}" presName="sibTrans" presStyleCnt="0"/>
      <dgm:spPr/>
    </dgm:pt>
    <dgm:pt modelId="{C67DAC53-DDC5-4892-BB41-6A471D772948}" type="pres">
      <dgm:prSet presAssocID="{C9101D9E-14B4-4471-A154-0372ECE195A8}" presName="compNode" presStyleCnt="0"/>
      <dgm:spPr/>
    </dgm:pt>
    <dgm:pt modelId="{3D006D3B-5C48-40EF-BEBF-7FFB0E3AAA66}" type="pres">
      <dgm:prSet presAssocID="{C9101D9E-14B4-4471-A154-0372ECE195A8}" presName="iconBgRect" presStyleLbl="bgShp" presStyleIdx="4" presStyleCnt="5"/>
      <dgm:spPr>
        <a:prstGeom prst="round2DiagRect">
          <a:avLst>
            <a:gd name="adj1" fmla="val 29727"/>
            <a:gd name="adj2" fmla="val 0"/>
          </a:avLst>
        </a:prstGeom>
      </dgm:spPr>
    </dgm:pt>
    <dgm:pt modelId="{CB66C3C3-072F-4941-981A-B348267E3A90}" type="pres">
      <dgm:prSet presAssocID="{C9101D9E-14B4-4471-A154-0372ECE195A8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ok"/>
        </a:ext>
      </dgm:extLst>
    </dgm:pt>
    <dgm:pt modelId="{E631B918-F2CD-4CEA-915A-E317908FBC25}" type="pres">
      <dgm:prSet presAssocID="{C9101D9E-14B4-4471-A154-0372ECE195A8}" presName="spaceRect" presStyleCnt="0"/>
      <dgm:spPr/>
    </dgm:pt>
    <dgm:pt modelId="{EBDB85FA-5DEE-4548-9796-44E4C4287A8A}" type="pres">
      <dgm:prSet presAssocID="{C9101D9E-14B4-4471-A154-0372ECE195A8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F01B4036-1E2D-4DED-A0BE-672572E10F76}" type="presOf" srcId="{C9101D9E-14B4-4471-A154-0372ECE195A8}" destId="{EBDB85FA-5DEE-4548-9796-44E4C4287A8A}" srcOrd="0" destOrd="0" presId="urn:microsoft.com/office/officeart/2018/5/layout/IconLeafLabelList"/>
    <dgm:cxn modelId="{E944393F-D0FF-4075-9943-49FEB9F29678}" type="presOf" srcId="{C9BA8E14-8CB6-4E54-A08A-1192E22A7235}" destId="{F666846F-6D62-4E13-9AE1-CBFC80377FC3}" srcOrd="0" destOrd="0" presId="urn:microsoft.com/office/officeart/2018/5/layout/IconLeafLabelList"/>
    <dgm:cxn modelId="{2B254B4E-D25F-4EE1-8BD0-39BB1A9AE1AF}" srcId="{2E410E2A-B255-46F0-A766-6ED9F6B29369}" destId="{9CB34CD0-D279-420C-A638-8FF3F7A5D2CB}" srcOrd="2" destOrd="0" parTransId="{626D74B8-809C-4A56-B5E6-6B7F82A58F72}" sibTransId="{8AC0BA5C-5F1E-4154-B8B8-AE2CA8ED31E7}"/>
    <dgm:cxn modelId="{E4643B63-EBA2-421D-8368-2C07C9A07B0E}" srcId="{2E410E2A-B255-46F0-A766-6ED9F6B29369}" destId="{D723FC80-9119-4DE7-B9FB-01E07982C241}" srcOrd="1" destOrd="0" parTransId="{1946E8EE-B4AD-4190-8B43-0DE8064DA497}" sibTransId="{CCB6F149-B3BA-4C3C-928D-5DC5F13A8DA1}"/>
    <dgm:cxn modelId="{C6D6846A-9A1C-464D-AA28-99339F11C38B}" srcId="{2E410E2A-B255-46F0-A766-6ED9F6B29369}" destId="{C9101D9E-14B4-4471-A154-0372ECE195A8}" srcOrd="4" destOrd="0" parTransId="{69D76EA1-953B-4111-BFF3-282DEBD84EF3}" sibTransId="{6E3A1EE7-BBA5-4588-A95F-13C51453E97B}"/>
    <dgm:cxn modelId="{A83B9E9B-9A8D-4438-9BF8-50E01E73553D}" type="presOf" srcId="{9CB34CD0-D279-420C-A638-8FF3F7A5D2CB}" destId="{34E2AE7E-E84D-4E72-92D3-2645C07EE354}" srcOrd="0" destOrd="0" presId="urn:microsoft.com/office/officeart/2018/5/layout/IconLeafLabelList"/>
    <dgm:cxn modelId="{3366E29C-B807-49CD-A03F-080EFEB0441A}" type="presOf" srcId="{2E410E2A-B255-46F0-A766-6ED9F6B29369}" destId="{2642666A-8FA0-4712-A2B3-74210D3EDE54}" srcOrd="0" destOrd="0" presId="urn:microsoft.com/office/officeart/2018/5/layout/IconLeafLabelList"/>
    <dgm:cxn modelId="{CE8825A8-EB0C-495A-BD8B-EBA899903FD8}" srcId="{2E410E2A-B255-46F0-A766-6ED9F6B29369}" destId="{C9BA8E14-8CB6-4E54-A08A-1192E22A7235}" srcOrd="3" destOrd="0" parTransId="{651F8876-53A8-4D69-BB06-B22BDCEF1E46}" sibTransId="{588E84BB-DC36-4612-976D-5F8CF491763A}"/>
    <dgm:cxn modelId="{12CD61A9-9F47-4A3D-A1FF-DAC30821C7DF}" type="presOf" srcId="{D723FC80-9119-4DE7-B9FB-01E07982C241}" destId="{5FE074FC-A696-4A07-A2A9-208B90FF41FA}" srcOrd="0" destOrd="0" presId="urn:microsoft.com/office/officeart/2018/5/layout/IconLeafLabelList"/>
    <dgm:cxn modelId="{93604FAA-72D5-4AB4-8FB9-6887A22A780C}" srcId="{2E410E2A-B255-46F0-A766-6ED9F6B29369}" destId="{49F2AA68-C7E8-48E9-8EF7-3EAD577DA6F7}" srcOrd="0" destOrd="0" parTransId="{86441492-C8C5-4F76-9C20-FFD201E79293}" sibTransId="{06F633EA-E02D-45C8-A9F2-6664E64E3B3D}"/>
    <dgm:cxn modelId="{34259ADE-0BF7-4D19-8EA1-8CF5AC4948DE}" type="presOf" srcId="{49F2AA68-C7E8-48E9-8EF7-3EAD577DA6F7}" destId="{56330003-453F-496B-984C-5A5C17A6F7B4}" srcOrd="0" destOrd="0" presId="urn:microsoft.com/office/officeart/2018/5/layout/IconLeafLabelList"/>
    <dgm:cxn modelId="{83E18728-1844-4FBE-8AF7-D93C59A07FF4}" type="presParOf" srcId="{2642666A-8FA0-4712-A2B3-74210D3EDE54}" destId="{B9B55083-076B-42A4-BCED-F418F7E6B74A}" srcOrd="0" destOrd="0" presId="urn:microsoft.com/office/officeart/2018/5/layout/IconLeafLabelList"/>
    <dgm:cxn modelId="{1DBC7C3C-E938-44B2-8F5B-17537B25BDB8}" type="presParOf" srcId="{B9B55083-076B-42A4-BCED-F418F7E6B74A}" destId="{CE35D19B-6203-418A-B48A-7E7D3416D94F}" srcOrd="0" destOrd="0" presId="urn:microsoft.com/office/officeart/2018/5/layout/IconLeafLabelList"/>
    <dgm:cxn modelId="{0FA9E1BB-52F5-4A81-98D3-2609108B476B}" type="presParOf" srcId="{B9B55083-076B-42A4-BCED-F418F7E6B74A}" destId="{6754894F-888A-4E5A-9E34-E9C52AF99FAC}" srcOrd="1" destOrd="0" presId="urn:microsoft.com/office/officeart/2018/5/layout/IconLeafLabelList"/>
    <dgm:cxn modelId="{B370ED07-A591-4DA7-8C78-6601BBF868B0}" type="presParOf" srcId="{B9B55083-076B-42A4-BCED-F418F7E6B74A}" destId="{67A9E590-83E0-4EC4-82C1-899C952C32CA}" srcOrd="2" destOrd="0" presId="urn:microsoft.com/office/officeart/2018/5/layout/IconLeafLabelList"/>
    <dgm:cxn modelId="{4C08A0CC-8ED3-4D06-993E-F334F8399587}" type="presParOf" srcId="{B9B55083-076B-42A4-BCED-F418F7E6B74A}" destId="{56330003-453F-496B-984C-5A5C17A6F7B4}" srcOrd="3" destOrd="0" presId="urn:microsoft.com/office/officeart/2018/5/layout/IconLeafLabelList"/>
    <dgm:cxn modelId="{EAC962B0-FB01-4BCE-9E72-AE332DAC8C61}" type="presParOf" srcId="{2642666A-8FA0-4712-A2B3-74210D3EDE54}" destId="{47D5D54C-EB3A-45BE-98A1-DB7B128B31A2}" srcOrd="1" destOrd="0" presId="urn:microsoft.com/office/officeart/2018/5/layout/IconLeafLabelList"/>
    <dgm:cxn modelId="{72D81D4E-72B2-462E-A564-A20F029DC019}" type="presParOf" srcId="{2642666A-8FA0-4712-A2B3-74210D3EDE54}" destId="{5C754D77-15A5-4BA5-8116-4E4F6DC1BCF6}" srcOrd="2" destOrd="0" presId="urn:microsoft.com/office/officeart/2018/5/layout/IconLeafLabelList"/>
    <dgm:cxn modelId="{5D843548-AF6E-4026-B841-EEABD3594B1D}" type="presParOf" srcId="{5C754D77-15A5-4BA5-8116-4E4F6DC1BCF6}" destId="{937327E4-475B-49E4-99AD-0897E77CB59A}" srcOrd="0" destOrd="0" presId="urn:microsoft.com/office/officeart/2018/5/layout/IconLeafLabelList"/>
    <dgm:cxn modelId="{6B61E95F-A156-4EB7-B1BD-53D767652B93}" type="presParOf" srcId="{5C754D77-15A5-4BA5-8116-4E4F6DC1BCF6}" destId="{D04533A2-8A65-4912-8F36-BFAD39920B4C}" srcOrd="1" destOrd="0" presId="urn:microsoft.com/office/officeart/2018/5/layout/IconLeafLabelList"/>
    <dgm:cxn modelId="{F33AFC93-9687-4B19-B8ED-CE771732862D}" type="presParOf" srcId="{5C754D77-15A5-4BA5-8116-4E4F6DC1BCF6}" destId="{1F8DD31A-D87B-443D-8173-229BF1364A36}" srcOrd="2" destOrd="0" presId="urn:microsoft.com/office/officeart/2018/5/layout/IconLeafLabelList"/>
    <dgm:cxn modelId="{35BD8887-0252-4CE8-8A3D-BAB87224144D}" type="presParOf" srcId="{5C754D77-15A5-4BA5-8116-4E4F6DC1BCF6}" destId="{5FE074FC-A696-4A07-A2A9-208B90FF41FA}" srcOrd="3" destOrd="0" presId="urn:microsoft.com/office/officeart/2018/5/layout/IconLeafLabelList"/>
    <dgm:cxn modelId="{87804D7D-64F4-472B-B2AE-303908A83285}" type="presParOf" srcId="{2642666A-8FA0-4712-A2B3-74210D3EDE54}" destId="{1E02AB04-5705-4AB4-ADF6-E7B67051B094}" srcOrd="3" destOrd="0" presId="urn:microsoft.com/office/officeart/2018/5/layout/IconLeafLabelList"/>
    <dgm:cxn modelId="{8A434EFC-D338-4A72-8254-610DAD448A77}" type="presParOf" srcId="{2642666A-8FA0-4712-A2B3-74210D3EDE54}" destId="{27B1B152-4627-4ED1-AE81-85CE1212353A}" srcOrd="4" destOrd="0" presId="urn:microsoft.com/office/officeart/2018/5/layout/IconLeafLabelList"/>
    <dgm:cxn modelId="{5ACC535B-AF25-4EBE-9125-1E8A008E6180}" type="presParOf" srcId="{27B1B152-4627-4ED1-AE81-85CE1212353A}" destId="{42CB7A3C-1438-4040-8D65-FA055F4753DB}" srcOrd="0" destOrd="0" presId="urn:microsoft.com/office/officeart/2018/5/layout/IconLeafLabelList"/>
    <dgm:cxn modelId="{E716287D-5CC2-4E13-8F03-627CF398D1D7}" type="presParOf" srcId="{27B1B152-4627-4ED1-AE81-85CE1212353A}" destId="{0338E091-DB9D-4E7F-8365-C8F40FAE03C0}" srcOrd="1" destOrd="0" presId="urn:microsoft.com/office/officeart/2018/5/layout/IconLeafLabelList"/>
    <dgm:cxn modelId="{A4AFF632-16B2-4692-880B-D486E89CE583}" type="presParOf" srcId="{27B1B152-4627-4ED1-AE81-85CE1212353A}" destId="{00F82CE4-91E7-4A9B-BDDD-201B605F1BF2}" srcOrd="2" destOrd="0" presId="urn:microsoft.com/office/officeart/2018/5/layout/IconLeafLabelList"/>
    <dgm:cxn modelId="{0709C396-4DF9-46CB-B4E5-A6111BB667E8}" type="presParOf" srcId="{27B1B152-4627-4ED1-AE81-85CE1212353A}" destId="{34E2AE7E-E84D-4E72-92D3-2645C07EE354}" srcOrd="3" destOrd="0" presId="urn:microsoft.com/office/officeart/2018/5/layout/IconLeafLabelList"/>
    <dgm:cxn modelId="{533A3960-88C9-4AF5-AB67-B3D5BDD93C04}" type="presParOf" srcId="{2642666A-8FA0-4712-A2B3-74210D3EDE54}" destId="{C7A5B520-0DBC-4A64-8306-0FF830EE0616}" srcOrd="5" destOrd="0" presId="urn:microsoft.com/office/officeart/2018/5/layout/IconLeafLabelList"/>
    <dgm:cxn modelId="{1A3D8C52-6EFF-4F90-AF9D-8502E23054F9}" type="presParOf" srcId="{2642666A-8FA0-4712-A2B3-74210D3EDE54}" destId="{BDCF67FA-9864-44D6-A171-979B2DCDB638}" srcOrd="6" destOrd="0" presId="urn:microsoft.com/office/officeart/2018/5/layout/IconLeafLabelList"/>
    <dgm:cxn modelId="{AE406082-41DC-4D3F-B86B-5D5573D26C8B}" type="presParOf" srcId="{BDCF67FA-9864-44D6-A171-979B2DCDB638}" destId="{B539A29F-75F4-43E2-805B-236B5E614009}" srcOrd="0" destOrd="0" presId="urn:microsoft.com/office/officeart/2018/5/layout/IconLeafLabelList"/>
    <dgm:cxn modelId="{05BF2EA4-8AAB-4FED-8143-B0B0A797EF68}" type="presParOf" srcId="{BDCF67FA-9864-44D6-A171-979B2DCDB638}" destId="{92BBC379-FC38-4068-90C1-EB0A2451E0A1}" srcOrd="1" destOrd="0" presId="urn:microsoft.com/office/officeart/2018/5/layout/IconLeafLabelList"/>
    <dgm:cxn modelId="{94E331D5-9FD2-4505-A613-DF9DAC2C1DCE}" type="presParOf" srcId="{BDCF67FA-9864-44D6-A171-979B2DCDB638}" destId="{0C479AEC-1182-4FAB-8BE3-0D5A0A2480AC}" srcOrd="2" destOrd="0" presId="urn:microsoft.com/office/officeart/2018/5/layout/IconLeafLabelList"/>
    <dgm:cxn modelId="{D1C396B3-2C6A-4035-8644-A93C248B1066}" type="presParOf" srcId="{BDCF67FA-9864-44D6-A171-979B2DCDB638}" destId="{F666846F-6D62-4E13-9AE1-CBFC80377FC3}" srcOrd="3" destOrd="0" presId="urn:microsoft.com/office/officeart/2018/5/layout/IconLeafLabelList"/>
    <dgm:cxn modelId="{1FA3EE36-594B-4195-8044-FAD51377BFA8}" type="presParOf" srcId="{2642666A-8FA0-4712-A2B3-74210D3EDE54}" destId="{119CAA97-F761-4096-8FDE-F611153128D5}" srcOrd="7" destOrd="0" presId="urn:microsoft.com/office/officeart/2018/5/layout/IconLeafLabelList"/>
    <dgm:cxn modelId="{2CA3938E-EC0C-4383-8636-0B8901DF8E31}" type="presParOf" srcId="{2642666A-8FA0-4712-A2B3-74210D3EDE54}" destId="{C67DAC53-DDC5-4892-BB41-6A471D772948}" srcOrd="8" destOrd="0" presId="urn:microsoft.com/office/officeart/2018/5/layout/IconLeafLabelList"/>
    <dgm:cxn modelId="{4F7A8FC0-54F1-42A9-8B4C-5B147F7BC2A7}" type="presParOf" srcId="{C67DAC53-DDC5-4892-BB41-6A471D772948}" destId="{3D006D3B-5C48-40EF-BEBF-7FFB0E3AAA66}" srcOrd="0" destOrd="0" presId="urn:microsoft.com/office/officeart/2018/5/layout/IconLeafLabelList"/>
    <dgm:cxn modelId="{93365468-9E0C-477D-BCA5-3A4B749AAE94}" type="presParOf" srcId="{C67DAC53-DDC5-4892-BB41-6A471D772948}" destId="{CB66C3C3-072F-4941-981A-B348267E3A90}" srcOrd="1" destOrd="0" presId="urn:microsoft.com/office/officeart/2018/5/layout/IconLeafLabelList"/>
    <dgm:cxn modelId="{3FA9BD8F-750F-4637-B673-AC89B9F57694}" type="presParOf" srcId="{C67DAC53-DDC5-4892-BB41-6A471D772948}" destId="{E631B918-F2CD-4CEA-915A-E317908FBC25}" srcOrd="2" destOrd="0" presId="urn:microsoft.com/office/officeart/2018/5/layout/IconLeafLabelList"/>
    <dgm:cxn modelId="{724A2E1A-D16F-42BF-B77E-ACBCC5D644B8}" type="presParOf" srcId="{C67DAC53-DDC5-4892-BB41-6A471D772948}" destId="{EBDB85FA-5DEE-4548-9796-44E4C4287A8A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9CC244-BEF4-A14A-B944-4267F2FE06B4}">
      <dsp:nvSpPr>
        <dsp:cNvPr id="0" name=""/>
        <dsp:cNvSpPr/>
      </dsp:nvSpPr>
      <dsp:spPr>
        <a:xfrm>
          <a:off x="0" y="537777"/>
          <a:ext cx="2980729" cy="189276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517F99-0A8E-624B-9BA5-26C51BC25BAD}">
      <dsp:nvSpPr>
        <dsp:cNvPr id="0" name=""/>
        <dsp:cNvSpPr/>
      </dsp:nvSpPr>
      <dsp:spPr>
        <a:xfrm>
          <a:off x="331192" y="852409"/>
          <a:ext cx="2980729" cy="18927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Bedenk wat belangrijk is op om je verhaal te zetten. </a:t>
          </a:r>
          <a:endParaRPr lang="en-US" sz="2300" kern="1200"/>
        </a:p>
      </dsp:txBody>
      <dsp:txXfrm>
        <a:off x="386629" y="907846"/>
        <a:ext cx="2869855" cy="1781889"/>
      </dsp:txXfrm>
    </dsp:sp>
    <dsp:sp modelId="{877C76DD-8341-6349-B18A-817742CEB6C9}">
      <dsp:nvSpPr>
        <dsp:cNvPr id="0" name=""/>
        <dsp:cNvSpPr/>
      </dsp:nvSpPr>
      <dsp:spPr>
        <a:xfrm>
          <a:off x="3643114" y="537777"/>
          <a:ext cx="2980729" cy="189276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3007CE-ED13-BC43-B8F9-A4A5B179C717}">
      <dsp:nvSpPr>
        <dsp:cNvPr id="0" name=""/>
        <dsp:cNvSpPr/>
      </dsp:nvSpPr>
      <dsp:spPr>
        <a:xfrm>
          <a:off x="3974306" y="852409"/>
          <a:ext cx="2980729" cy="18927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Kijk niet alleen wat voor jezelf leuk is maar ook wat lezers willen leuk vinden om te lezen. </a:t>
          </a:r>
          <a:endParaRPr lang="en-US" sz="2300" kern="1200"/>
        </a:p>
      </dsp:txBody>
      <dsp:txXfrm>
        <a:off x="4029743" y="907846"/>
        <a:ext cx="2869855" cy="1781889"/>
      </dsp:txXfrm>
    </dsp:sp>
    <dsp:sp modelId="{3054D60E-50FF-9442-9F26-172952C10E9D}">
      <dsp:nvSpPr>
        <dsp:cNvPr id="0" name=""/>
        <dsp:cNvSpPr/>
      </dsp:nvSpPr>
      <dsp:spPr>
        <a:xfrm>
          <a:off x="7286228" y="537777"/>
          <a:ext cx="2980729" cy="189276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DF5428-CA9C-6C46-B2BE-73EC581191B9}">
      <dsp:nvSpPr>
        <dsp:cNvPr id="0" name=""/>
        <dsp:cNvSpPr/>
      </dsp:nvSpPr>
      <dsp:spPr>
        <a:xfrm>
          <a:off x="7617420" y="852409"/>
          <a:ext cx="2980729" cy="18927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Kijk bij rollen voor meer informatie </a:t>
          </a:r>
          <a:endParaRPr lang="en-US" sz="2300" kern="1200"/>
        </a:p>
      </dsp:txBody>
      <dsp:txXfrm>
        <a:off x="7672857" y="907846"/>
        <a:ext cx="2869855" cy="178188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BAF4AF-7CD7-4316-8863-1ED7BE9448AC}">
      <dsp:nvSpPr>
        <dsp:cNvPr id="0" name=""/>
        <dsp:cNvSpPr/>
      </dsp:nvSpPr>
      <dsp:spPr>
        <a:xfrm>
          <a:off x="1747800" y="608594"/>
          <a:ext cx="1944000" cy="1944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B47B99-1A6D-4CDA-BBD7-684245FB8DB6}">
      <dsp:nvSpPr>
        <dsp:cNvPr id="0" name=""/>
        <dsp:cNvSpPr/>
      </dsp:nvSpPr>
      <dsp:spPr>
        <a:xfrm>
          <a:off x="559800" y="3022743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Schrijf op wat volgens jou de belangrijkste boodschap is. </a:t>
          </a:r>
          <a:endParaRPr lang="en-US" sz="2300" kern="1200"/>
        </a:p>
      </dsp:txBody>
      <dsp:txXfrm>
        <a:off x="559800" y="3022743"/>
        <a:ext cx="4320000" cy="720000"/>
      </dsp:txXfrm>
    </dsp:sp>
    <dsp:sp modelId="{CE1336AC-3C7E-462C-9128-9DF3D04CF0EF}">
      <dsp:nvSpPr>
        <dsp:cNvPr id="0" name=""/>
        <dsp:cNvSpPr/>
      </dsp:nvSpPr>
      <dsp:spPr>
        <a:xfrm>
          <a:off x="6823800" y="608594"/>
          <a:ext cx="1944000" cy="1944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718E7F-4429-49DD-A59B-1CE9109B10A8}">
      <dsp:nvSpPr>
        <dsp:cNvPr id="0" name=""/>
        <dsp:cNvSpPr/>
      </dsp:nvSpPr>
      <dsp:spPr>
        <a:xfrm>
          <a:off x="5635800" y="3022743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300" kern="1200"/>
            <a:t>Gebruik geen voorbeelden! </a:t>
          </a:r>
          <a:endParaRPr lang="en-US" sz="2300" kern="1200"/>
        </a:p>
      </dsp:txBody>
      <dsp:txXfrm>
        <a:off x="5635800" y="3022743"/>
        <a:ext cx="432000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35D19B-6203-418A-B48A-7E7D3416D94F}">
      <dsp:nvSpPr>
        <dsp:cNvPr id="0" name=""/>
        <dsp:cNvSpPr/>
      </dsp:nvSpPr>
      <dsp:spPr>
        <a:xfrm>
          <a:off x="478800" y="1095669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54894F-888A-4E5A-9E34-E9C52AF99FAC}">
      <dsp:nvSpPr>
        <dsp:cNvPr id="0" name=""/>
        <dsp:cNvSpPr/>
      </dsp:nvSpPr>
      <dsp:spPr>
        <a:xfrm>
          <a:off x="712800" y="1329669"/>
          <a:ext cx="630000" cy="63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330003-453F-496B-984C-5A5C17A6F7B4}">
      <dsp:nvSpPr>
        <dsp:cNvPr id="0" name=""/>
        <dsp:cNvSpPr/>
      </dsp:nvSpPr>
      <dsp:spPr>
        <a:xfrm>
          <a:off x="127800" y="253566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/>
            <a:t>Alwetende verteller (neemt zelf geen deel aan de actie)</a:t>
          </a:r>
          <a:endParaRPr lang="en-US" sz="1100" kern="1200"/>
        </a:p>
      </dsp:txBody>
      <dsp:txXfrm>
        <a:off x="127800" y="2535669"/>
        <a:ext cx="1800000" cy="720000"/>
      </dsp:txXfrm>
    </dsp:sp>
    <dsp:sp modelId="{937327E4-475B-49E4-99AD-0897E77CB59A}">
      <dsp:nvSpPr>
        <dsp:cNvPr id="0" name=""/>
        <dsp:cNvSpPr/>
      </dsp:nvSpPr>
      <dsp:spPr>
        <a:xfrm>
          <a:off x="2593800" y="1095669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4533A2-8A65-4912-8F36-BFAD39920B4C}">
      <dsp:nvSpPr>
        <dsp:cNvPr id="0" name=""/>
        <dsp:cNvSpPr/>
      </dsp:nvSpPr>
      <dsp:spPr>
        <a:xfrm>
          <a:off x="2827800" y="1329668"/>
          <a:ext cx="630000" cy="63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E074FC-A696-4A07-A2A9-208B90FF41FA}">
      <dsp:nvSpPr>
        <dsp:cNvPr id="0" name=""/>
        <dsp:cNvSpPr/>
      </dsp:nvSpPr>
      <dsp:spPr>
        <a:xfrm>
          <a:off x="2242800" y="253566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/>
            <a:t>De ik-verteller</a:t>
          </a:r>
          <a:endParaRPr lang="en-US" sz="1100" kern="1200"/>
        </a:p>
      </dsp:txBody>
      <dsp:txXfrm>
        <a:off x="2242800" y="2535669"/>
        <a:ext cx="1800000" cy="720000"/>
      </dsp:txXfrm>
    </dsp:sp>
    <dsp:sp modelId="{42CB7A3C-1438-4040-8D65-FA055F4753DB}">
      <dsp:nvSpPr>
        <dsp:cNvPr id="0" name=""/>
        <dsp:cNvSpPr/>
      </dsp:nvSpPr>
      <dsp:spPr>
        <a:xfrm>
          <a:off x="4708800" y="1095669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38E091-DB9D-4E7F-8365-C8F40FAE03C0}">
      <dsp:nvSpPr>
        <dsp:cNvPr id="0" name=""/>
        <dsp:cNvSpPr/>
      </dsp:nvSpPr>
      <dsp:spPr>
        <a:xfrm>
          <a:off x="4942800" y="1329668"/>
          <a:ext cx="630000" cy="63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E2AE7E-E84D-4E72-92D3-2645C07EE354}">
      <dsp:nvSpPr>
        <dsp:cNvPr id="0" name=""/>
        <dsp:cNvSpPr/>
      </dsp:nvSpPr>
      <dsp:spPr>
        <a:xfrm>
          <a:off x="4357800" y="253566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/>
            <a:t>Personale verteller (verteller is ontzichtbaar) </a:t>
          </a:r>
          <a:endParaRPr lang="en-US" sz="1100" kern="1200"/>
        </a:p>
      </dsp:txBody>
      <dsp:txXfrm>
        <a:off x="4357800" y="2535669"/>
        <a:ext cx="1800000" cy="720000"/>
      </dsp:txXfrm>
    </dsp:sp>
    <dsp:sp modelId="{B539A29F-75F4-43E2-805B-236B5E614009}">
      <dsp:nvSpPr>
        <dsp:cNvPr id="0" name=""/>
        <dsp:cNvSpPr/>
      </dsp:nvSpPr>
      <dsp:spPr>
        <a:xfrm>
          <a:off x="6823800" y="1095669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BBC379-FC38-4068-90C1-EB0A2451E0A1}">
      <dsp:nvSpPr>
        <dsp:cNvPr id="0" name=""/>
        <dsp:cNvSpPr/>
      </dsp:nvSpPr>
      <dsp:spPr>
        <a:xfrm>
          <a:off x="7057800" y="1329668"/>
          <a:ext cx="630000" cy="63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66846F-6D62-4E13-9AE1-CBFC80377FC3}">
      <dsp:nvSpPr>
        <dsp:cNvPr id="0" name=""/>
        <dsp:cNvSpPr/>
      </dsp:nvSpPr>
      <dsp:spPr>
        <a:xfrm>
          <a:off x="6472800" y="253566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/>
            <a:t>Jij en wij vorm</a:t>
          </a:r>
          <a:endParaRPr lang="en-US" sz="1100" kern="1200"/>
        </a:p>
      </dsp:txBody>
      <dsp:txXfrm>
        <a:off x="6472800" y="2535669"/>
        <a:ext cx="1800000" cy="720000"/>
      </dsp:txXfrm>
    </dsp:sp>
    <dsp:sp modelId="{3D006D3B-5C48-40EF-BEBF-7FFB0E3AAA66}">
      <dsp:nvSpPr>
        <dsp:cNvPr id="0" name=""/>
        <dsp:cNvSpPr/>
      </dsp:nvSpPr>
      <dsp:spPr>
        <a:xfrm>
          <a:off x="8938800" y="1095669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66C3C3-072F-4941-981A-B348267E3A90}">
      <dsp:nvSpPr>
        <dsp:cNvPr id="0" name=""/>
        <dsp:cNvSpPr/>
      </dsp:nvSpPr>
      <dsp:spPr>
        <a:xfrm>
          <a:off x="9172800" y="1329668"/>
          <a:ext cx="630000" cy="63000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DB85FA-5DEE-4548-9796-44E4C4287A8A}">
      <dsp:nvSpPr>
        <dsp:cNvPr id="0" name=""/>
        <dsp:cNvSpPr/>
      </dsp:nvSpPr>
      <dsp:spPr>
        <a:xfrm>
          <a:off x="8587800" y="253566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 dirty="0"/>
            <a:t>Welke kant sta jij van het verhaal? Voor of tegen een stelling?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 dirty="0"/>
            <a:t>Jouw functie? </a:t>
          </a:r>
          <a:endParaRPr lang="en-US" sz="1100" kern="1200" dirty="0"/>
        </a:p>
      </dsp:txBody>
      <dsp:txXfrm>
        <a:off x="8587800" y="2535669"/>
        <a:ext cx="180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1F7393-A97E-2849-9F75-080C52D10840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93D73E-FDA2-6549-9A99-B24052D4F1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5632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https</a:t>
            </a:r>
            <a:r>
              <a:rPr lang="nl-NL" dirty="0"/>
              <a:t>://</a:t>
            </a:r>
            <a:r>
              <a:rPr lang="nl-NL" dirty="0" err="1"/>
              <a:t>maken.wikiwijs.nl</a:t>
            </a:r>
            <a:r>
              <a:rPr lang="nl-NL" dirty="0"/>
              <a:t>/119430/</a:t>
            </a:r>
            <a:r>
              <a:rPr lang="nl-NL" dirty="0" err="1"/>
              <a:t>Hoe_schrijf_je_een_krantenartikel</a:t>
            </a:r>
            <a:r>
              <a:rPr lang="nl-NL" dirty="0"/>
              <a:t>_#!page-4094461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93D73E-FDA2-6549-9A99-B24052D4F17A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7611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https</a:t>
            </a:r>
            <a:r>
              <a:rPr lang="nl-NL" dirty="0"/>
              <a:t>://</a:t>
            </a:r>
            <a:r>
              <a:rPr lang="nl-NL" dirty="0" err="1"/>
              <a:t>www.schrijfvis.nl</a:t>
            </a:r>
            <a:r>
              <a:rPr lang="nl-NL" dirty="0"/>
              <a:t>/koppen-maken/</a:t>
            </a:r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93D73E-FDA2-6549-9A99-B24052D4F17A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1016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93D73E-FDA2-6549-9A99-B24052D4F17A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63260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https</a:t>
            </a:r>
            <a:r>
              <a:rPr lang="nl-NL" dirty="0"/>
              <a:t>://</a:t>
            </a:r>
            <a:r>
              <a:rPr lang="nl-NL" dirty="0" err="1"/>
              <a:t>www.beterspellen.nl</a:t>
            </a:r>
            <a:r>
              <a:rPr lang="nl-NL" dirty="0"/>
              <a:t>/website/</a:t>
            </a:r>
            <a:r>
              <a:rPr lang="nl-NL" dirty="0" err="1"/>
              <a:t>mob.php?pag</a:t>
            </a:r>
            <a:r>
              <a:rPr lang="nl-NL" dirty="0"/>
              <a:t>=28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93D73E-FDA2-6549-9A99-B24052D4F17A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02213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https</a:t>
            </a:r>
            <a:r>
              <a:rPr lang="nl-NL" dirty="0"/>
              <a:t>://</a:t>
            </a:r>
            <a:r>
              <a:rPr lang="nl-NL" dirty="0" err="1"/>
              <a:t>www.schrijfvis.nl</a:t>
            </a:r>
            <a:r>
              <a:rPr lang="nl-NL"/>
              <a:t>/vertelperspectief/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93D73E-FDA2-6549-9A99-B24052D4F17A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0255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EE5038-356F-4A42-AF52-1EEA5BB683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D5105E2-D695-8047-961A-B07756AC83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7830891-B0CD-894C-B07A-97AB15821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8725-C750-9B49-B778-2B744E0682D5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8EFF74E-5C06-654A-AD82-DC32B662C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727C50A-BAD8-CF43-A5E0-FD9CB50BB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6347-AD1F-184C-BA13-BF46FA362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9346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B0DAF6-CBB3-A442-B280-3254D0EF7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A14C76F6-3592-6C4D-818C-1A36954E0B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BD9EF30-A216-CF49-82D0-2CA6146A30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8725-C750-9B49-B778-2B744E0682D5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25419D-C0DD-FB40-8101-77F0D84B1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3D57717-1FD3-7E4C-9570-8D867657E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6347-AD1F-184C-BA13-BF46FA362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8467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9C0838-8178-A944-8B8F-2972F1DCB5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8E60410-D6E3-6142-AEC9-730FC13D22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37EC7E1-5CF4-BF41-BDE9-AA4201D9E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8725-C750-9B49-B778-2B744E0682D5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5F94383-5D86-1E40-82E1-C245C6921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0C45213-A544-584D-B4D2-CC8E9A94E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6347-AD1F-184C-BA13-BF46FA362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5293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CD8EEC-9511-CA48-B41C-E435A6B37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DAAEEA-05F4-AC48-A257-3465413284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0ECF176-809E-0D4C-A5DD-BCAAE388C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8725-C750-9B49-B778-2B744E0682D5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A804667-5ABD-1D4A-B347-D9347BCD1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AE1F55B-1829-184B-A3EB-F7F9D7633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6347-AD1F-184C-BA13-BF46FA362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5665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E1FBA9-A209-174D-A5B6-4445F5266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028EFA6-AD0B-2E4D-9D2F-36536065AB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DD02726-32AF-0D47-9DFD-94C84A1F6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8725-C750-9B49-B778-2B744E0682D5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6B38873-D68A-FC49-A7B1-AB2BCB0BA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06D84F8-78BB-794C-B1D8-A0D14A38E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6347-AD1F-184C-BA13-BF46FA362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267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A37933-EC83-3F46-AD19-D9DDD0F23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EC9BB1-BFA4-554C-B30D-46EBD70441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0207D666-50DF-E546-B5FC-F49011BEB4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2E7A853-755B-CD4D-9ABD-00E59813F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8725-C750-9B49-B778-2B744E0682D5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F4D0A8E-8F04-6845-8D06-765A60AD3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3E15CFD-C850-BE4D-A714-B5A3F125D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6347-AD1F-184C-BA13-BF46FA362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315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51ACDA-6062-2642-83C7-58D7C83C6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4649119-B968-FD46-968F-130A76AB61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4D0EECF-71C3-7C4D-BDFC-0D2503C206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8BB22FD-29DA-2548-B429-277BE1A394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2054834-E6B6-EA40-8699-66093C57B4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8C233350-0B99-C34E-990B-3456CDE5B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8725-C750-9B49-B778-2B744E0682D5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6CBA09F2-18EF-B74C-BDBB-FC7AB6D29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2172DF3D-1433-5C45-91F7-E0948DAB1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6347-AD1F-184C-BA13-BF46FA362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6212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16FA73-1297-5545-8C13-CAC6EFE20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44979AD-4811-F64C-A32A-E3BA3F21B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8725-C750-9B49-B778-2B744E0682D5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D7890F1-A6BC-7043-8783-A25416789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70604A08-A4F2-1548-AEBE-83E0E4211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6347-AD1F-184C-BA13-BF46FA362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951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A12A902-8BA0-3149-95E8-FBE5169DC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8725-C750-9B49-B778-2B744E0682D5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01B5548-D01A-B048-B836-AAEA6D6BD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FB9D15E-9468-D64C-8C02-FD52B516B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6347-AD1F-184C-BA13-BF46FA362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525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AC37D2-095E-4E40-A96D-124D8938E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FB9BC8-A935-9848-8DB5-7A4C088A74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7F61D97-A1F0-1441-8495-7ED7BB5C9F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185A2A3-FF07-D54B-B730-AA50DF5CC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8725-C750-9B49-B778-2B744E0682D5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487CB1C-4C31-084A-8880-A8CC7618D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8D18CD9-8BD3-2E47-B217-DBE1BBFD0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6347-AD1F-184C-BA13-BF46FA362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7940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4C45B3-1332-1C45-BDD0-5E4E4755C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3852B7D-E923-EC42-9FF7-EF5A49B115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F758BC1-A00C-E44B-A37C-53ED3045B0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AC0E4AB-D7DB-EB40-8EDC-3BB569885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08725-C750-9B49-B778-2B744E0682D5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5BF49E8-A9FD-9842-9332-666F72D4C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8CA0CE58-DEB3-CA49-81C9-B576684F1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46347-AD1F-184C-BA13-BF46FA362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0781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15FEEBBF-93F9-E545-96D0-8672BA49C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AAA6D67C-D054-A54D-8EF5-805B5B8D6B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CF2E2F6-7076-BC42-A423-ADB9AB55F8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08725-C750-9B49-B778-2B744E0682D5}" type="datetimeFigureOut">
              <a:rPr lang="nl-NL" smtClean="0"/>
              <a:t>13-01-2021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40C5EDE-19A8-184F-9A82-4CEA70F4D3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8520DA8-DD5B-9347-BCDE-317E0F4815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46347-AD1F-184C-BA13-BF46FA362D1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7833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F7D7B8D-EF99-4CA1-AB1E-4C0C047409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2917370"/>
            <a:ext cx="12191999" cy="394062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4D535F-47A1-DA44-BDEB-29F2BD9955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5263" y="4745790"/>
            <a:ext cx="10901471" cy="1236440"/>
          </a:xfrm>
          <a:noFill/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Kranten artikel</a:t>
            </a:r>
          </a:p>
        </p:txBody>
      </p:sp>
      <p:pic>
        <p:nvPicPr>
          <p:cNvPr id="5" name="Afbeelding 4" descr="Afbeelding met tekst&#10;&#10;Automatisch gegenereerde beschrijving">
            <a:extLst>
              <a:ext uri="{FF2B5EF4-FFF2-40B4-BE49-F238E27FC236}">
                <a16:creationId xmlns:a16="http://schemas.microsoft.com/office/drawing/2014/main" id="{46B4787A-FF13-FD42-891F-26FDCDFBF7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54"/>
          <a:stretch/>
        </p:blipFill>
        <p:spPr>
          <a:xfrm>
            <a:off x="20" y="1"/>
            <a:ext cx="12191979" cy="4239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2249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7F3120-BDFD-8940-86E8-A278403538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0532" y="5189186"/>
            <a:ext cx="3327399" cy="1325563"/>
          </a:xfrm>
        </p:spPr>
        <p:txBody>
          <a:bodyPr/>
          <a:lstStyle/>
          <a:p>
            <a:r>
              <a:rPr lang="nl-NL" dirty="0"/>
              <a:t>Voorbeelden</a:t>
            </a:r>
          </a:p>
        </p:txBody>
      </p:sp>
      <p:pic>
        <p:nvPicPr>
          <p:cNvPr id="2050" name="Picture 2" descr="Strobouw in de krant - Strobouw Nederland">
            <a:extLst>
              <a:ext uri="{FF2B5EF4-FFF2-40B4-BE49-F238E27FC236}">
                <a16:creationId xmlns:a16="http://schemas.microsoft.com/office/drawing/2014/main" id="{B7AAC418-3EE4-DF47-83B8-D44566C319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5226349" cy="3199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k heb mijn vergrootglas al uit mijn schuif gehaald – Bart Tommelein">
            <a:extLst>
              <a:ext uri="{FF2B5EF4-FFF2-40B4-BE49-F238E27FC236}">
                <a16:creationId xmlns:a16="http://schemas.microsoft.com/office/drawing/2014/main" id="{C7556718-A9AE-194F-89F3-245A7C03C5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73"/>
          <a:stretch/>
        </p:blipFill>
        <p:spPr bwMode="auto">
          <a:xfrm>
            <a:off x="1482237" y="3199353"/>
            <a:ext cx="5816031" cy="3658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Krantenartikel-Tub1 • Humanitas Onder Dak">
            <a:extLst>
              <a:ext uri="{FF2B5EF4-FFF2-40B4-BE49-F238E27FC236}">
                <a16:creationId xmlns:a16="http://schemas.microsoft.com/office/drawing/2014/main" id="{2E823357-29E0-5E45-96A4-6BF8A94C53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565" y="0"/>
            <a:ext cx="4838435" cy="5189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813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FC0BBE2-AA70-2A43-9F0D-1CE1393B8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nl-NL" sz="5400"/>
              <a:t>Hoe bouw je een kranten artikel op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52D9ACD-C243-5148-A69F-7FF96D777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nl-NL" sz="2200"/>
              <a:t>bedenk een pakkende kop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200"/>
              <a:t>Schrijf een introductie 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200"/>
              <a:t>Vul je verhaal aan met verdere details</a:t>
            </a:r>
          </a:p>
          <a:p>
            <a:pPr marL="514350" indent="-514350">
              <a:buFont typeface="+mj-lt"/>
              <a:buAutoNum type="arabicPeriod"/>
            </a:pPr>
            <a:r>
              <a:rPr lang="nl-NL" sz="2200"/>
              <a:t>Eindig je artikel met een korte samenvatting</a:t>
            </a:r>
          </a:p>
        </p:txBody>
      </p:sp>
    </p:spTree>
    <p:extLst>
      <p:ext uri="{BB962C8B-B14F-4D97-AF65-F5344CB8AC3E}">
        <p14:creationId xmlns:p14="http://schemas.microsoft.com/office/powerpoint/2010/main" val="225340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EBF87945-A001-489F-9D9B-7D9435F0B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8639" y="347471"/>
            <a:ext cx="11100816" cy="18013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4037BE5-51E2-EC40-9A58-AF80194FF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5216"/>
            <a:ext cx="10515600" cy="1325563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bg1"/>
                </a:solidFill>
              </a:rPr>
              <a:t>Een pakkende kop bedenken</a:t>
            </a:r>
          </a:p>
        </p:txBody>
      </p:sp>
      <p:pic>
        <p:nvPicPr>
          <p:cNvPr id="1026" name="Picture 2" descr="260. Krantenkoppen (1) - Columns met een glimlach">
            <a:extLst>
              <a:ext uri="{FF2B5EF4-FFF2-40B4-BE49-F238E27FC236}">
                <a16:creationId xmlns:a16="http://schemas.microsoft.com/office/drawing/2014/main" id="{C140024F-A5FA-184F-BCCB-5A97156B56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0" r="-1" b="10361"/>
          <a:stretch/>
        </p:blipFill>
        <p:spPr bwMode="auto">
          <a:xfrm>
            <a:off x="841248" y="2516777"/>
            <a:ext cx="6236208" cy="3660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D1EDFF-AB47-414F-B9FE-7D89A9AF4A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46848" y="2516777"/>
            <a:ext cx="3803904" cy="3660185"/>
          </a:xfrm>
        </p:spPr>
        <p:txBody>
          <a:bodyPr anchor="ctr">
            <a:normAutofit/>
          </a:bodyPr>
          <a:lstStyle/>
          <a:p>
            <a:r>
              <a:rPr lang="nl-NL" sz="2200"/>
              <a:t>Meteen snappen waar het artikel aan moet voldoen. </a:t>
            </a:r>
          </a:p>
          <a:p>
            <a:r>
              <a:rPr lang="nl-NL" sz="2200"/>
              <a:t>Quote in de kop</a:t>
            </a:r>
          </a:p>
          <a:p>
            <a:r>
              <a:rPr lang="nl-NL" sz="2200"/>
              <a:t>Woorden die emoties oproepen: aardig, gehate, geweldige enz. </a:t>
            </a:r>
          </a:p>
          <a:p>
            <a:r>
              <a:rPr lang="nl-NL" sz="2200"/>
              <a:t>Kort maar krachtig</a:t>
            </a:r>
          </a:p>
          <a:p>
            <a:endParaRPr lang="nl-NL" sz="2200"/>
          </a:p>
        </p:txBody>
      </p:sp>
    </p:spTree>
    <p:extLst>
      <p:ext uri="{BB962C8B-B14F-4D97-AF65-F5344CB8AC3E}">
        <p14:creationId xmlns:p14="http://schemas.microsoft.com/office/powerpoint/2010/main" val="45766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E4D4D17-397A-4BE8-A3D2-522544412E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B1D4F77-A17C-43D7-B7FA-545148E4E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7492064" y="321176"/>
            <a:ext cx="4332307" cy="589674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563EA43-9D61-F741-ABE8-227F554F9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9985" y="640263"/>
            <a:ext cx="3759240" cy="1344975"/>
          </a:xfrm>
        </p:spPr>
        <p:txBody>
          <a:bodyPr>
            <a:normAutofit/>
          </a:bodyPr>
          <a:lstStyle/>
          <a:p>
            <a:r>
              <a:rPr lang="nl-NL" sz="4000"/>
              <a:t>Schrijf een introductie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062FA3-A0EE-D54C-AD77-AE75586F98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49290" y="2121763"/>
            <a:ext cx="3764826" cy="3773010"/>
          </a:xfrm>
        </p:spPr>
        <p:txBody>
          <a:bodyPr>
            <a:normAutofit/>
          </a:bodyPr>
          <a:lstStyle/>
          <a:p>
            <a:r>
              <a:rPr lang="nl-NL" sz="1800" dirty="0"/>
              <a:t>Belangrijkste punten van het artikel</a:t>
            </a:r>
          </a:p>
          <a:p>
            <a:r>
              <a:rPr lang="nl-NL" sz="1800" dirty="0"/>
              <a:t>Eindig met een quote of pakkende zin voor de rest van het artikel. </a:t>
            </a:r>
          </a:p>
          <a:p>
            <a:pPr lvl="1"/>
            <a:r>
              <a:rPr lang="nl-NL" sz="1400" dirty="0"/>
              <a:t>Hiervoor kan je online zoeken naar een quote. Dit doe je door te kijken op </a:t>
            </a:r>
            <a:r>
              <a:rPr lang="nl-NL" sz="1400" dirty="0" err="1"/>
              <a:t>citaten.net</a:t>
            </a:r>
            <a:r>
              <a:rPr lang="nl-NL" sz="1400" dirty="0"/>
              <a:t> </a:t>
            </a:r>
            <a:br>
              <a:rPr lang="nl-NL" sz="1400" dirty="0"/>
            </a:br>
            <a:r>
              <a:rPr lang="nl-NL" sz="1400" dirty="0"/>
              <a:t>Het mag ook een ijsbreker of grappige zin zijn. Let wel op dat het gepaste taal is voor de krant!  </a:t>
            </a:r>
          </a:p>
          <a:p>
            <a:endParaRPr lang="nl-NL" sz="1800" dirty="0"/>
          </a:p>
          <a:p>
            <a:endParaRPr lang="nl-NL" sz="1800" dirty="0"/>
          </a:p>
        </p:txBody>
      </p:sp>
    </p:spTree>
    <p:extLst>
      <p:ext uri="{BB962C8B-B14F-4D97-AF65-F5344CB8AC3E}">
        <p14:creationId xmlns:p14="http://schemas.microsoft.com/office/powerpoint/2010/main" val="4010125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166C6D1-23AC-49C4-BA07-238E4E9F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7200" y="461737"/>
            <a:ext cx="2149361" cy="1870055"/>
          </a:xfrm>
          <a:prstGeom prst="rect">
            <a:avLst/>
          </a:prstGeom>
          <a:solidFill>
            <a:schemeClr val="accent5">
              <a:alpha val="95000"/>
            </a:schemeClr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75CD93-9DF2-48CB-9F57-1BCA9A46C7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52604" y="453981"/>
            <a:ext cx="6675120" cy="1877811"/>
          </a:xfrm>
          <a:prstGeom prst="rect">
            <a:avLst/>
          </a:prstGeom>
          <a:solidFill>
            <a:srgbClr val="595959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DFE4B55-6063-5149-98F6-8F3465E8B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5213" y="731520"/>
            <a:ext cx="6089904" cy="1426464"/>
          </a:xfrm>
        </p:spPr>
        <p:txBody>
          <a:bodyPr>
            <a:normAutofit/>
          </a:bodyPr>
          <a:lstStyle/>
          <a:p>
            <a:pPr algn="ctr"/>
            <a:r>
              <a:rPr lang="nl-NL">
                <a:solidFill>
                  <a:srgbClr val="FFFFFF"/>
                </a:solidFill>
              </a:rPr>
              <a:t>Vul je verhaal aan met verdere details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186B68C-84BC-4A6E-99D1-EE87483C13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573768" y="453155"/>
            <a:ext cx="2149358" cy="1878638"/>
          </a:xfrm>
          <a:prstGeom prst="rect">
            <a:avLst/>
          </a:prstGeom>
          <a:solidFill>
            <a:srgbClr val="A5A5A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C091803-41C2-48E0-9228-5148460C74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20" y="2480956"/>
            <a:ext cx="11264206" cy="3918122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4514E476-1267-4360-8ACE-D2A65032632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4546073"/>
              </p:ext>
            </p:extLst>
          </p:nvPr>
        </p:nvGraphicFramePr>
        <p:xfrm>
          <a:off x="788988" y="2798763"/>
          <a:ext cx="10598150" cy="3282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57350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8604B0-F587-9E4C-816E-9B510CEA6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Eindig je artikel met een korte samenvatting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82ECC288-5EE7-4412-92AE-F76130AE700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486389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8FC9BE17-9A7B-462D-AE50-3D87773873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EBE8569-6AEC-4B8C-8D53-2DE337CDBA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DADD73F-032E-2F46-B93E-4EB9D1E823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168" y="1240242"/>
            <a:ext cx="3438144" cy="1124712"/>
          </a:xfrm>
        </p:spPr>
        <p:txBody>
          <a:bodyPr anchor="b">
            <a:normAutofit/>
          </a:bodyPr>
          <a:lstStyle/>
          <a:p>
            <a:r>
              <a:rPr lang="nl-NL" sz="2800" dirty="0"/>
              <a:t>Waar moet je op letten?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9144"/>
          </a:xfrm>
          <a:prstGeom prst="rect">
            <a:avLst/>
          </a:prstGeom>
          <a:solidFill>
            <a:srgbClr val="D5D5D5"/>
          </a:solidFill>
          <a:ln w="3175">
            <a:solidFill>
              <a:srgbClr val="D5D5D5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71B323-05A7-D84E-84CF-5565C592E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64" y="3374823"/>
            <a:ext cx="3549553" cy="2318412"/>
          </a:xfrm>
        </p:spPr>
        <p:txBody>
          <a:bodyPr anchor="t">
            <a:normAutofit fontScale="47500" lnSpcReduction="20000"/>
          </a:bodyPr>
          <a:lstStyle/>
          <a:p>
            <a:pPr>
              <a:lnSpc>
                <a:spcPct val="170000"/>
              </a:lnSpc>
            </a:pPr>
            <a:r>
              <a:rPr lang="nl-NL" sz="3700" dirty="0">
                <a:latin typeface="+mj-lt"/>
              </a:rPr>
              <a:t>Denk aan de spellingsregels die je hebt geleerd. Kom je er niet uit? Gebruik je opzoek boekjes of de schema’s hiernaast.</a:t>
            </a:r>
          </a:p>
          <a:p>
            <a:endParaRPr lang="nl-NL" sz="1700" dirty="0"/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56C25D91-F7B5-DF41-9FA8-AED6C35225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1645" y="5418622"/>
            <a:ext cx="6841330" cy="1274782"/>
          </a:xfrm>
          <a:prstGeom prst="rect">
            <a:avLst/>
          </a:prstGeom>
        </p:spPr>
      </p:pic>
      <p:pic>
        <p:nvPicPr>
          <p:cNvPr id="8" name="Afbeelding 7" descr="Afbeelding met tekst&#10;&#10;Automatisch gegenereerde beschrijving">
            <a:extLst>
              <a:ext uri="{FF2B5EF4-FFF2-40B4-BE49-F238E27FC236}">
                <a16:creationId xmlns:a16="http://schemas.microsoft.com/office/drawing/2014/main" id="{7C3CFA48-7F3B-FF4D-8B52-E4EB8BA2A1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469" t="2928" r="8440" b="8242"/>
          <a:stretch/>
        </p:blipFill>
        <p:spPr>
          <a:xfrm>
            <a:off x="4843062" y="0"/>
            <a:ext cx="3709248" cy="5287263"/>
          </a:xfrm>
          <a:prstGeom prst="rect">
            <a:avLst/>
          </a:prstGeom>
        </p:spPr>
      </p:pic>
      <p:pic>
        <p:nvPicPr>
          <p:cNvPr id="12" name="Afbeelding 11">
            <a:extLst>
              <a:ext uri="{FF2B5EF4-FFF2-40B4-BE49-F238E27FC236}">
                <a16:creationId xmlns:a16="http://schemas.microsoft.com/office/drawing/2014/main" id="{4A983FB6-E7E6-244D-93BC-8F8D3425E5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40" t="4266" r="11370" b="4637"/>
          <a:stretch/>
        </p:blipFill>
        <p:spPr>
          <a:xfrm>
            <a:off x="8552310" y="0"/>
            <a:ext cx="3639690" cy="532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859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C386E2-0FB2-454A-BBC4-25C104236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nl-NL" sz="5400"/>
              <a:t>Interpunctie </a:t>
            </a:r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AA3A669-AE02-E042-80C6-417304D6D9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nl-NL" sz="2200"/>
              <a:t>Punten .</a:t>
            </a:r>
          </a:p>
          <a:p>
            <a:r>
              <a:rPr lang="nl-NL" sz="2200"/>
              <a:t>Komma’s ,</a:t>
            </a:r>
          </a:p>
          <a:p>
            <a:r>
              <a:rPr lang="nl-NL" sz="2200"/>
              <a:t>Dubbele punt :</a:t>
            </a:r>
          </a:p>
          <a:p>
            <a:r>
              <a:rPr lang="nl-NL" sz="2200"/>
              <a:t>Aanhalingstekens ‘’</a:t>
            </a:r>
          </a:p>
          <a:p>
            <a:r>
              <a:rPr lang="nl-NL" sz="2200"/>
              <a:t>Vraagtekens ?</a:t>
            </a:r>
          </a:p>
          <a:p>
            <a:r>
              <a:rPr lang="nl-NL" sz="2200"/>
              <a:t>Uitroeptekens 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33FF4B-EBB8-4C5F-8A7C-20EBAE9E97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845" r="5928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444863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C4028FD-8BAA-4A19-BFDE-594D991B75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8092441-5929-9348-A704-5D73E2E65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6995"/>
            <a:ext cx="10515600" cy="1133693"/>
          </a:xfrm>
        </p:spPr>
        <p:txBody>
          <a:bodyPr>
            <a:normAutofit/>
          </a:bodyPr>
          <a:lstStyle/>
          <a:p>
            <a:r>
              <a:rPr lang="nl-NL" dirty="0"/>
              <a:t>Vanuit wie ga je het kranten artikel schrijven? 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E5202A2C-5EF1-465E-B7B9-41F0C2F5BC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995102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1480479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348</Words>
  <Application>Microsoft Macintosh PowerPoint</Application>
  <PresentationFormat>Breedbeeld</PresentationFormat>
  <Paragraphs>48</Paragraphs>
  <Slides>10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Kranten artikel</vt:lpstr>
      <vt:lpstr>Hoe bouw je een kranten artikel op</vt:lpstr>
      <vt:lpstr>Een pakkende kop bedenken</vt:lpstr>
      <vt:lpstr>Schrijf een introductie </vt:lpstr>
      <vt:lpstr>Vul je verhaal aan met verdere details </vt:lpstr>
      <vt:lpstr>Eindig je artikel met een korte samenvatting</vt:lpstr>
      <vt:lpstr>Waar moet je op letten? </vt:lpstr>
      <vt:lpstr>Interpunctie </vt:lpstr>
      <vt:lpstr>Vanuit wie ga je het kranten artikel schrijven? </vt:lpstr>
      <vt:lpstr>Voorbeelden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Kranten artikel</dc:title>
  <dc:creator>Marlene van Rossum</dc:creator>
  <cp:lastModifiedBy>Marlene van Rossum</cp:lastModifiedBy>
  <cp:revision>2</cp:revision>
  <dcterms:created xsi:type="dcterms:W3CDTF">2021-01-13T10:18:58Z</dcterms:created>
  <dcterms:modified xsi:type="dcterms:W3CDTF">2021-01-13T10:20:18Z</dcterms:modified>
</cp:coreProperties>
</file>