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10"/>
  </p:notesMasterIdLst>
  <p:sldIdLst>
    <p:sldId id="256" r:id="rId3"/>
    <p:sldId id="257" r:id="rId4"/>
    <p:sldId id="260" r:id="rId5"/>
    <p:sldId id="269" r:id="rId6"/>
    <p:sldId id="263" r:id="rId7"/>
    <p:sldId id="270" r:id="rId8"/>
    <p:sldId id="272" r:id="rId9"/>
  </p:sldIdLst>
  <p:sldSz cx="20104100" cy="11309350"/>
  <p:notesSz cx="20104100" cy="1130935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né Raap" initials="RR" lastIdx="10" clrIdx="0">
    <p:extLst>
      <p:ext uri="{19B8F6BF-5375-455C-9EA6-DF929625EA0E}">
        <p15:presenceInfo xmlns:p15="http://schemas.microsoft.com/office/powerpoint/2012/main" userId="147a3af7182b4e45" providerId="Windows Live"/>
      </p:ext>
    </p:extLst>
  </p:cmAuthor>
  <p:cmAuthor id="2" name="Venhoven, Arthur" initials="VA" lastIdx="4" clrIdx="1">
    <p:extLst>
      <p:ext uri="{19B8F6BF-5375-455C-9EA6-DF929625EA0E}">
        <p15:presenceInfo xmlns:p15="http://schemas.microsoft.com/office/powerpoint/2012/main" userId="S-1-5-21-2016003833-2107679736-3575074108-26717" providerId="AD"/>
      </p:ext>
    </p:extLst>
  </p:cmAuthor>
  <p:cmAuthor id="3" name="Henk Botter" initials="HB" lastIdx="6" clrIdx="2">
    <p:extLst>
      <p:ext uri="{19B8F6BF-5375-455C-9EA6-DF929625EA0E}">
        <p15:presenceInfo xmlns:p15="http://schemas.microsoft.com/office/powerpoint/2012/main" userId="6a70f358fb4946f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>
          <a:lef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E9EBF5"/>
          </a:solidFill>
        </a:fill>
      </a:tcStyle>
    </a:wholeTbl>
    <a:band1H>
      <a:tcStyle>
        <a:tcBdr/>
        <a:fill>
          <a:solidFill>
            <a:srgbClr val="CFD5EA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CFD5EA"/>
          </a:solidFill>
        </a:fill>
      </a:tcStyle>
    </a:band1V>
    <a:band2V>
      <a:tcStyle>
        <a:tcBdr/>
      </a:tcStyle>
    </a:band2V>
    <a:la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4472C4"/>
          </a:solidFill>
        </a:fill>
      </a:tcStyle>
    </a:lastCol>
    <a:fir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4472C4"/>
          </a:solidFill>
        </a:fill>
      </a:tcStyle>
    </a:firstCol>
    <a:la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top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4472C4"/>
          </a:solidFill>
        </a:fill>
      </a:tcStyle>
    </a:lastRow>
    <a:fir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bottom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4472C4"/>
          </a:solidFill>
        </a:fill>
      </a:tcStyle>
    </a:firstRow>
  </a:tblStyle>
  <a:tblStyle styleId="{2D5ABB26-0587-4C30-8999-92F81FD0307C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/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27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8712202" cy="5667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NL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nl-NL"/>
          </a:p>
        </p:txBody>
      </p:sp>
      <p:sp>
        <p:nvSpPr>
          <p:cNvPr id="3" name="Tijdelijke aanduiding voor datum 2"/>
          <p:cNvSpPr txBox="1">
            <a:spLocks noGrp="1"/>
          </p:cNvSpPr>
          <p:nvPr>
            <p:ph type="dt" idx="1"/>
          </p:nvPr>
        </p:nvSpPr>
        <p:spPr>
          <a:xfrm>
            <a:off x="11387142" y="0"/>
            <a:ext cx="8712202" cy="5667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NL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6C3F753B-3402-4F0E-82D8-43F7130298B8}" type="datetime1">
              <a:rPr lang="nl-NL"/>
              <a:pPr lvl="0"/>
              <a:t>9-1-2022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6" y="1414467"/>
            <a:ext cx="6784976" cy="3816348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Tijdelijke aanduiding voor notities 4"/>
          <p:cNvSpPr txBox="1">
            <a:spLocks noGrp="1"/>
          </p:cNvSpPr>
          <p:nvPr>
            <p:ph type="body" sz="quarter" idx="3"/>
          </p:nvPr>
        </p:nvSpPr>
        <p:spPr>
          <a:xfrm>
            <a:off x="2009778" y="5441951"/>
            <a:ext cx="16084552" cy="44545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 txBox="1">
            <a:spLocks noGrp="1"/>
          </p:cNvSpPr>
          <p:nvPr>
            <p:ph type="ftr" sz="quarter" idx="4"/>
          </p:nvPr>
        </p:nvSpPr>
        <p:spPr>
          <a:xfrm>
            <a:off x="0" y="10742608"/>
            <a:ext cx="8712202" cy="5667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NL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nl-NL"/>
          </a:p>
        </p:txBody>
      </p:sp>
      <p:sp>
        <p:nvSpPr>
          <p:cNvPr id="7" name="Tijdelijke aanduiding voor dianummer 6"/>
          <p:cNvSpPr txBox="1">
            <a:spLocks noGrp="1"/>
          </p:cNvSpPr>
          <p:nvPr>
            <p:ph type="sldNum" sz="quarter" idx="5"/>
          </p:nvPr>
        </p:nvSpPr>
        <p:spPr>
          <a:xfrm>
            <a:off x="11387142" y="10742608"/>
            <a:ext cx="8712202" cy="5667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NL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C726B401-495C-47B3-93F2-1EDD807B876C}" type="slidenum"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2001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nl-NL" sz="1200" b="0" i="0" u="none" strike="noStrike" kern="1200" cap="none" spc="0" baseline="0">
        <a:solidFill>
          <a:srgbClr val="000000"/>
        </a:solidFill>
        <a:uFillTx/>
        <a:latin typeface="Calibri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nl-NL" sz="1200" b="0" i="0" u="none" strike="noStrike" kern="1200" cap="none" spc="0" baseline="0">
        <a:solidFill>
          <a:srgbClr val="000000"/>
        </a:solidFill>
        <a:uFillTx/>
        <a:latin typeface="Calibri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nl-NL" sz="1200" b="0" i="0" u="none" strike="noStrike" kern="1200" cap="none" spc="0" baseline="0">
        <a:solidFill>
          <a:srgbClr val="000000"/>
        </a:solidFill>
        <a:uFillTx/>
        <a:latin typeface="Calibri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nl-NL" sz="1200" b="0" i="0" u="none" strike="noStrike" kern="1200" cap="none" spc="0" baseline="0">
        <a:solidFill>
          <a:srgbClr val="000000"/>
        </a:solidFill>
        <a:uFillTx/>
        <a:latin typeface="Calibri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nl-NL" sz="1200" b="0" i="0" u="none" strike="noStrike" kern="1200" cap="none" spc="0" baseline="0">
        <a:solidFill>
          <a:srgbClr val="000000"/>
        </a:solidFill>
        <a:uFillTx/>
        <a:latin typeface="Calibri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 titel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3"/>
          <p:cNvSpPr/>
          <p:nvPr/>
        </p:nvSpPr>
        <p:spPr>
          <a:xfrm>
            <a:off x="1242002" y="0"/>
            <a:ext cx="8816480" cy="8817924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sz="1637" b="0" i="0" u="none" strike="noStrike" kern="1200" cap="none" spc="0" baseline="0">
                <a:solidFill>
                  <a:srgbClr val="FFFFFF"/>
                </a:solidFill>
                <a:uFillTx/>
                <a:latin typeface="Arial"/>
              </a:rPr>
              <a:t>          </a:t>
            </a:r>
          </a:p>
        </p:txBody>
      </p:sp>
      <p:sp>
        <p:nvSpPr>
          <p:cNvPr id="3" name="Titel 38"/>
          <p:cNvSpPr txBox="1">
            <a:spLocks noGrp="1"/>
          </p:cNvSpPr>
          <p:nvPr>
            <p:ph type="title"/>
          </p:nvPr>
        </p:nvSpPr>
        <p:spPr>
          <a:xfrm>
            <a:off x="1246610" y="2513191"/>
            <a:ext cx="8811249" cy="5038590"/>
          </a:xfrm>
        </p:spPr>
        <p:txBody>
          <a:bodyPr lIns="381003" tIns="287999" rIns="381003" bIns="0"/>
          <a:lstStyle>
            <a:lvl1pPr>
              <a:lnSpc>
                <a:spcPts val="7035"/>
              </a:lnSpc>
              <a:defRPr sz="6599">
                <a:ea typeface="Arial"/>
                <a:cs typeface="Arial"/>
              </a:defRPr>
            </a:lvl1pPr>
          </a:lstStyle>
          <a:p>
            <a:pPr lvl="0"/>
            <a:r>
              <a:rPr lang="nl-NL"/>
              <a:t>Klik om stijl te bewerken</a:t>
            </a:r>
          </a:p>
        </p:txBody>
      </p:sp>
      <p:sp>
        <p:nvSpPr>
          <p:cNvPr id="4" name="Tijdelijke aanduiding voor datum 2"/>
          <p:cNvSpPr txBox="1">
            <a:spLocks noGrp="1"/>
          </p:cNvSpPr>
          <p:nvPr>
            <p:ph type="dt" sz="quarter" idx="7"/>
          </p:nvPr>
        </p:nvSpPr>
        <p:spPr>
          <a:xfrm>
            <a:off x="1246610" y="7576873"/>
            <a:ext cx="8817312" cy="1246702"/>
          </a:xfrm>
          <a:prstGeom prst="rect">
            <a:avLst/>
          </a:prstGeom>
          <a:noFill/>
          <a:ln>
            <a:noFill/>
          </a:ln>
        </p:spPr>
        <p:txBody>
          <a:bodyPr vert="horz" wrap="square" lIns="359999" tIns="0" rIns="0" bIns="251999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NL" sz="4177" b="0" i="0" u="none" strike="noStrike" kern="1200" cap="none" spc="0" baseline="0">
                <a:solidFill>
                  <a:srgbClr val="8B4FA8"/>
                </a:solidFill>
                <a:uFillTx/>
                <a:latin typeface="Arial"/>
                <a:ea typeface="Arial"/>
                <a:cs typeface="Arial"/>
              </a:defRPr>
            </a:lvl1pPr>
          </a:lstStyle>
          <a:p>
            <a:pPr lvl="0"/>
            <a:fld id="{1B013E8D-29C8-44B4-A676-1F8C0CECE1A9}" type="datetime3">
              <a:rPr lang="nl-NL"/>
              <a:pPr lvl="0"/>
              <a:t>9/1/22</a:t>
            </a:fld>
            <a:endParaRPr lang="mr-IN"/>
          </a:p>
        </p:txBody>
      </p:sp>
      <p:pic>
        <p:nvPicPr>
          <p:cNvPr id="5" name="Afbeelding 5" title="Logo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6610" y="0"/>
            <a:ext cx="8000003" cy="228571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Afbeelding 9" title="Bedrijfstak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6485" y="8823740"/>
            <a:ext cx="11307141" cy="2512871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31291715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4x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afbeelding 2"/>
          <p:cNvSpPr txBox="1">
            <a:spLocks noGrp="1"/>
          </p:cNvSpPr>
          <p:nvPr>
            <p:ph type="pic" idx="4294967295"/>
          </p:nvPr>
        </p:nvSpPr>
        <p:spPr>
          <a:xfrm>
            <a:off x="1246610" y="1246702"/>
            <a:ext cx="8506964" cy="4096301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l-NL"/>
              <a:t>Klik hier voor het plaatsen </a:t>
            </a:r>
            <a:br>
              <a:rPr lang="nl-NL"/>
            </a:br>
            <a:r>
              <a:rPr lang="nl-NL"/>
              <a:t>van een afbeelding</a:t>
            </a:r>
          </a:p>
        </p:txBody>
      </p:sp>
      <p:sp>
        <p:nvSpPr>
          <p:cNvPr id="3" name="Tijdelijke aanduiding voor afbeelding 2"/>
          <p:cNvSpPr txBox="1">
            <a:spLocks noGrp="1"/>
          </p:cNvSpPr>
          <p:nvPr>
            <p:ph type="pic" idx="4294967295"/>
          </p:nvPr>
        </p:nvSpPr>
        <p:spPr>
          <a:xfrm>
            <a:off x="10340949" y="1246702"/>
            <a:ext cx="8508629" cy="4096301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l-NL"/>
              <a:t>Klik hier voor het plaatsen </a:t>
            </a:r>
            <a:br>
              <a:rPr lang="nl-NL"/>
            </a:br>
            <a:r>
              <a:rPr lang="nl-NL"/>
              <a:t>van een afbeelding</a:t>
            </a:r>
          </a:p>
        </p:txBody>
      </p:sp>
      <p:sp>
        <p:nvSpPr>
          <p:cNvPr id="4" name="Tijdelijke aanduiding voor afbeelding 2"/>
          <p:cNvSpPr txBox="1">
            <a:spLocks noGrp="1"/>
          </p:cNvSpPr>
          <p:nvPr>
            <p:ph type="pic" idx="4294967295"/>
          </p:nvPr>
        </p:nvSpPr>
        <p:spPr>
          <a:xfrm>
            <a:off x="10340949" y="5956456"/>
            <a:ext cx="8508629" cy="4096301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l-NL"/>
              <a:t>Klik hier voor het plaatsen </a:t>
            </a:r>
            <a:br>
              <a:rPr lang="nl-NL"/>
            </a:br>
            <a:r>
              <a:rPr lang="nl-NL"/>
              <a:t>van een afbeelding</a:t>
            </a:r>
          </a:p>
        </p:txBody>
      </p:sp>
      <p:sp>
        <p:nvSpPr>
          <p:cNvPr id="5" name="Tijdelijke aanduiding voor afbeelding 2"/>
          <p:cNvSpPr txBox="1">
            <a:spLocks noGrp="1"/>
          </p:cNvSpPr>
          <p:nvPr>
            <p:ph type="pic" idx="4294967295"/>
          </p:nvPr>
        </p:nvSpPr>
        <p:spPr>
          <a:xfrm>
            <a:off x="1246610" y="5956456"/>
            <a:ext cx="8508629" cy="4096301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l-NL"/>
              <a:t>Klik hier voor het plaatsen </a:t>
            </a:r>
            <a:br>
              <a:rPr lang="nl-NL"/>
            </a:br>
            <a:r>
              <a:rPr lang="nl-NL"/>
              <a:t>van een afbeelding</a:t>
            </a:r>
          </a:p>
        </p:txBody>
      </p:sp>
    </p:spTree>
    <p:extLst>
      <p:ext uri="{BB962C8B-B14F-4D97-AF65-F5344CB8AC3E}">
        <p14:creationId xmlns:p14="http://schemas.microsoft.com/office/powerpoint/2010/main" val="3319198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6x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afbeelding 2"/>
          <p:cNvSpPr txBox="1">
            <a:spLocks noGrp="1"/>
          </p:cNvSpPr>
          <p:nvPr>
            <p:ph type="pic" idx="4294967295"/>
          </p:nvPr>
        </p:nvSpPr>
        <p:spPr>
          <a:xfrm>
            <a:off x="1246610" y="1246702"/>
            <a:ext cx="5453435" cy="4092342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l-NL"/>
              <a:t>Klik hier voor het plaatsen van een afbeelding</a:t>
            </a:r>
          </a:p>
        </p:txBody>
      </p:sp>
      <p:sp>
        <p:nvSpPr>
          <p:cNvPr id="3" name="Tijdelijke aanduiding voor afbeelding 2"/>
          <p:cNvSpPr txBox="1">
            <a:spLocks noGrp="1"/>
          </p:cNvSpPr>
          <p:nvPr>
            <p:ph type="pic" idx="4294967295"/>
          </p:nvPr>
        </p:nvSpPr>
        <p:spPr>
          <a:xfrm>
            <a:off x="1246610" y="5960415"/>
            <a:ext cx="5453435" cy="4092342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l-NL"/>
              <a:t>Klik hier voor het plaatsen van een afbeelding</a:t>
            </a:r>
          </a:p>
        </p:txBody>
      </p:sp>
      <p:sp>
        <p:nvSpPr>
          <p:cNvPr id="4" name="Tijdelijke aanduiding voor afbeelding 2"/>
          <p:cNvSpPr txBox="1">
            <a:spLocks noGrp="1"/>
          </p:cNvSpPr>
          <p:nvPr>
            <p:ph type="pic" idx="4294967295"/>
          </p:nvPr>
        </p:nvSpPr>
        <p:spPr>
          <a:xfrm>
            <a:off x="13400093" y="1246702"/>
            <a:ext cx="5453435" cy="4092342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l-NL"/>
              <a:t>Klik hier voor het plaatsen van een afbeelding</a:t>
            </a:r>
          </a:p>
        </p:txBody>
      </p:sp>
      <p:sp>
        <p:nvSpPr>
          <p:cNvPr id="5" name="Tijdelijke aanduiding voor afbeelding 2"/>
          <p:cNvSpPr txBox="1">
            <a:spLocks noGrp="1"/>
          </p:cNvSpPr>
          <p:nvPr>
            <p:ph type="pic" idx="4294967295"/>
          </p:nvPr>
        </p:nvSpPr>
        <p:spPr>
          <a:xfrm>
            <a:off x="13400093" y="5960415"/>
            <a:ext cx="5453435" cy="4092342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l-NL"/>
              <a:t>Klik hier voor het plaatsen van een afbeelding</a:t>
            </a:r>
          </a:p>
        </p:txBody>
      </p:sp>
      <p:sp>
        <p:nvSpPr>
          <p:cNvPr id="6" name="Tijdelijke aanduiding voor afbeelding 2"/>
          <p:cNvSpPr txBox="1">
            <a:spLocks noGrp="1"/>
          </p:cNvSpPr>
          <p:nvPr>
            <p:ph type="pic" idx="4294967295"/>
          </p:nvPr>
        </p:nvSpPr>
        <p:spPr>
          <a:xfrm>
            <a:off x="7321372" y="1246702"/>
            <a:ext cx="5453435" cy="4092342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l-NL"/>
              <a:t>Klik hier voor het plaatsen van een afbeelding</a:t>
            </a:r>
          </a:p>
        </p:txBody>
      </p:sp>
      <p:sp>
        <p:nvSpPr>
          <p:cNvPr id="7" name="Tijdelijke aanduiding voor afbeelding 2"/>
          <p:cNvSpPr txBox="1">
            <a:spLocks noGrp="1"/>
          </p:cNvSpPr>
          <p:nvPr>
            <p:ph type="pic" idx="4294967295"/>
          </p:nvPr>
        </p:nvSpPr>
        <p:spPr>
          <a:xfrm>
            <a:off x="7320668" y="5960415"/>
            <a:ext cx="5453435" cy="4092342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l-NL"/>
              <a:t>Klik hier voor het plaatsen van een afbeelding</a:t>
            </a:r>
          </a:p>
        </p:txBody>
      </p:sp>
    </p:spTree>
    <p:extLst>
      <p:ext uri="{BB962C8B-B14F-4D97-AF65-F5344CB8AC3E}">
        <p14:creationId xmlns:p14="http://schemas.microsoft.com/office/powerpoint/2010/main" val="1219785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1x afbeelding met content en titel (1rege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8"/>
          <p:cNvSpPr txBox="1">
            <a:spLocks noGrp="1"/>
          </p:cNvSpPr>
          <p:nvPr>
            <p:ph type="body" idx="4294967295"/>
          </p:nvPr>
        </p:nvSpPr>
        <p:spPr>
          <a:xfrm>
            <a:off x="1246610" y="2513191"/>
            <a:ext cx="11311786" cy="207783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ijdelijke aanduiding voor afbeelding 2"/>
          <p:cNvSpPr txBox="1">
            <a:spLocks noGrp="1"/>
          </p:cNvSpPr>
          <p:nvPr>
            <p:ph type="pic" idx="4294967295"/>
          </p:nvPr>
        </p:nvSpPr>
        <p:spPr>
          <a:xfrm>
            <a:off x="1246610" y="5026374"/>
            <a:ext cx="17602958" cy="5065958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l-NL"/>
              <a:t>Klik hier voor het plaatsen van een afbeelding</a:t>
            </a:r>
          </a:p>
        </p:txBody>
      </p:sp>
      <p:sp>
        <p:nvSpPr>
          <p:cNvPr id="4" name="Holder 2"/>
          <p:cNvSpPr txBox="1">
            <a:spLocks noGrp="1"/>
          </p:cNvSpPr>
          <p:nvPr>
            <p:ph type="title"/>
          </p:nvPr>
        </p:nvSpPr>
        <p:spPr>
          <a:xfrm>
            <a:off x="1246610" y="1246702"/>
            <a:ext cx="17602958" cy="850922"/>
          </a:xfrm>
        </p:spPr>
        <p:txBody>
          <a:bodyPr lIns="0" tIns="0" rIns="0" bIns="0"/>
          <a:lstStyle>
            <a:lvl1pPr>
              <a:defRPr sz="4700">
                <a:cs typeface="Arial"/>
              </a:defRPr>
            </a:lvl1pPr>
          </a:lstStyle>
          <a:p>
            <a:pPr lvl="0"/>
            <a:r>
              <a:rPr lang="nl-NL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8924204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ntent1 content en 2x figu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 txBox="1">
            <a:spLocks noGrp="1"/>
          </p:cNvSpPr>
          <p:nvPr>
            <p:ph type="title"/>
          </p:nvPr>
        </p:nvSpPr>
        <p:spPr>
          <a:xfrm>
            <a:off x="1226823" y="1266489"/>
            <a:ext cx="17610877" cy="831134"/>
          </a:xfrm>
        </p:spPr>
        <p:txBody>
          <a:bodyPr lIns="0" tIns="0" rIns="0" bIns="0"/>
          <a:lstStyle>
            <a:lvl1pPr>
              <a:defRPr sz="4700">
                <a:cs typeface="Arial"/>
              </a:defRPr>
            </a:lvl1pPr>
          </a:lstStyle>
          <a:p>
            <a:pPr lvl="0"/>
            <a:r>
              <a:rPr lang="nl-NL"/>
              <a:t>Klik om stijl te bewerken</a:t>
            </a:r>
          </a:p>
        </p:txBody>
      </p:sp>
      <p:sp>
        <p:nvSpPr>
          <p:cNvPr id="3" name="Tijdelijke aanduiding voor tekst 8"/>
          <p:cNvSpPr txBox="1">
            <a:spLocks noGrp="1"/>
          </p:cNvSpPr>
          <p:nvPr>
            <p:ph type="body" idx="4294967295"/>
          </p:nvPr>
        </p:nvSpPr>
        <p:spPr>
          <a:xfrm>
            <a:off x="1226823" y="2513191"/>
            <a:ext cx="11358027" cy="186015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afbeelding 2"/>
          <p:cNvSpPr txBox="1">
            <a:spLocks noGrp="1"/>
          </p:cNvSpPr>
          <p:nvPr>
            <p:ph type="pic" idx="4294967295"/>
          </p:nvPr>
        </p:nvSpPr>
        <p:spPr>
          <a:xfrm>
            <a:off x="10340949" y="4986799"/>
            <a:ext cx="8508629" cy="5065958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l-NL"/>
              <a:t>Klik hier voor het plaatsen </a:t>
            </a:r>
            <a:br>
              <a:rPr lang="nl-NL"/>
            </a:br>
            <a:r>
              <a:rPr lang="nl-NL"/>
              <a:t>van een afbeelding</a:t>
            </a:r>
          </a:p>
        </p:txBody>
      </p:sp>
      <p:sp>
        <p:nvSpPr>
          <p:cNvPr id="5" name="Tijdelijke aanduiding voor afbeelding 2"/>
          <p:cNvSpPr txBox="1">
            <a:spLocks noGrp="1"/>
          </p:cNvSpPr>
          <p:nvPr>
            <p:ph type="pic" idx="4294967295"/>
          </p:nvPr>
        </p:nvSpPr>
        <p:spPr>
          <a:xfrm>
            <a:off x="1246610" y="4986799"/>
            <a:ext cx="8508629" cy="5065958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l-NL"/>
              <a:t>Klik hier voor het plaatsen </a:t>
            </a:r>
            <a:br>
              <a:rPr lang="nl-NL"/>
            </a:br>
            <a:r>
              <a:rPr lang="nl-NL"/>
              <a:t>van een afbeelding</a:t>
            </a:r>
          </a:p>
        </p:txBody>
      </p:sp>
    </p:spTree>
    <p:extLst>
      <p:ext uri="{BB962C8B-B14F-4D97-AF65-F5344CB8AC3E}">
        <p14:creationId xmlns:p14="http://schemas.microsoft.com/office/powerpoint/2010/main" val="6020742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3x afbeelding met content en titel (1rege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8"/>
          <p:cNvSpPr txBox="1">
            <a:spLocks noGrp="1"/>
          </p:cNvSpPr>
          <p:nvPr>
            <p:ph type="body" idx="4294967295"/>
          </p:nvPr>
        </p:nvSpPr>
        <p:spPr>
          <a:xfrm>
            <a:off x="1226823" y="2513191"/>
            <a:ext cx="11358027" cy="186015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ijdelijke aanduiding voor afbeelding 2"/>
          <p:cNvSpPr txBox="1">
            <a:spLocks noGrp="1"/>
          </p:cNvSpPr>
          <p:nvPr>
            <p:ph type="pic" idx="4294967295"/>
          </p:nvPr>
        </p:nvSpPr>
        <p:spPr>
          <a:xfrm>
            <a:off x="13404052" y="5006586"/>
            <a:ext cx="5453435" cy="5046171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l-NL"/>
              <a:t>Klik hier voor het plaatsen van een afbeelding</a:t>
            </a:r>
          </a:p>
        </p:txBody>
      </p:sp>
      <p:sp>
        <p:nvSpPr>
          <p:cNvPr id="4" name="Tijdelijke aanduiding voor afbeelding 2"/>
          <p:cNvSpPr txBox="1">
            <a:spLocks noGrp="1"/>
          </p:cNvSpPr>
          <p:nvPr>
            <p:ph type="pic" idx="4294967295"/>
          </p:nvPr>
        </p:nvSpPr>
        <p:spPr>
          <a:xfrm>
            <a:off x="1246610" y="5006586"/>
            <a:ext cx="5453435" cy="5046171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l-NL"/>
              <a:t>Klik hier voor het plaatsen van een afbeelding</a:t>
            </a:r>
          </a:p>
        </p:txBody>
      </p:sp>
      <p:sp>
        <p:nvSpPr>
          <p:cNvPr id="5" name="Tijdelijke aanduiding voor afbeelding 2"/>
          <p:cNvSpPr txBox="1">
            <a:spLocks noGrp="1"/>
          </p:cNvSpPr>
          <p:nvPr>
            <p:ph type="pic" idx="4294967295"/>
          </p:nvPr>
        </p:nvSpPr>
        <p:spPr>
          <a:xfrm>
            <a:off x="7325331" y="5005032"/>
            <a:ext cx="5453435" cy="5047725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l-NL"/>
              <a:t>Klik hier voor het plaatsen van een afbeelding</a:t>
            </a:r>
          </a:p>
        </p:txBody>
      </p:sp>
      <p:sp>
        <p:nvSpPr>
          <p:cNvPr id="6" name="Holder 2"/>
          <p:cNvSpPr txBox="1">
            <a:spLocks noGrp="1"/>
          </p:cNvSpPr>
          <p:nvPr>
            <p:ph type="title"/>
          </p:nvPr>
        </p:nvSpPr>
        <p:spPr>
          <a:xfrm>
            <a:off x="1226823" y="1266489"/>
            <a:ext cx="17610877" cy="831134"/>
          </a:xfrm>
        </p:spPr>
        <p:txBody>
          <a:bodyPr lIns="0" tIns="0" rIns="0" bIns="0"/>
          <a:lstStyle>
            <a:lvl1pPr>
              <a:defRPr sz="4700">
                <a:cs typeface="Arial"/>
              </a:defRPr>
            </a:lvl1pPr>
          </a:lstStyle>
          <a:p>
            <a:pPr lvl="0"/>
            <a:r>
              <a:rPr lang="nl-NL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9796102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 eindslide">
    <p:bg>
      <p:bgPr>
        <a:solidFill>
          <a:srgbClr val="E306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4"/>
          <p:cNvSpPr txBox="1">
            <a:spLocks noGrp="1"/>
          </p:cNvSpPr>
          <p:nvPr>
            <p:ph type="body" idx="4294967295"/>
          </p:nvPr>
        </p:nvSpPr>
        <p:spPr>
          <a:xfrm>
            <a:off x="1246610" y="1246702"/>
            <a:ext cx="8805434" cy="8806056"/>
          </a:xfrm>
          <a:solidFill>
            <a:srgbClr val="FFFFFF"/>
          </a:solidFill>
        </p:spPr>
        <p:txBody>
          <a:bodyPr lIns="381003" tIns="381003" rIns="381003" bIns="381003" anchor="ctr" anchorCtr="1"/>
          <a:lstStyle>
            <a:lvl1pPr marL="0" indent="0" algn="ctr" defTabSz="1005199">
              <a:buNone/>
              <a:defRPr sz="6599">
                <a:solidFill>
                  <a:srgbClr val="E30613"/>
                </a:solidFill>
              </a:defRPr>
            </a:lvl1pPr>
          </a:lstStyle>
          <a:p>
            <a:pPr lvl="0"/>
            <a:r>
              <a:rPr lang="nl-NL"/>
              <a:t>Klik hier om een afsluittekst te plaatsen</a:t>
            </a:r>
          </a:p>
        </p:txBody>
      </p:sp>
      <p:pic>
        <p:nvPicPr>
          <p:cNvPr id="3" name="Afbeelding 2" title="Eind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6216" y="10057988"/>
            <a:ext cx="10067882" cy="1258571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8554120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inde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 txBox="1">
            <a:spLocks noGrp="1"/>
          </p:cNvSpPr>
          <p:nvPr>
            <p:ph type="title"/>
          </p:nvPr>
        </p:nvSpPr>
        <p:spPr>
          <a:xfrm>
            <a:off x="1246610" y="1246702"/>
            <a:ext cx="17602958" cy="8412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lang="nl-NL" sz="4700" b="0" i="0" u="none" strike="noStrike" kern="0" cap="none" spc="0" baseline="0">
                <a:solidFill>
                  <a:srgbClr val="8B4FA8"/>
                </a:solidFill>
                <a:uFillTx/>
                <a:latin typeface="Arial"/>
                <a:cs typeface="Arial"/>
              </a:defRPr>
            </a:lvl1pPr>
          </a:lstStyle>
          <a:p>
            <a:pPr lvl="0"/>
            <a:r>
              <a:rPr lang="nl-NL"/>
              <a:t>Klik om stijl te bewerken</a:t>
            </a:r>
          </a:p>
        </p:txBody>
      </p:sp>
      <p:sp>
        <p:nvSpPr>
          <p:cNvPr id="3" name="Tijdelijke aanduiding voor tekst 8"/>
          <p:cNvSpPr txBox="1">
            <a:spLocks noGrp="1"/>
          </p:cNvSpPr>
          <p:nvPr>
            <p:ph type="body" sz="quarter" idx="4294967295"/>
          </p:nvPr>
        </p:nvSpPr>
        <p:spPr>
          <a:xfrm>
            <a:off x="1246610" y="2513191"/>
            <a:ext cx="17602958" cy="75197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nl-NL" sz="47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defRPr>
            </a:lvl1pPr>
            <a:lvl2pPr marL="720666" marR="0" lvl="1" indent="-70638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AutoNum type="arabicPeriod"/>
              <a:tabLst/>
              <a:defRPr lang="nl-NL" sz="47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defRPr>
            </a:lvl2pPr>
            <a:lvl3pPr marL="1473089" marR="0" lvl="2" indent="-72066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AutoNum type="alphaLcPeriod"/>
              <a:tabLst/>
              <a:defRPr lang="nl-NL" sz="47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defRPr>
            </a:lvl3pPr>
            <a:lvl4pPr marL="2147724" marR="0" lvl="3" indent="-62701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AutoNum type="romanLcPeriod"/>
              <a:tabLst/>
              <a:defRPr lang="nl-NL" sz="47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defRPr>
            </a:lvl4pPr>
            <a:lvl5pPr marL="2852516" marR="0" lvl="4" indent="-690509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.AppleSystemUIFont"/>
              <a:buChar char="‑"/>
              <a:tabLst/>
              <a:defRPr lang="nl-NL" sz="47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34041353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schutblad kader links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8"/>
          <p:cNvSpPr/>
          <p:nvPr/>
        </p:nvSpPr>
        <p:spPr>
          <a:xfrm>
            <a:off x="1245595" y="1245595"/>
            <a:ext cx="5032802" cy="5032802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sz="1800" b="0" i="0" u="none" strike="noStrike" kern="120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" name="Titel 38"/>
          <p:cNvSpPr txBox="1">
            <a:spLocks noGrp="1"/>
          </p:cNvSpPr>
          <p:nvPr>
            <p:ph type="title"/>
          </p:nvPr>
        </p:nvSpPr>
        <p:spPr>
          <a:xfrm>
            <a:off x="1246610" y="1246702"/>
            <a:ext cx="5032839" cy="5033205"/>
          </a:xfrm>
        </p:spPr>
        <p:txBody>
          <a:bodyPr lIns="381003" tIns="1367997" rIns="381003" bIns="381003"/>
          <a:lstStyle>
            <a:lvl1pPr>
              <a:defRPr sz="5277">
                <a:ea typeface="Arial"/>
                <a:cs typeface="Arial"/>
              </a:defRPr>
            </a:lvl1pPr>
          </a:lstStyle>
          <a:p>
            <a:pPr lvl="0"/>
            <a:r>
              <a:rPr lang="nl-NL"/>
              <a:t>Klik om stijl te bewerken</a:t>
            </a:r>
          </a:p>
        </p:txBody>
      </p:sp>
      <p:sp>
        <p:nvSpPr>
          <p:cNvPr id="4" name="Rechthoek 123"/>
          <p:cNvSpPr/>
          <p:nvPr/>
        </p:nvSpPr>
        <p:spPr>
          <a:xfrm>
            <a:off x="1240246" y="10060146"/>
            <a:ext cx="5011195" cy="1249198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sz="1800" b="0" i="0" u="none" strike="noStrike" kern="120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Afbeelding 4" title="Logo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823" y="1266489"/>
            <a:ext cx="5051575" cy="143585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Afbeelding 10" title="Schutbla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9706" y="10061655"/>
            <a:ext cx="5011734" cy="1247689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448919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 1 kolom met titel (1 rege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 txBox="1">
            <a:spLocks noGrp="1"/>
          </p:cNvSpPr>
          <p:nvPr>
            <p:ph type="title"/>
          </p:nvPr>
        </p:nvSpPr>
        <p:spPr>
          <a:xfrm>
            <a:off x="1246610" y="1246702"/>
            <a:ext cx="17602958" cy="831134"/>
          </a:xfrm>
        </p:spPr>
        <p:txBody>
          <a:bodyPr lIns="0" tIns="0" rIns="0" bIns="0"/>
          <a:lstStyle>
            <a:lvl1pPr>
              <a:defRPr sz="4700">
                <a:cs typeface="Arial"/>
              </a:defRPr>
            </a:lvl1pPr>
          </a:lstStyle>
          <a:p>
            <a:pPr lvl="0"/>
            <a:r>
              <a:rPr lang="nl-NL"/>
              <a:t>Klik hier om een titel te maken (1 regel)</a:t>
            </a:r>
          </a:p>
        </p:txBody>
      </p:sp>
      <p:sp>
        <p:nvSpPr>
          <p:cNvPr id="3" name="Tijdelijke aanduiding voor tekst 8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 indent="-485738">
              <a:defRPr/>
            </a:lvl3pPr>
            <a:lvl4pPr marL="1614364" indent="-501612">
              <a:defRPr/>
            </a:lvl4pPr>
            <a:lvl5pPr marL="2225503" indent="-579391">
              <a:buFont typeface=".AppleSystemUIFont"/>
              <a:buChar char="‑"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591192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 met titel (meerdere rege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8"/>
          <p:cNvSpPr txBox="1">
            <a:spLocks noGrp="1"/>
          </p:cNvSpPr>
          <p:nvPr>
            <p:ph type="body" idx="4294967295"/>
          </p:nvPr>
        </p:nvSpPr>
        <p:spPr>
          <a:xfrm>
            <a:off x="1246610" y="3759884"/>
            <a:ext cx="11318452" cy="5857509"/>
          </a:xfr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 indent="-485738">
              <a:defRPr/>
            </a:lvl3pPr>
            <a:lvl4pPr marL="1614364" indent="-501612">
              <a:defRPr/>
            </a:lvl4pPr>
            <a:lvl5pPr marL="2225503" indent="-579391">
              <a:buFont typeface=".AppleSystemUIFont"/>
              <a:buChar char="‑"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3" name="Holder 2"/>
          <p:cNvSpPr txBox="1">
            <a:spLocks noGrp="1"/>
          </p:cNvSpPr>
          <p:nvPr>
            <p:ph type="title"/>
          </p:nvPr>
        </p:nvSpPr>
        <p:spPr>
          <a:xfrm>
            <a:off x="1246610" y="1246702"/>
            <a:ext cx="17602958" cy="1860154"/>
          </a:xfrm>
        </p:spPr>
        <p:txBody>
          <a:bodyPr lIns="0" tIns="0" rIns="0" bIns="0"/>
          <a:lstStyle>
            <a:lvl1pPr>
              <a:defRPr sz="4700">
                <a:cs typeface="Arial"/>
              </a:defRPr>
            </a:lvl1pPr>
          </a:lstStyle>
          <a:p>
            <a:pPr lvl="0"/>
            <a:r>
              <a:rPr lang="nl-NL"/>
              <a:t>Klik hier om een wat langere titel te maken die over meerdere </a:t>
            </a:r>
            <a:br>
              <a:rPr lang="nl-NL"/>
            </a:br>
            <a:r>
              <a:rPr lang="nl-NL"/>
              <a:t>regels valt.</a:t>
            </a:r>
          </a:p>
        </p:txBody>
      </p:sp>
    </p:spTree>
    <p:extLst>
      <p:ext uri="{BB962C8B-B14F-4D97-AF65-F5344CB8AC3E}">
        <p14:creationId xmlns:p14="http://schemas.microsoft.com/office/powerpoint/2010/main" val="1016608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 met titel en kleurk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 txBox="1">
            <a:spLocks noGrp="1"/>
          </p:cNvSpPr>
          <p:nvPr>
            <p:ph type="title"/>
          </p:nvPr>
        </p:nvSpPr>
        <p:spPr>
          <a:xfrm>
            <a:off x="1246610" y="1246702"/>
            <a:ext cx="17602958" cy="831134"/>
          </a:xfrm>
        </p:spPr>
        <p:txBody>
          <a:bodyPr lIns="0" tIns="0" rIns="0" bIns="0"/>
          <a:lstStyle>
            <a:lvl1pPr>
              <a:defRPr sz="4700">
                <a:cs typeface="Arial"/>
              </a:defRPr>
            </a:lvl1pPr>
          </a:lstStyle>
          <a:p>
            <a:pPr lvl="0"/>
            <a:r>
              <a:rPr lang="nl-NL"/>
              <a:t>Klik hier om een titel te maken (1 regel)</a:t>
            </a:r>
          </a:p>
        </p:txBody>
      </p:sp>
      <p:sp>
        <p:nvSpPr>
          <p:cNvPr id="3" name="Tijdelijke aanduiding voor tekst 8"/>
          <p:cNvSpPr txBox="1">
            <a:spLocks noGrp="1"/>
          </p:cNvSpPr>
          <p:nvPr>
            <p:ph type="body" idx="4294967295"/>
          </p:nvPr>
        </p:nvSpPr>
        <p:spPr>
          <a:xfrm>
            <a:off x="1246610" y="2514517"/>
            <a:ext cx="8825221" cy="3126644"/>
          </a:xfr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 indent="-485738">
              <a:defRPr/>
            </a:lvl3pPr>
            <a:lvl4pPr marL="1614364" indent="-501612">
              <a:defRPr/>
            </a:lvl4pPr>
            <a:lvl5pPr marL="2225503" indent="-579391">
              <a:buFont typeface=".AppleSystemUIFont"/>
              <a:buChar char="‑"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2"/>
          <p:cNvSpPr txBox="1">
            <a:spLocks noGrp="1"/>
          </p:cNvSpPr>
          <p:nvPr>
            <p:ph type="body" idx="4294967295"/>
          </p:nvPr>
        </p:nvSpPr>
        <p:spPr>
          <a:xfrm>
            <a:off x="1246610" y="6242736"/>
            <a:ext cx="3797439" cy="3799469"/>
          </a:xfrm>
          <a:solidFill>
            <a:srgbClr val="E30613"/>
          </a:solidFill>
        </p:spPr>
        <p:txBody>
          <a:bodyPr lIns="381003" tIns="381003" rIns="381003" bIns="381003"/>
          <a:lstStyle>
            <a:lvl1pPr marL="0" indent="0">
              <a:buNone/>
              <a:defRPr sz="3298">
                <a:solidFill>
                  <a:srgbClr val="FFFFFF"/>
                </a:solidFill>
              </a:defRPr>
            </a:lvl1pPr>
          </a:lstStyle>
          <a:p>
            <a:pPr lvl="0"/>
            <a:r>
              <a:rPr lang="nl-NL"/>
              <a:t>Hier kan kadertekst komen</a:t>
            </a:r>
          </a:p>
        </p:txBody>
      </p:sp>
      <p:sp>
        <p:nvSpPr>
          <p:cNvPr id="5" name="Tijdelijke aanduiding voor tekst 4"/>
          <p:cNvSpPr txBox="1">
            <a:spLocks noGrp="1"/>
          </p:cNvSpPr>
          <p:nvPr>
            <p:ph type="body" idx="4294967295"/>
          </p:nvPr>
        </p:nvSpPr>
        <p:spPr>
          <a:xfrm>
            <a:off x="11318589" y="2514517"/>
            <a:ext cx="7527167" cy="7527697"/>
          </a:xfrm>
          <a:solidFill>
            <a:srgbClr val="8B4FA8"/>
          </a:solidFill>
        </p:spPr>
        <p:txBody>
          <a:bodyPr lIns="381003" tIns="381003" rIns="381003" bIns="381003">
            <a:noAutofit/>
          </a:bodyPr>
          <a:lstStyle>
            <a:lvl1pPr marL="0" indent="0">
              <a:buNone/>
              <a:defRPr sz="4705">
                <a:solidFill>
                  <a:srgbClr val="FFFFFF"/>
                </a:solidFill>
              </a:defRPr>
            </a:lvl1pPr>
          </a:lstStyle>
          <a:p>
            <a:pPr lvl="0"/>
            <a:r>
              <a:rPr lang="nl-NL"/>
              <a:t>Hier kan kadertekst komen</a:t>
            </a:r>
          </a:p>
        </p:txBody>
      </p:sp>
    </p:spTree>
    <p:extLst>
      <p:ext uri="{BB962C8B-B14F-4D97-AF65-F5344CB8AC3E}">
        <p14:creationId xmlns:p14="http://schemas.microsoft.com/office/powerpoint/2010/main" val="2676271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 met afbeelding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 txBox="1">
            <a:spLocks noGrp="1"/>
          </p:cNvSpPr>
          <p:nvPr>
            <p:ph type="title"/>
          </p:nvPr>
        </p:nvSpPr>
        <p:spPr>
          <a:xfrm>
            <a:off x="1246610" y="1246702"/>
            <a:ext cx="17602958" cy="831134"/>
          </a:xfrm>
        </p:spPr>
        <p:txBody>
          <a:bodyPr lIns="0" tIns="0" rIns="0" bIns="0"/>
          <a:lstStyle>
            <a:lvl1pPr>
              <a:defRPr sz="4700">
                <a:cs typeface="Arial"/>
              </a:defRPr>
            </a:lvl1pPr>
          </a:lstStyle>
          <a:p>
            <a:pPr lvl="0"/>
            <a:r>
              <a:rPr lang="nl-NL"/>
              <a:t>Klik om stijl te bewerken</a:t>
            </a:r>
          </a:p>
        </p:txBody>
      </p:sp>
      <p:sp>
        <p:nvSpPr>
          <p:cNvPr id="3" name="Tijdelijke aanduiding voor tekst 8"/>
          <p:cNvSpPr txBox="1">
            <a:spLocks noGrp="1"/>
          </p:cNvSpPr>
          <p:nvPr>
            <p:ph type="body" idx="4294967295"/>
          </p:nvPr>
        </p:nvSpPr>
        <p:spPr>
          <a:xfrm>
            <a:off x="1246610" y="2513191"/>
            <a:ext cx="8825221" cy="7527697"/>
          </a:xfrm>
        </p:spPr>
        <p:txBody>
          <a:bodyPr rIns="107999"/>
          <a:lstStyle>
            <a:lvl1pPr marL="457163" indent="-457163">
              <a:defRPr/>
            </a:lvl1pPr>
            <a:lvl2pPr marL="2514600" lvl="2" indent="-228600" algn="l">
              <a:lnSpc>
                <a:spcPct val="90000"/>
              </a:lnSpc>
              <a:spcBef>
                <a:spcPts val="500"/>
              </a:spcBef>
              <a:buFont typeface="Arial" pitchFamily="34"/>
              <a:defRPr sz="1800" kern="1200">
                <a:latin typeface="Calibri"/>
              </a:defRPr>
            </a:lvl2pPr>
            <a:lvl3pPr marL="2514600" lvl="3" indent="-228600" algn="l">
              <a:lnSpc>
                <a:spcPct val="90000"/>
              </a:lnSpc>
              <a:spcBef>
                <a:spcPts val="500"/>
              </a:spcBef>
              <a:buFont typeface="Arial" pitchFamily="34"/>
              <a:defRPr sz="1800" kern="1200">
                <a:latin typeface="Calibri"/>
              </a:defRPr>
            </a:lvl3pPr>
            <a:lvl4pPr marL="2514600" lvl="4" indent="-228600" algn="l">
              <a:lnSpc>
                <a:spcPct val="90000"/>
              </a:lnSpc>
              <a:spcBef>
                <a:spcPts val="500"/>
              </a:spcBef>
              <a:buFont typeface="Arial" pitchFamily="34"/>
              <a:defRPr sz="1800" kern="1200">
                <a:latin typeface="Calibri"/>
              </a:defRPr>
            </a:lvl4pPr>
            <a:lvl5pPr marL="2514600" lvl="5" indent="-228600" algn="l">
              <a:lnSpc>
                <a:spcPct val="90000"/>
              </a:lnSpc>
              <a:spcBef>
                <a:spcPts val="500"/>
              </a:spcBef>
              <a:buFont typeface="Arial" pitchFamily="34"/>
              <a:defRPr sz="1800" kern="1200">
                <a:latin typeface="Calibri"/>
              </a:defRPr>
            </a:lvl5pPr>
          </a:lstStyle>
          <a:p>
            <a:pPr lvl="0"/>
            <a:r>
              <a:rPr lang="nl-NL"/>
              <a:t>Klik om de tekststijl van het model te bewerken</a:t>
            </a:r>
          </a:p>
          <a:p>
            <a:pPr lvl="2"/>
            <a:r>
              <a:rPr lang="nl-NL"/>
              <a:t>Tweede niveau</a:t>
            </a:r>
          </a:p>
          <a:p>
            <a:pPr lvl="3"/>
            <a:r>
              <a:rPr lang="nl-NL"/>
              <a:t>Derde niveau</a:t>
            </a:r>
          </a:p>
          <a:p>
            <a:pPr lvl="4"/>
            <a:r>
              <a:rPr lang="nl-NL"/>
              <a:t>Vierde niveau</a:t>
            </a:r>
          </a:p>
          <a:p>
            <a:pPr lvl="5"/>
            <a:r>
              <a:rPr lang="nl-NL"/>
              <a:t>Vijfde niveau</a:t>
            </a:r>
          </a:p>
        </p:txBody>
      </p:sp>
      <p:sp>
        <p:nvSpPr>
          <p:cNvPr id="4" name="Tijdelijke aanduiding voor afbeelding 2"/>
          <p:cNvSpPr txBox="1">
            <a:spLocks noGrp="1"/>
          </p:cNvSpPr>
          <p:nvPr>
            <p:ph type="pic" idx="4294967295"/>
          </p:nvPr>
        </p:nvSpPr>
        <p:spPr>
          <a:xfrm>
            <a:off x="11326361" y="2564635"/>
            <a:ext cx="7527167" cy="7527697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l-NL"/>
              <a:t>Klik hier voor het plaatsen </a:t>
            </a:r>
            <a:br>
              <a:rPr lang="nl-NL"/>
            </a:br>
            <a:r>
              <a:rPr lang="nl-NL"/>
              <a:t>van een afbeelding</a:t>
            </a:r>
          </a:p>
        </p:txBody>
      </p:sp>
    </p:spTree>
    <p:extLst>
      <p:ext uri="{BB962C8B-B14F-4D97-AF65-F5344CB8AC3E}">
        <p14:creationId xmlns:p14="http://schemas.microsoft.com/office/powerpoint/2010/main" val="764087540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1x figuur met titel (1rege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 txBox="1">
            <a:spLocks noGrp="1"/>
          </p:cNvSpPr>
          <p:nvPr>
            <p:ph type="title"/>
          </p:nvPr>
        </p:nvSpPr>
        <p:spPr>
          <a:xfrm>
            <a:off x="1246610" y="1246702"/>
            <a:ext cx="17602958" cy="831134"/>
          </a:xfrm>
        </p:spPr>
        <p:txBody>
          <a:bodyPr lIns="0" tIns="0" rIns="0" bIns="0"/>
          <a:lstStyle>
            <a:lvl1pPr>
              <a:defRPr sz="4700">
                <a:cs typeface="Arial"/>
              </a:defRPr>
            </a:lvl1pPr>
          </a:lstStyle>
          <a:p>
            <a:pPr lvl="0"/>
            <a:r>
              <a:rPr lang="nl-NL"/>
              <a:t>Klik om stijl te bewerken</a:t>
            </a:r>
          </a:p>
        </p:txBody>
      </p:sp>
      <p:sp>
        <p:nvSpPr>
          <p:cNvPr id="3" name="Tijdelijke aanduiding voor inhoud 2"/>
          <p:cNvSpPr txBox="1">
            <a:spLocks noGrp="1"/>
          </p:cNvSpPr>
          <p:nvPr>
            <p:ph idx="4294967295"/>
          </p:nvPr>
        </p:nvSpPr>
        <p:spPr>
          <a:xfrm>
            <a:off x="1246610" y="2525060"/>
            <a:ext cx="17602958" cy="7527697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 sz="3298">
                <a:solidFill>
                  <a:srgbClr val="7F7F7F"/>
                </a:solidFill>
                <a:latin typeface="Arial" pitchFamily="34"/>
                <a:cs typeface="Arial" pitchFamily="34"/>
              </a:defRPr>
            </a:lvl1pPr>
          </a:lstStyle>
          <a:p>
            <a:pPr lvl="0"/>
            <a:r>
              <a:rPr lang="nl-NL"/>
              <a:t>Klik hier voor het plaatsen van een figuur, afbeelding, tabel, etc…</a:t>
            </a:r>
          </a:p>
        </p:txBody>
      </p:sp>
    </p:spTree>
    <p:extLst>
      <p:ext uri="{BB962C8B-B14F-4D97-AF65-F5344CB8AC3E}">
        <p14:creationId xmlns:p14="http://schemas.microsoft.com/office/powerpoint/2010/main" val="2848790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1x afbeelding met titel (1rege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 txBox="1">
            <a:spLocks noGrp="1"/>
          </p:cNvSpPr>
          <p:nvPr>
            <p:ph type="title"/>
          </p:nvPr>
        </p:nvSpPr>
        <p:spPr>
          <a:xfrm>
            <a:off x="1246610" y="1246702"/>
            <a:ext cx="17602958" cy="831134"/>
          </a:xfrm>
        </p:spPr>
        <p:txBody>
          <a:bodyPr lIns="0" tIns="0" rIns="0" bIns="0"/>
          <a:lstStyle>
            <a:lvl1pPr>
              <a:defRPr sz="4700">
                <a:cs typeface="Arial"/>
              </a:defRPr>
            </a:lvl1pPr>
          </a:lstStyle>
          <a:p>
            <a:pPr lvl="0"/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/>
          <p:cNvSpPr txBox="1">
            <a:spLocks noGrp="1"/>
          </p:cNvSpPr>
          <p:nvPr>
            <p:ph type="pic" idx="4294967295"/>
          </p:nvPr>
        </p:nvSpPr>
        <p:spPr>
          <a:xfrm>
            <a:off x="1246610" y="2525060"/>
            <a:ext cx="17602958" cy="7527697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l-NL"/>
              <a:t>Klik hier voor het plaatsen van een afbeelding</a:t>
            </a:r>
          </a:p>
        </p:txBody>
      </p:sp>
    </p:spTree>
    <p:extLst>
      <p:ext uri="{BB962C8B-B14F-4D97-AF65-F5344CB8AC3E}">
        <p14:creationId xmlns:p14="http://schemas.microsoft.com/office/powerpoint/2010/main" val="723783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1x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afbeelding 2"/>
          <p:cNvSpPr txBox="1">
            <a:spLocks noGrp="1"/>
          </p:cNvSpPr>
          <p:nvPr>
            <p:ph type="pic" idx="4294967295"/>
          </p:nvPr>
        </p:nvSpPr>
        <p:spPr>
          <a:xfrm>
            <a:off x="1246610" y="1246702"/>
            <a:ext cx="17602958" cy="8806056"/>
          </a:xfrm>
          <a:blipFill>
            <a:blip r:embed="rId2"/>
            <a:tile/>
          </a:blip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7F7F7F"/>
                </a:solidFill>
              </a:defRPr>
            </a:lvl1pPr>
          </a:lstStyle>
          <a:p>
            <a:pPr lvl="0"/>
            <a:r>
              <a:rPr lang="nl-NL"/>
              <a:t>Klik hier voor het plaatsen van een afbeelding</a:t>
            </a:r>
          </a:p>
        </p:txBody>
      </p:sp>
    </p:spTree>
    <p:extLst>
      <p:ext uri="{BB962C8B-B14F-4D97-AF65-F5344CB8AC3E}">
        <p14:creationId xmlns:p14="http://schemas.microsoft.com/office/powerpoint/2010/main" val="4193936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/>
          <p:cNvSpPr txBox="1">
            <a:spLocks noGrp="1"/>
          </p:cNvSpPr>
          <p:nvPr>
            <p:ph type="body" idx="1"/>
          </p:nvPr>
        </p:nvSpPr>
        <p:spPr>
          <a:xfrm>
            <a:off x="1246610" y="2513191"/>
            <a:ext cx="11358027" cy="75276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3" name="Tijdelijke aanduiding voor titel 2"/>
          <p:cNvSpPr txBox="1">
            <a:spLocks noGrp="1"/>
          </p:cNvSpPr>
          <p:nvPr>
            <p:ph type="title"/>
          </p:nvPr>
        </p:nvSpPr>
        <p:spPr>
          <a:xfrm>
            <a:off x="1246610" y="1246702"/>
            <a:ext cx="17595049" cy="83113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nl-NL"/>
              <a:t>Klik om de stijl te bewerken</a:t>
            </a:r>
          </a:p>
        </p:txBody>
      </p:sp>
      <p:pic>
        <p:nvPicPr>
          <p:cNvPr id="4" name="Afbeelding 6" title="Logo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2565063" y="0"/>
            <a:ext cx="7538094" cy="125644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Afbeelding 10" title="Bedrijfstak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246610" y="10056415"/>
            <a:ext cx="5011734" cy="1247689"/>
          </a:xfrm>
          <a:prstGeom prst="rect">
            <a:avLst/>
          </a:prstGeom>
          <a:noFill/>
          <a:ln cap="flat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marL="0" marR="0" lvl="0" indent="0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nl-NL" sz="4705" b="0" i="0" u="none" strike="noStrike" kern="0" cap="none" spc="0" baseline="0">
          <a:solidFill>
            <a:srgbClr val="8B4FA8"/>
          </a:solidFill>
          <a:uFillTx/>
          <a:latin typeface="Arial"/>
        </a:defRPr>
      </a:lvl1pPr>
    </p:titleStyle>
    <p:bodyStyle>
      <a:lvl1pPr marL="502599" marR="0" lvl="0" indent="-502599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Clr>
          <a:srgbClr val="8B4FA8"/>
        </a:buClr>
        <a:buSzPct val="100000"/>
        <a:buFont typeface="Arial" pitchFamily="34"/>
        <a:buChar char="•"/>
        <a:tabLst/>
        <a:defRPr lang="nl-NL" sz="3300" b="0" i="0" u="none" strike="noStrike" kern="0" cap="none" spc="0" baseline="0">
          <a:solidFill>
            <a:srgbClr val="000000"/>
          </a:solidFill>
          <a:uFillTx/>
          <a:latin typeface="Arial"/>
          <a:ea typeface="Arial"/>
          <a:cs typeface="Arial"/>
        </a:defRPr>
      </a:lvl1pPr>
      <a:lvl2pPr marL="453990" marR="0" lvl="1" indent="-439707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Clr>
          <a:srgbClr val="8B4FA8"/>
        </a:buClr>
        <a:buSzPct val="100000"/>
        <a:buFont typeface="Arial"/>
        <a:buChar char="•"/>
        <a:tabLst/>
        <a:defRPr lang="nl-NL" sz="3300" b="0" i="0" u="none" strike="noStrike" kern="0" cap="none" spc="0" baseline="0">
          <a:solidFill>
            <a:srgbClr val="000000"/>
          </a:solidFill>
          <a:uFillTx/>
          <a:latin typeface="Arial"/>
          <a:ea typeface="Arial"/>
          <a:cs typeface="Arial"/>
        </a:defRPr>
      </a:lvl2pPr>
      <a:lvl3pPr marL="1033381" marR="0" lvl="2" indent="-438116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Clr>
          <a:srgbClr val="8B4FA8"/>
        </a:buClr>
        <a:buSzPct val="100000"/>
        <a:buFont typeface="Arial"/>
        <a:buChar char="•"/>
        <a:tabLst/>
        <a:defRPr lang="nl-NL" sz="3300" b="0" i="0" u="none" strike="noStrike" kern="0" cap="none" spc="0" baseline="0">
          <a:solidFill>
            <a:srgbClr val="000000"/>
          </a:solidFill>
          <a:uFillTx/>
          <a:latin typeface="Arial"/>
          <a:ea typeface="Arial"/>
          <a:cs typeface="Arial"/>
        </a:defRPr>
      </a:lvl3pPr>
      <a:lvl4pPr marL="1520711" marR="0" lvl="3" indent="-439707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Clr>
          <a:srgbClr val="8B4FA8"/>
        </a:buClr>
        <a:buSzPct val="100000"/>
        <a:buFont typeface="Arial"/>
        <a:buChar char="•"/>
        <a:tabLst/>
        <a:defRPr lang="nl-NL" sz="3300" b="0" i="0" u="none" strike="noStrike" kern="0" cap="none" spc="0" baseline="0">
          <a:solidFill>
            <a:srgbClr val="000000"/>
          </a:solidFill>
          <a:uFillTx/>
          <a:latin typeface="Arial"/>
          <a:ea typeface="Arial"/>
          <a:cs typeface="Arial"/>
        </a:defRPr>
      </a:lvl4pPr>
      <a:lvl5pPr marL="2006449" marR="0" lvl="4" indent="-439707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Clr>
          <a:srgbClr val="8B4FA8"/>
        </a:buClr>
        <a:buSzPct val="100000"/>
        <a:buFont typeface="Arial"/>
        <a:buChar char="•"/>
        <a:tabLst/>
        <a:defRPr lang="nl-NL" sz="3300" b="0" i="0" u="none" strike="noStrike" kern="0" cap="none" spc="0" baseline="0">
          <a:solidFill>
            <a:srgbClr val="000000"/>
          </a:solidFill>
          <a:uFillTx/>
          <a:latin typeface="Arial"/>
          <a:ea typeface="Arial"/>
          <a:cs typeface="Arial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5"/>
          <p:cNvSpPr/>
          <p:nvPr/>
        </p:nvSpPr>
        <p:spPr>
          <a:xfrm>
            <a:off x="1246610" y="10057403"/>
            <a:ext cx="5011734" cy="1246702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sz="1637" b="0" i="0" u="none" strike="noStrike" kern="1200" cap="none" spc="0" baseline="-25000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3" name="Afbeelding 4" title="Logo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65063" y="0"/>
            <a:ext cx="7538094" cy="125644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Afbeelding 8" title="Bedrijfstak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6610" y="10056415"/>
            <a:ext cx="4986799" cy="1246702"/>
          </a:xfrm>
          <a:prstGeom prst="rect">
            <a:avLst/>
          </a:prstGeom>
          <a:noFill/>
          <a:ln cap="flat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l-NL"/>
              <a:t>Havo </a:t>
            </a:r>
            <a:br>
              <a:rPr lang="nl-NL" dirty="0"/>
            </a:br>
            <a:r>
              <a:rPr lang="nl-NL" dirty="0"/>
              <a:t>Paragraaf 6.2</a:t>
            </a:r>
            <a:br>
              <a:rPr lang="nl-NL" dirty="0"/>
            </a:br>
            <a:br>
              <a:rPr lang="nl-NL" dirty="0"/>
            </a:br>
            <a:r>
              <a:rPr lang="nl-NL" dirty="0"/>
              <a:t>De gouden eeuw van Nederland</a:t>
            </a:r>
          </a:p>
        </p:txBody>
      </p:sp>
      <p:sp>
        <p:nvSpPr>
          <p:cNvPr id="3" name="Tijdelijke aanduiding voor datum 2"/>
          <p:cNvSpPr txBox="1"/>
          <p:nvPr/>
        </p:nvSpPr>
        <p:spPr>
          <a:xfrm>
            <a:off x="1246610" y="7576873"/>
            <a:ext cx="8817312" cy="124670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359999" tIns="0" rIns="0" bIns="251999" anchor="b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mr-IN" sz="4177" b="0" i="0" u="none" strike="noStrike" kern="1200" cap="none" spc="0" baseline="0">
              <a:solidFill>
                <a:srgbClr val="8B4FA8"/>
              </a:solidFill>
              <a:uFillTx/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l-NL" dirty="0"/>
              <a:t>In deze presentatie leer je:</a:t>
            </a:r>
          </a:p>
        </p:txBody>
      </p:sp>
      <p:sp>
        <p:nvSpPr>
          <p:cNvPr id="3" name="Tijdelijke aanduiding voor tekst 2"/>
          <p:cNvSpPr txBox="1">
            <a:spLocks noGrp="1"/>
          </p:cNvSpPr>
          <p:nvPr>
            <p:ph type="body" sz="quarter" idx="4294967295"/>
          </p:nvPr>
        </p:nvSpPr>
        <p:spPr>
          <a:xfrm>
            <a:off x="1246610" y="2513191"/>
            <a:ext cx="13528163" cy="470575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361946" lvl="0" indent="-361946">
              <a:buClr>
                <a:srgbClr val="7030A0"/>
              </a:buClr>
              <a:buSzPct val="100000"/>
              <a:buFont typeface="Arial" pitchFamily="34"/>
            </a:pPr>
            <a:r>
              <a:rPr lang="nl-NL" sz="33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welke staatkundige situatie er was in de Republiek</a:t>
            </a:r>
            <a:br>
              <a:rPr lang="nl-NL" sz="3300" dirty="0">
                <a:solidFill>
                  <a:srgbClr val="000000"/>
                </a:solidFill>
                <a:latin typeface="Arial" pitchFamily="34"/>
                <a:cs typeface="Arial" pitchFamily="34"/>
              </a:rPr>
            </a:br>
            <a:endParaRPr lang="nl-NL" sz="3300" dirty="0">
              <a:solidFill>
                <a:srgbClr val="000000"/>
              </a:solidFill>
              <a:latin typeface="Arial" pitchFamily="34"/>
              <a:cs typeface="Arial" pitchFamily="34"/>
            </a:endParaRPr>
          </a:p>
          <a:p>
            <a:pPr marL="361946" lvl="0" indent="-361946">
              <a:buClr>
                <a:srgbClr val="7030A0"/>
              </a:buClr>
              <a:buSzPct val="100000"/>
              <a:buFont typeface="Arial" pitchFamily="34"/>
            </a:pPr>
            <a:r>
              <a:rPr lang="nl-NL" sz="33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hoe in Nederland een bloeiende economie ontstond</a:t>
            </a:r>
            <a:br>
              <a:rPr lang="nl-NL" sz="3300" dirty="0">
                <a:solidFill>
                  <a:srgbClr val="000000"/>
                </a:solidFill>
                <a:latin typeface="Arial" pitchFamily="34"/>
                <a:cs typeface="Arial" pitchFamily="34"/>
              </a:rPr>
            </a:br>
            <a:endParaRPr lang="nl-NL" sz="3300" dirty="0">
              <a:solidFill>
                <a:srgbClr val="000000"/>
              </a:solidFill>
              <a:latin typeface="Arial" pitchFamily="34"/>
              <a:cs typeface="Arial" pitchFamily="34"/>
            </a:endParaRPr>
          </a:p>
          <a:p>
            <a:pPr marL="361946" lvl="0" indent="-361946">
              <a:buClr>
                <a:srgbClr val="7030A0"/>
              </a:buClr>
              <a:buSzPct val="100000"/>
              <a:buFont typeface="Arial" pitchFamily="34"/>
            </a:pPr>
            <a:r>
              <a:rPr lang="nl-NL" sz="33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hoe de Nederlandse cultuur tot hoge bloei kwam</a:t>
            </a:r>
          </a:p>
        </p:txBody>
      </p:sp>
      <p:sp>
        <p:nvSpPr>
          <p:cNvPr id="4" name="Tijdelijke aanduiding voor tekst 3"/>
          <p:cNvSpPr txBox="1"/>
          <p:nvPr/>
        </p:nvSpPr>
        <p:spPr>
          <a:xfrm>
            <a:off x="1246610" y="7459574"/>
            <a:ext cx="17602958" cy="2582622"/>
          </a:xfrm>
          <a:prstGeom prst="rect">
            <a:avLst/>
          </a:prstGeom>
          <a:solidFill>
            <a:srgbClr val="FF0000"/>
          </a:solidFill>
          <a:ln cap="flat">
            <a:noFill/>
          </a:ln>
        </p:spPr>
        <p:txBody>
          <a:bodyPr vert="horz" wrap="square" lIns="0" tIns="0" rIns="0" bIns="0" anchor="t" anchorCtr="0" compatLnSpc="1">
            <a:norm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sz="3300" b="0" i="0" u="none" strike="noStrike" kern="0" cap="none" spc="0" baseline="0" dirty="0">
              <a:solidFill>
                <a:srgbClr val="FFFFFF"/>
              </a:solidFill>
              <a:uFillTx/>
              <a:latin typeface="Arial"/>
              <a:ea typeface="Arial"/>
              <a:cs typeface="Arial"/>
            </a:endParaRPr>
          </a:p>
          <a:p>
            <a:pPr marL="45720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sz="3300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</a:rPr>
              <a:t>Kenmerkend aspect: </a:t>
            </a:r>
          </a:p>
          <a:p>
            <a:pPr marL="914400" marR="0" lvl="0" indent="-45720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sz="3300" kern="0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de bijzondere plaats in staatkundig opzicht en de bloei in economisch en cultureel opzicht van de Nederlandse Republiek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l-NL" dirty="0"/>
              <a:t>De staatkundige situatie in de Republiek 1/2</a:t>
            </a:r>
          </a:p>
        </p:txBody>
      </p:sp>
      <p:sp>
        <p:nvSpPr>
          <p:cNvPr id="3" name="Tijdelijke aanduiding voor tekst 2"/>
          <p:cNvSpPr txBox="1">
            <a:spLocks noGrp="1"/>
          </p:cNvSpPr>
          <p:nvPr>
            <p:ph type="body" idx="4294967295"/>
          </p:nvPr>
        </p:nvSpPr>
        <p:spPr>
          <a:xfrm>
            <a:off x="1246610" y="2513191"/>
            <a:ext cx="8827556" cy="7527697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nl-NL" dirty="0"/>
              <a:t>In de Republiek had de rijke burgers veel macht, er was geen </a:t>
            </a:r>
            <a:r>
              <a:rPr lang="nl-NL" dirty="0">
                <a:solidFill>
                  <a:srgbClr val="FF0000"/>
                </a:solidFill>
              </a:rPr>
              <a:t>staatshoofd</a:t>
            </a:r>
            <a:r>
              <a:rPr lang="nl-NL" dirty="0"/>
              <a:t>. De zeven gewesten werkten samen in de Staten-Generaal. Die besliste over:</a:t>
            </a:r>
          </a:p>
          <a:p>
            <a:pPr>
              <a:lnSpc>
                <a:spcPct val="90000"/>
              </a:lnSpc>
            </a:pPr>
            <a:r>
              <a:rPr lang="nl-NL" dirty="0">
                <a:solidFill>
                  <a:schemeClr val="tx1"/>
                </a:solidFill>
              </a:rPr>
              <a:t>leger en vloot</a:t>
            </a:r>
          </a:p>
          <a:p>
            <a:pPr>
              <a:lnSpc>
                <a:spcPct val="90000"/>
              </a:lnSpc>
            </a:pPr>
            <a:r>
              <a:rPr lang="nl-NL" dirty="0">
                <a:solidFill>
                  <a:schemeClr val="tx1"/>
                </a:solidFill>
              </a:rPr>
              <a:t>gezamenlijke buitenlandse politiek</a:t>
            </a:r>
          </a:p>
          <a:p>
            <a:pPr>
              <a:lnSpc>
                <a:spcPct val="90000"/>
              </a:lnSpc>
            </a:pPr>
            <a:r>
              <a:rPr lang="nl-NL" dirty="0">
                <a:solidFill>
                  <a:schemeClr val="tx1"/>
                </a:solidFill>
              </a:rPr>
              <a:t>bestuur van de </a:t>
            </a:r>
            <a:r>
              <a:rPr lang="nl-NL" dirty="0" err="1">
                <a:solidFill>
                  <a:srgbClr val="FF0000"/>
                </a:solidFill>
              </a:rPr>
              <a:t>generaliteitslanden</a:t>
            </a:r>
            <a:endParaRPr lang="nl-NL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nl-NL" dirty="0">
              <a:solidFill>
                <a:srgbClr val="FF000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nl-NL" dirty="0">
                <a:solidFill>
                  <a:schemeClr val="tx1"/>
                </a:solidFill>
              </a:rPr>
              <a:t>De Staten waren het hoogste bestuur van elk gewest. De adel en de steden waren erin vertegenwoordigd. </a:t>
            </a:r>
          </a:p>
          <a:p>
            <a:pPr marL="0" indent="0">
              <a:lnSpc>
                <a:spcPct val="90000"/>
              </a:lnSpc>
              <a:buNone/>
            </a:pPr>
            <a:endParaRPr lang="nl-NL" dirty="0">
              <a:solidFill>
                <a:schemeClr val="tx1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nl-NL" dirty="0">
                <a:solidFill>
                  <a:schemeClr val="tx1"/>
                </a:solidFill>
              </a:rPr>
              <a:t>De macht was in handen van een kleine groep </a:t>
            </a:r>
            <a:r>
              <a:rPr lang="nl-NL" dirty="0">
                <a:solidFill>
                  <a:srgbClr val="FF0000"/>
                </a:solidFill>
              </a:rPr>
              <a:t>regenten</a:t>
            </a:r>
            <a:r>
              <a:rPr lang="nl-NL" dirty="0">
                <a:solidFill>
                  <a:schemeClr val="tx1"/>
                </a:solidFill>
              </a:rPr>
              <a:t>. In deze oligarchie benoemden de regenten elkaar.</a:t>
            </a:r>
          </a:p>
        </p:txBody>
      </p:sp>
      <p:sp>
        <p:nvSpPr>
          <p:cNvPr id="6" name="Tijdelijke aanduiding voor tekst 4">
            <a:extLst>
              <a:ext uri="{FF2B5EF4-FFF2-40B4-BE49-F238E27FC236}">
                <a16:creationId xmlns:a16="http://schemas.microsoft.com/office/drawing/2014/main" id="{51A06065-0F3A-4AAE-AB20-2357BE271ACD}"/>
              </a:ext>
            </a:extLst>
          </p:cNvPr>
          <p:cNvSpPr txBox="1"/>
          <p:nvPr/>
        </p:nvSpPr>
        <p:spPr>
          <a:xfrm>
            <a:off x="10799379" y="2534954"/>
            <a:ext cx="8058110" cy="7527697"/>
          </a:xfrm>
          <a:prstGeom prst="rect">
            <a:avLst/>
          </a:prstGeom>
          <a:solidFill>
            <a:srgbClr val="8B4FA8"/>
          </a:solidFill>
          <a:ln cap="flat">
            <a:noFill/>
          </a:ln>
        </p:spPr>
        <p:txBody>
          <a:bodyPr vert="horz" wrap="square" lIns="381003" tIns="381003" rIns="381003" bIns="381003" anchor="t" anchorCtr="0" compatLnSpc="1">
            <a:noAutofit/>
          </a:bodyPr>
          <a:lstStyle/>
          <a:p>
            <a:pPr marL="536575" lvl="0" indent="-53657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sz="3300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Arial"/>
              </a:rPr>
              <a:t>staatshoofd: </a:t>
            </a:r>
            <a:r>
              <a:rPr lang="nl-NL" sz="3300" kern="0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persoon die het hoogste gezag in een staat heeft of belichaamt </a:t>
            </a:r>
            <a:br>
              <a:rPr lang="nl-NL" sz="3300" kern="0" dirty="0">
                <a:solidFill>
                  <a:srgbClr val="FFFFFF"/>
                </a:solidFill>
                <a:latin typeface="Arial"/>
                <a:ea typeface="Arial"/>
                <a:cs typeface="Arial"/>
              </a:rPr>
            </a:br>
            <a:endParaRPr lang="nl-NL" sz="3300" b="1" kern="0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  <a:p>
            <a:pPr marL="536575" lvl="0" indent="-53657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sz="3300" b="1" kern="0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generaliteitslanden</a:t>
            </a:r>
            <a:r>
              <a:rPr lang="nl-NL" sz="3300" b="1" kern="0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: </a:t>
            </a:r>
            <a:r>
              <a:rPr lang="nl-NL" sz="3300" kern="0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gebieden in de Republiek die in de 17</a:t>
            </a:r>
            <a:r>
              <a:rPr lang="nl-NL" sz="3300" kern="0" baseline="30000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e</a:t>
            </a:r>
            <a:r>
              <a:rPr lang="nl-NL" sz="3300" kern="0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eeuw op de Spanjaarden veroverd waren en bestuurd werden door de Staten-Generaal (Noord-Brabant, Zeeuws-Vlaanderen en delen van Limburg)</a:t>
            </a:r>
          </a:p>
          <a:p>
            <a:pPr lvl="0" indent="635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sz="3300" kern="0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  <a:p>
            <a:pPr marL="536575" lvl="0" indent="-536575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nl-NL" sz="3300" b="1" kern="0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regent: </a:t>
            </a:r>
            <a:r>
              <a:rPr lang="nl-NL" sz="3300" kern="0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bestuurder</a:t>
            </a:r>
          </a:p>
          <a:p>
            <a:pPr lvl="0" indent="635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sz="3300" kern="0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  <a:p>
            <a:pPr marL="502599" marR="0" lvl="0" indent="-502599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nl-NL" sz="3300" b="0" i="0" u="none" strike="noStrike" kern="0" cap="none" spc="0" baseline="0" dirty="0">
              <a:solidFill>
                <a:srgbClr val="FFFFFF"/>
              </a:solidFill>
              <a:uFillTx/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l-NL" dirty="0"/>
              <a:t>De staatkundige situatie in de Republiek 2/2</a:t>
            </a:r>
          </a:p>
        </p:txBody>
      </p:sp>
      <p:sp>
        <p:nvSpPr>
          <p:cNvPr id="3" name="Tijdelijke aanduiding voor tekst 2"/>
          <p:cNvSpPr txBox="1">
            <a:spLocks noGrp="1"/>
          </p:cNvSpPr>
          <p:nvPr>
            <p:ph type="body" idx="4294967295"/>
          </p:nvPr>
        </p:nvSpPr>
        <p:spPr>
          <a:xfrm>
            <a:off x="1246609" y="2513191"/>
            <a:ext cx="8805441" cy="752769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nl-NL" dirty="0"/>
              <a:t>De stadhouder was de machtigste man van de Republiek:</a:t>
            </a:r>
          </a:p>
          <a:p>
            <a:r>
              <a:rPr lang="nl-NL" dirty="0"/>
              <a:t>opperbevelhebber van leger en vloot</a:t>
            </a:r>
          </a:p>
          <a:p>
            <a:r>
              <a:rPr lang="nl-NL" dirty="0"/>
              <a:t>toezichthouder op de rechtspraak</a:t>
            </a:r>
          </a:p>
          <a:p>
            <a:r>
              <a:rPr lang="nl-NL" dirty="0"/>
              <a:t>had invloed op de benoeming van regenten</a:t>
            </a:r>
          </a:p>
          <a:p>
            <a:r>
              <a:rPr lang="nl-NL" dirty="0"/>
              <a:t>werd benoemd door de Staten, maar het was toch erfelijke functie</a:t>
            </a:r>
          </a:p>
          <a:p>
            <a:r>
              <a:rPr lang="nl-NL" dirty="0"/>
              <a:t>gedroeg zich als een vorst</a:t>
            </a:r>
          </a:p>
        </p:txBody>
      </p:sp>
      <p:pic>
        <p:nvPicPr>
          <p:cNvPr id="5" name="Afbeelding 4" descr="Afbeelding met gras, buiten, grond, lucht&#10;&#10;Automatisch gegenereerde beschrijving">
            <a:extLst>
              <a:ext uri="{FF2B5EF4-FFF2-40B4-BE49-F238E27FC236}">
                <a16:creationId xmlns:a16="http://schemas.microsoft.com/office/drawing/2014/main" id="{2159C6CE-A18D-40E5-A587-D573FFA334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612" y="2513191"/>
            <a:ext cx="8062955" cy="535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011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l-NL" dirty="0"/>
              <a:t>Een bloeiende economie</a:t>
            </a:r>
          </a:p>
        </p:txBody>
      </p:sp>
      <p:sp>
        <p:nvSpPr>
          <p:cNvPr id="3" name="Tijdelijke aanduiding voor tekst 2"/>
          <p:cNvSpPr txBox="1">
            <a:spLocks noGrp="1"/>
          </p:cNvSpPr>
          <p:nvPr>
            <p:ph type="body" idx="4294967295"/>
          </p:nvPr>
        </p:nvSpPr>
        <p:spPr>
          <a:xfrm>
            <a:off x="1246609" y="2513191"/>
            <a:ext cx="8805441" cy="752769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nl-NL" dirty="0">
                <a:solidFill>
                  <a:schemeClr val="tx1"/>
                </a:solidFill>
              </a:rPr>
              <a:t>Nederland kende door de handel een economische bloeiperiode die later de Gouden Eeuw werd genoemd. In Europa was Amsterdam de belangrijkste </a:t>
            </a:r>
            <a:r>
              <a:rPr lang="nl-NL" dirty="0">
                <a:solidFill>
                  <a:srgbClr val="FF0000"/>
                </a:solidFill>
              </a:rPr>
              <a:t>stapelplaats</a:t>
            </a:r>
            <a:r>
              <a:rPr lang="nl-NL" dirty="0">
                <a:solidFill>
                  <a:schemeClr val="tx1"/>
                </a:solidFill>
              </a:rPr>
              <a:t>: plaats waar goederen worden opgeslagen om de prijzen te beïnvloeden.</a:t>
            </a:r>
          </a:p>
          <a:p>
            <a:pPr marL="0" indent="0">
              <a:buNone/>
            </a:pPr>
            <a:endParaRPr lang="nl-NL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nl-NL" dirty="0">
                <a:solidFill>
                  <a:schemeClr val="tx1"/>
                </a:solidFill>
              </a:rPr>
              <a:t>Dankzij de welvaart en handel bloeiden ook de nijverheid en de landbouw: </a:t>
            </a:r>
          </a:p>
          <a:p>
            <a:r>
              <a:rPr lang="nl-NL" dirty="0">
                <a:solidFill>
                  <a:schemeClr val="tx1"/>
                </a:solidFill>
              </a:rPr>
              <a:t>er werden veel schepen gebouwd </a:t>
            </a:r>
          </a:p>
          <a:p>
            <a:r>
              <a:rPr lang="nl-NL" dirty="0">
                <a:solidFill>
                  <a:schemeClr val="tx1"/>
                </a:solidFill>
              </a:rPr>
              <a:t>Leiden werd een belangrijk textielcentrum</a:t>
            </a:r>
          </a:p>
          <a:p>
            <a:r>
              <a:rPr lang="nl-NL" dirty="0">
                <a:solidFill>
                  <a:schemeClr val="tx1"/>
                </a:solidFill>
              </a:rPr>
              <a:t>boeren konden hun producten volop aan de steden verkopen</a:t>
            </a:r>
          </a:p>
          <a:p>
            <a:r>
              <a:rPr lang="nl-NL" dirty="0">
                <a:solidFill>
                  <a:schemeClr val="tx1"/>
                </a:solidFill>
              </a:rPr>
              <a:t>kaas werd belangrijk exportproduct</a:t>
            </a:r>
          </a:p>
        </p:txBody>
      </p:sp>
      <p:pic>
        <p:nvPicPr>
          <p:cNvPr id="6" name="Afbeelding 5" descr="Afbeelding met buiten, persoon, grond, boom&#10;&#10;Automatisch gegenereerde beschrijving">
            <a:extLst>
              <a:ext uri="{FF2B5EF4-FFF2-40B4-BE49-F238E27FC236}">
                <a16:creationId xmlns:a16="http://schemas.microsoft.com/office/drawing/2014/main" id="{BB50116F-A223-4FCE-981C-93045BF84C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3586" y="2513191"/>
            <a:ext cx="6315982" cy="753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55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nl-NL" dirty="0"/>
              <a:t>Culturele bloei 1/2</a:t>
            </a:r>
          </a:p>
        </p:txBody>
      </p:sp>
      <p:sp>
        <p:nvSpPr>
          <p:cNvPr id="3" name="Tijdelijke aanduiding voor tekst 2"/>
          <p:cNvSpPr txBox="1">
            <a:spLocks noGrp="1"/>
          </p:cNvSpPr>
          <p:nvPr>
            <p:ph type="body" idx="4294967295"/>
          </p:nvPr>
        </p:nvSpPr>
        <p:spPr>
          <a:xfrm>
            <a:off x="1246609" y="2513191"/>
            <a:ext cx="8805442" cy="752769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nl-NL" dirty="0">
                <a:solidFill>
                  <a:schemeClr val="tx1"/>
                </a:solidFill>
              </a:rPr>
              <a:t>Ook op cultureel gebied beleefde Nederland een </a:t>
            </a:r>
            <a:r>
              <a:rPr lang="nl-NL" dirty="0">
                <a:solidFill>
                  <a:srgbClr val="FF0000"/>
                </a:solidFill>
              </a:rPr>
              <a:t>Gouden Eeuw</a:t>
            </a:r>
            <a:r>
              <a:rPr lang="nl-NL" dirty="0">
                <a:solidFill>
                  <a:schemeClr val="tx1"/>
                </a:solidFill>
              </a:rPr>
              <a:t>: economische en culturele bloeiperiode van Nederland in de 17e eeuw</a:t>
            </a:r>
          </a:p>
          <a:p>
            <a:pPr marL="0" indent="0">
              <a:buNone/>
            </a:pPr>
            <a:endParaRPr lang="nl-NL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tx1"/>
                </a:solidFill>
              </a:rPr>
              <a:t>de schilderkunst bloeide door rijke burgers als opdrachtgevers</a:t>
            </a:r>
            <a:br>
              <a:rPr lang="nl-NL" dirty="0">
                <a:solidFill>
                  <a:schemeClr val="tx1"/>
                </a:solidFill>
              </a:rPr>
            </a:br>
            <a:endParaRPr lang="nl-NL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tx1"/>
                </a:solidFill>
              </a:rPr>
              <a:t>de literatuur bloeide o.a. door schrijvende regenten</a:t>
            </a:r>
            <a:br>
              <a:rPr lang="nl-NL" dirty="0">
                <a:solidFill>
                  <a:schemeClr val="tx1"/>
                </a:solidFill>
              </a:rPr>
            </a:br>
            <a:endParaRPr lang="nl-NL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tx1"/>
                </a:solidFill>
              </a:rPr>
              <a:t>speelde in de wetenschap een </a:t>
            </a:r>
            <a:r>
              <a:rPr lang="nl-NL" dirty="0" err="1">
                <a:solidFill>
                  <a:schemeClr val="tx1"/>
                </a:solidFill>
              </a:rPr>
              <a:t>vooraan-staande</a:t>
            </a:r>
            <a:r>
              <a:rPr lang="nl-NL" dirty="0">
                <a:solidFill>
                  <a:schemeClr val="tx1"/>
                </a:solidFill>
              </a:rPr>
              <a:t> rol</a:t>
            </a:r>
          </a:p>
          <a:p>
            <a:pPr>
              <a:buFont typeface="Arial" panose="020B0604020202020204" pitchFamily="34" charset="0"/>
              <a:buChar char="•"/>
            </a:pPr>
            <a:endParaRPr lang="nl-NL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B12A7EA9-CF3C-43DD-846F-487C26C47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2083" y="2513191"/>
            <a:ext cx="8097485" cy="475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312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 txBox="1">
            <a:spLocks noGrp="1"/>
          </p:cNvSpPr>
          <p:nvPr>
            <p:ph type="body" idx="4294967295"/>
          </p:nvPr>
        </p:nvSpPr>
        <p:spPr>
          <a:xfrm>
            <a:off x="1246609" y="2513191"/>
            <a:ext cx="8805442" cy="752769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nl-NL" dirty="0">
                <a:solidFill>
                  <a:schemeClr val="tx1"/>
                </a:solidFill>
              </a:rPr>
              <a:t>De staatsgodsdienst was </a:t>
            </a:r>
            <a:r>
              <a:rPr lang="nl-NL" dirty="0">
                <a:solidFill>
                  <a:srgbClr val="FF0000"/>
                </a:solidFill>
              </a:rPr>
              <a:t>gereformeerd</a:t>
            </a:r>
            <a:r>
              <a:rPr lang="nl-NL" dirty="0">
                <a:solidFill>
                  <a:schemeClr val="tx1"/>
                </a:solidFill>
              </a:rPr>
              <a:t>: calvinistisch. </a:t>
            </a:r>
          </a:p>
          <a:p>
            <a:pPr marL="0" indent="0">
              <a:buNone/>
            </a:pPr>
            <a:endParaRPr lang="nl-NL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nl-NL" dirty="0">
                <a:solidFill>
                  <a:schemeClr val="tx1"/>
                </a:solidFill>
              </a:rPr>
              <a:t>Er was geen godsdienstvrijheid, maar wel </a:t>
            </a:r>
            <a:r>
              <a:rPr lang="nl-NL" dirty="0">
                <a:solidFill>
                  <a:srgbClr val="FF0000"/>
                </a:solidFill>
              </a:rPr>
              <a:t>gewetensvrijheid</a:t>
            </a:r>
            <a:r>
              <a:rPr lang="nl-NL" dirty="0">
                <a:solidFill>
                  <a:schemeClr val="tx1"/>
                </a:solidFill>
              </a:rPr>
              <a:t>: recht om te geloven wat je wilt.</a:t>
            </a:r>
          </a:p>
          <a:p>
            <a:pPr marL="0" indent="0">
              <a:buNone/>
            </a:pPr>
            <a:endParaRPr lang="nl-NL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De bijzondere plaats in staatkundig opzicht en de bloei in economisch en cultureel opzicht van de Nederlandse Republiek zijn </a:t>
            </a:r>
            <a:r>
              <a:rPr lang="nl-NL" b="1" dirty="0"/>
              <a:t>kenmerkende aspecten</a:t>
            </a:r>
            <a:r>
              <a:rPr lang="nl-NL" dirty="0"/>
              <a:t> van de tijd van regenten en vorsten.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DB4B8D18-C930-4DAB-9AA8-2018BBDF7E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4468" y="2513191"/>
            <a:ext cx="6633023" cy="7547502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46483F61-026E-4694-8724-0E324394DC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46610" y="1246702"/>
            <a:ext cx="17602958" cy="831134"/>
          </a:xfrm>
        </p:spPr>
        <p:txBody>
          <a:bodyPr/>
          <a:lstStyle/>
          <a:p>
            <a:pPr lvl="0"/>
            <a:r>
              <a:rPr lang="nl-NL" dirty="0"/>
              <a:t>Culturele bloei 2/2</a:t>
            </a:r>
          </a:p>
        </p:txBody>
      </p:sp>
    </p:spTree>
    <p:extLst>
      <p:ext uri="{BB962C8B-B14F-4D97-AF65-F5344CB8AC3E}">
        <p14:creationId xmlns:p14="http://schemas.microsoft.com/office/powerpoint/2010/main" val="2261605804"/>
      </p:ext>
    </p:extLst>
  </p:cSld>
  <p:clrMapOvr>
    <a:masterClrMapping/>
  </p:clrMapOvr>
</p:sld>
</file>

<file path=ppt/theme/theme1.xml><?xml version="1.0" encoding="utf-8"?>
<a:theme xmlns:a="http://schemas.openxmlformats.org/drawingml/2006/main" name="3 sectie content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 sectie start en eindslide + inhoud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Noordhoff_Basis</Template>
  <TotalTime>1432</TotalTime>
  <Words>424</Words>
  <Application>Microsoft Office PowerPoint</Application>
  <PresentationFormat>Aangepast</PresentationFormat>
  <Paragraphs>50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2</vt:i4>
      </vt:variant>
      <vt:variant>
        <vt:lpstr>Diatitels</vt:lpstr>
      </vt:variant>
      <vt:variant>
        <vt:i4>7</vt:i4>
      </vt:variant>
    </vt:vector>
  </HeadingPairs>
  <TitlesOfParts>
    <vt:vector size="12" baseType="lpstr">
      <vt:lpstr>.AppleSystemUIFont</vt:lpstr>
      <vt:lpstr>Arial</vt:lpstr>
      <vt:lpstr>Calibri</vt:lpstr>
      <vt:lpstr>3 sectie content</vt:lpstr>
      <vt:lpstr>1 sectie start en eindslide + inhoud</vt:lpstr>
      <vt:lpstr>Havo  Paragraaf 6.2  De gouden eeuw van Nederland</vt:lpstr>
      <vt:lpstr>In deze presentatie leer je:</vt:lpstr>
      <vt:lpstr>De staatkundige situatie in de Republiek 1/2</vt:lpstr>
      <vt:lpstr>De staatkundige situatie in de Republiek 2/2</vt:lpstr>
      <vt:lpstr>Een bloeiende economie</vt:lpstr>
      <vt:lpstr>Culturele bloei 1/2</vt:lpstr>
      <vt:lpstr>Culturele bloei 2/2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Dit is mijn titel</dc:title>
  <dc:creator>Venhoven, Arthur</dc:creator>
  <cp:lastModifiedBy>Jankees den Otter</cp:lastModifiedBy>
  <cp:revision>118</cp:revision>
  <dcterms:created xsi:type="dcterms:W3CDTF">2018-10-10T07:56:58Z</dcterms:created>
  <dcterms:modified xsi:type="dcterms:W3CDTF">2022-01-09T12:34:16Z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2017-07-13T00:00:00Z</vt:filetime>
  </property>
  <property fmtid="{D5CDD505-2E9C-101B-9397-08002B2CF9AE}" pid="3" name="Creator">
    <vt:lpwstr>Adobe InDesign CC 2017 (Macintosh)</vt:lpwstr>
  </property>
  <property fmtid="{D5CDD505-2E9C-101B-9397-08002B2CF9AE}" pid="4" name="LastSaved">
    <vt:filetime>2017-07-17T00:00:00Z</vt:filetime>
  </property>
</Properties>
</file>