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09" r:id="rId6"/>
    <p:sldId id="311" r:id="rId7"/>
    <p:sldId id="313" r:id="rId8"/>
    <p:sldId id="308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9/11/16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9/11/16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9/11/16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9/11/16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9/11/16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9/11/16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9/11/16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9/11/16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9/11/16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9/11/16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9/11/16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9/11/16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9/11/16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het streven van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vorsten naar absolute macht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Het absolutisme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Frankrijk onder Lodewijk XIV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Engelse vorsten en de </a:t>
            </a:r>
            <a:r>
              <a:rPr lang="nl-NL" i="1" dirty="0" err="1"/>
              <a:t>Glorious</a:t>
            </a:r>
            <a:r>
              <a:rPr lang="nl-NL" i="1" dirty="0"/>
              <a:t> </a:t>
            </a:r>
            <a:r>
              <a:rPr lang="nl-NL" i="1" dirty="0" err="1"/>
              <a:t>Revolution</a:t>
            </a:r>
            <a:endParaRPr lang="nl-NL" i="1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§6.3 Het absolutisme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12168" y="1556792"/>
            <a:ext cx="7488832" cy="4175125"/>
          </a:xfrm>
        </p:spPr>
        <p:txBody>
          <a:bodyPr/>
          <a:lstStyle/>
          <a:p>
            <a:r>
              <a:rPr lang="nl-NL" dirty="0"/>
              <a:t>In de tijd van regenten en vorsten vond in Frankrijk en Engeland een strijd plaats om de macht tussen de vorst en zijn onderdanen.</a:t>
            </a:r>
          </a:p>
          <a:p>
            <a:endParaRPr lang="nl-NL" dirty="0"/>
          </a:p>
          <a:p>
            <a:r>
              <a:rPr lang="nl-NL" dirty="0"/>
              <a:t>Vanwege de burgeroorlog (1648-1653) wilde Lodewijk XIV van Frankrijk de macht van adel en steden beperken. Hij streefde naar de absolute macht: </a:t>
            </a:r>
            <a:r>
              <a:rPr lang="nl-NL" i="1" dirty="0" err="1"/>
              <a:t>l’état</a:t>
            </a:r>
            <a:r>
              <a:rPr lang="nl-NL" i="1" dirty="0"/>
              <a:t> </a:t>
            </a:r>
            <a:r>
              <a:rPr lang="nl-NL" i="1" dirty="0" err="1"/>
              <a:t>c’est</a:t>
            </a:r>
            <a:r>
              <a:rPr lang="nl-NL" i="1" dirty="0"/>
              <a:t> </a:t>
            </a:r>
            <a:r>
              <a:rPr lang="nl-NL" i="1" dirty="0" err="1"/>
              <a:t>moi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Absolutisme:</a:t>
            </a:r>
            <a:r>
              <a:rPr lang="nl-NL" dirty="0"/>
              <a:t> regeringssysteem waarbij de macht van de vorst niet wordt beperkt door een grondwet of door rechten van anderen.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Het absolutisme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32757"/>
            <a:ext cx="7905824" cy="41751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dirty="0"/>
              <a:t>Lodewijk XIV versterkte het koningschap. Hij bouwde een groot ambtenarenapparaat op, bracht het leger onder controle van de staat en schafte  in 1685 het Edict van Nantes af.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Frankrijk werd de sterkste staat van Europa en breidde zijn gebied uit. Om alles te bekostigen voerde het een politiek van mercantilisme.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  <a:p>
            <a:pPr marL="0" indent="0">
              <a:buFont typeface="Arial" charset="0"/>
              <a:buNone/>
              <a:defRPr/>
            </a:pPr>
            <a:r>
              <a:rPr lang="nl-NL" dirty="0">
                <a:solidFill>
                  <a:srgbClr val="00B0F0"/>
                </a:solidFill>
              </a:rPr>
              <a:t>Mercantilisme: </a:t>
            </a:r>
            <a:r>
              <a:rPr lang="nl-NL" dirty="0"/>
              <a:t>economisch systeem waarbij de overheid ingrijpt in de nationale economie door productie en export te bevorderen en import te beperken.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Frankrijk onder Lodewijk XIV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332" y="770122"/>
            <a:ext cx="5477335" cy="4618489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674361" y="5517844"/>
            <a:ext cx="7795276" cy="84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Het paleis van Versailles was een afspiegeling van de macht van Lodewijk XIV, de zonnekoning.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6582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96" y="924754"/>
            <a:ext cx="4119123" cy="5281343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4691754" y="903602"/>
            <a:ext cx="4041654" cy="532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Onder Lodewijk XIV veroverde Frankrijk delen van de Oostenrijkse Nederlanden en het Duitse rijk.</a:t>
            </a:r>
          </a:p>
          <a:p>
            <a:pPr marL="0" indent="0">
              <a:buFont typeface="Arial" charset="0"/>
              <a:buNone/>
              <a:defRPr/>
            </a:pPr>
            <a:endParaRPr lang="nl-NL" dirty="0">
              <a:solidFill>
                <a:schemeClr val="accent4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nl-NL" dirty="0">
                <a:solidFill>
                  <a:schemeClr val="accent4"/>
                </a:solidFill>
              </a:rPr>
              <a:t>In het Rampjaar 1672 viel Frankrijk samen met Engeland, Keulen en Münster de Republiek aan. Onder leiding van stadhouders Willem III werden de indringers verdreven.</a:t>
            </a: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66573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556792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Engeland leidde de machtsstrijd tot een burgeroorlog en afschaffing van de monarchie. Ook na herstel van de monarchie bleven Engelse vorsten streven naar absolute macht.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Na 1685 spanden Engelse protestanten samen met stadhouder Willem III tegen hun katholieke vorst. In 1688 viel de Republiek Engeland binnen.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Tijdens de </a:t>
            </a:r>
            <a:r>
              <a:rPr lang="nl-NL" altLang="nl-NL" i="1" dirty="0" err="1"/>
              <a:t>Glorious</a:t>
            </a:r>
            <a:r>
              <a:rPr lang="nl-NL" altLang="nl-NL" i="1" dirty="0"/>
              <a:t> </a:t>
            </a:r>
            <a:r>
              <a:rPr lang="nl-NL" altLang="nl-NL" i="1" dirty="0" err="1"/>
              <a:t>Revolution</a:t>
            </a:r>
            <a:r>
              <a:rPr lang="nl-NL" altLang="nl-NL" dirty="0"/>
              <a:t> werd Willem III vorst en werd Engeland een </a:t>
            </a:r>
            <a:r>
              <a:rPr lang="nl-NL" altLang="nl-NL" dirty="0">
                <a:solidFill>
                  <a:srgbClr val="00B0F0"/>
                </a:solidFill>
              </a:rPr>
              <a:t>constitutionele monarchie</a:t>
            </a:r>
            <a:r>
              <a:rPr lang="nl-NL" altLang="nl-NL" dirty="0"/>
              <a:t>: een</a:t>
            </a:r>
            <a:r>
              <a:rPr lang="nl-NL" altLang="nl-NL" dirty="0">
                <a:solidFill>
                  <a:srgbClr val="00B0F0"/>
                </a:solidFill>
              </a:rPr>
              <a:t> </a:t>
            </a:r>
            <a:r>
              <a:rPr lang="nl-NL" altLang="nl-NL" dirty="0"/>
              <a:t>koninkrijk met een grondwet.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Engelse vorsten en de </a:t>
            </a:r>
            <a:r>
              <a:rPr lang="nl-NL" altLang="nl-NL" sz="2800" i="1" dirty="0" err="1"/>
              <a:t>Glorious</a:t>
            </a:r>
            <a:r>
              <a:rPr lang="nl-NL" altLang="nl-NL" sz="2800" i="1" dirty="0"/>
              <a:t> </a:t>
            </a:r>
            <a:r>
              <a:rPr lang="nl-NL" altLang="nl-NL" sz="2800" i="1" dirty="0" err="1"/>
              <a:t>Revolution</a:t>
            </a:r>
            <a:endParaRPr lang="nl-NL" altLang="nl-NL" sz="2800" i="1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1131</TotalTime>
  <Words>358</Words>
  <Application>Microsoft Office PowerPoint</Application>
  <PresentationFormat>Diavoorstelling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§6.3 Het absolutisme</vt:lpstr>
      <vt:lpstr>Het absolutisme</vt:lpstr>
      <vt:lpstr>Frankrijk onder Lodewijk XIV</vt:lpstr>
      <vt:lpstr>PowerPoint-presentatie</vt:lpstr>
      <vt:lpstr>PowerPoint-presentatie</vt:lpstr>
      <vt:lpstr>Engelse vorsten en de Glorious Revolution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264</cp:revision>
  <cp:lastPrinted>2013-03-19T08:25:20Z</cp:lastPrinted>
  <dcterms:created xsi:type="dcterms:W3CDTF">2013-03-13T12:13:36Z</dcterms:created>
  <dcterms:modified xsi:type="dcterms:W3CDTF">2016-11-09T08:14:53Z</dcterms:modified>
</cp:coreProperties>
</file>