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B0DB3-A8FF-4ABB-9E2E-D960422260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2530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EE0618-75D7-410F-859C-CDF53BC53E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86729"/>
            <a:ext cx="9144000" cy="1135529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37F11-76DB-4DD9-9747-3F38D05BA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12/16/2020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9F581-81B0-44B3-ABA5-A25CA4BAE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0D591-ADCF-4300-8282-72AE357F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327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436E0F2-A64B-471E-93C0-8DFE08CC57C8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1E3AB1-2A8C-4607-9FAE-D8BDB280FE1A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6D66059-832F-40B6-A35F-F56C8F38A1E7}"/>
              </a:ext>
            </a:extLst>
          </p:cNvPr>
          <p:cNvCxnSpPr>
            <a:cxnSpLocks/>
          </p:cNvCxnSpPr>
          <p:nvPr/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515E2ED-7EA9-448D-83FA-54C3DF9723BD}"/>
              </a:ext>
            </a:extLst>
          </p:cNvPr>
          <p:cNvCxnSpPr>
            <a:cxnSpLocks/>
          </p:cNvCxnSpPr>
          <p:nvPr/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0595356-EABD-4767-AC9D-EA21FF115EC0}"/>
              </a:ext>
            </a:extLst>
          </p:cNvPr>
          <p:cNvCxnSpPr>
            <a:cxnSpLocks/>
          </p:cNvCxnSpPr>
          <p:nvPr/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8CD9F06-9628-469C-B788-A894E3E08281}"/>
              </a:ext>
            </a:extLst>
          </p:cNvPr>
          <p:cNvCxnSpPr>
            <a:cxnSpLocks/>
          </p:cNvCxnSpPr>
          <p:nvPr/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50A431-0B61-421B-B4B7-24C0CFF0F938}"/>
              </a:ext>
            </a:extLst>
          </p:cNvPr>
          <p:cNvCxnSpPr>
            <a:cxnSpLocks/>
          </p:cNvCxnSpPr>
          <p:nvPr/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5B94C5-D205-4339-B029-5D0FD2E5F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533401"/>
            <a:ext cx="9906000" cy="1382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6DC5C-BD34-4CE4-8AA7-A6A4B9516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2009554"/>
            <a:ext cx="9906000" cy="4024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192A7-D622-449D-9FC2-48FDE4D690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11EAACC7-3B3F-47D1-959A-EF58926E955E}" type="datetimeFigureOut">
              <a:rPr lang="en-US" smtClean="0"/>
              <a:t>12/16/2020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5B93C-2BE9-4847-BFE5-D3CBCC6E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="1" spc="30" baseline="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70A99-395E-4F22-8AAB-6C7EE743D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312CC964-A50B-4C29-B4E4-2C30BB34CCF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908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edpix.com/photo/997648/envelope-icon-heart-black-love-emblem-element-computer-graphics-symbo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maken.wikiwijs.nl/171183/Meten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Nienke.Bos@ozhw.n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C88933B-CFB2-4662-9CA9-2C1E08385B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09EEE1-52DB-4A86-AFCE-CCE904184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2"/>
            <a:ext cx="12192000" cy="6857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0C422FB-F878-46AB-857F-0344190F40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05869" y="1994264"/>
            <a:ext cx="6935872" cy="3922755"/>
          </a:xfrm>
        </p:spPr>
        <p:txBody>
          <a:bodyPr>
            <a:normAutofit/>
          </a:bodyPr>
          <a:lstStyle/>
          <a:p>
            <a:pPr algn="r"/>
            <a:r>
              <a:rPr lang="nl-NL" dirty="0"/>
              <a:t>Wiskunde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48AB295-B85C-4726-B24A-D743565142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83790" y="1050878"/>
            <a:ext cx="6157951" cy="943386"/>
          </a:xfrm>
        </p:spPr>
        <p:txBody>
          <a:bodyPr>
            <a:normAutofit/>
          </a:bodyPr>
          <a:lstStyle/>
          <a:p>
            <a:pPr algn="r"/>
            <a:r>
              <a:rPr lang="nl-NL" dirty="0"/>
              <a:t>Online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11606C-E912-43AA-9BD4-D70ED69704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621" r="26916"/>
          <a:stretch/>
        </p:blipFill>
        <p:spPr>
          <a:xfrm>
            <a:off x="-2573" y="10"/>
            <a:ext cx="4811317" cy="6857988"/>
          </a:xfrm>
          <a:custGeom>
            <a:avLst/>
            <a:gdLst/>
            <a:ahLst/>
            <a:cxnLst/>
            <a:rect l="l" t="t" r="r" b="b"/>
            <a:pathLst>
              <a:path w="4811317" h="6857998">
                <a:moveTo>
                  <a:pt x="0" y="0"/>
                </a:moveTo>
                <a:lnTo>
                  <a:pt x="4811317" y="0"/>
                </a:lnTo>
                <a:lnTo>
                  <a:pt x="2712446" y="6857998"/>
                </a:lnTo>
                <a:lnTo>
                  <a:pt x="0" y="6857998"/>
                </a:lnTo>
                <a:close/>
              </a:path>
            </a:pathLst>
          </a:cu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26FE4BA-3BD1-4AB3-A3EB-39FF16D964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418764" y="0"/>
            <a:ext cx="815637" cy="6857348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BD85EF3-E980-4EF9-BF91-C0540D302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  <a:endCxn id="15" idx="2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468380"/>
            <a:ext cx="6096000" cy="1389619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319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B87E34-6463-4728-85CF-55FEC0B62D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76299"/>
            <a:ext cx="9144000" cy="1023471"/>
          </a:xfrm>
        </p:spPr>
        <p:txBody>
          <a:bodyPr>
            <a:normAutofit/>
          </a:bodyPr>
          <a:lstStyle/>
          <a:p>
            <a:r>
              <a:rPr lang="nl-NL" sz="6000" dirty="0"/>
              <a:t>Wat gaan we doen 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0BE3406-4915-47D1-A522-A885C8DD68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76725" y="2295525"/>
            <a:ext cx="3638550" cy="3131483"/>
          </a:xfrm>
        </p:spPr>
        <p:txBody>
          <a:bodyPr>
            <a:normAutofit lnSpcReduction="10000"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sz="2400" b="0" dirty="0"/>
              <a:t>Berichtje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sz="2400" b="0" dirty="0"/>
              <a:t>Planning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sz="2400" b="0" dirty="0"/>
              <a:t>Site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sz="2400" b="0" dirty="0"/>
              <a:t>Communicatie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sz="2400" b="0" dirty="0"/>
              <a:t>Inleveropdracht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sz="2400" b="0" dirty="0"/>
              <a:t>Vakantie</a:t>
            </a:r>
            <a:r>
              <a:rPr lang="nl-NL" sz="2400" b="0" dirty="0">
                <a:sym typeface="Wingdings" panose="05000000000000000000" pitchFamily="2" charset="2"/>
              </a:rPr>
              <a:t></a:t>
            </a:r>
            <a:endParaRPr lang="nl-NL" sz="2400" b="0" dirty="0"/>
          </a:p>
        </p:txBody>
      </p:sp>
    </p:spTree>
    <p:extLst>
      <p:ext uri="{BB962C8B-B14F-4D97-AF65-F5344CB8AC3E}">
        <p14:creationId xmlns:p14="http://schemas.microsoft.com/office/powerpoint/2010/main" val="3479178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22171661-0838-4942-A149-8C1B789266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986BFED-1160-4DEE-87F7-3A3EA5F59C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519111"/>
            <a:ext cx="5435010" cy="170561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400"/>
              <a:t>Berichtje</a:t>
            </a:r>
          </a:p>
        </p:txBody>
      </p:sp>
      <p:sp>
        <p:nvSpPr>
          <p:cNvPr id="47" name="Rectangle 23">
            <a:extLst>
              <a:ext uri="{FF2B5EF4-FFF2-40B4-BE49-F238E27FC236}">
                <a16:creationId xmlns:a16="http://schemas.microsoft.com/office/drawing/2014/main" id="{4CFFC8CC-8357-4EAE-8DE4-28B285E7F6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-5979"/>
            <a:ext cx="4906370" cy="6869953"/>
          </a:xfrm>
          <a:custGeom>
            <a:avLst/>
            <a:gdLst>
              <a:gd name="connsiteX0" fmla="*/ 0 w 5803153"/>
              <a:gd name="connsiteY0" fmla="*/ 0 h 6857998"/>
              <a:gd name="connsiteX1" fmla="*/ 5803153 w 5803153"/>
              <a:gd name="connsiteY1" fmla="*/ 0 h 6857998"/>
              <a:gd name="connsiteX2" fmla="*/ 5803153 w 5803153"/>
              <a:gd name="connsiteY2" fmla="*/ 6857998 h 6857998"/>
              <a:gd name="connsiteX3" fmla="*/ 0 w 5803153"/>
              <a:gd name="connsiteY3" fmla="*/ 6857998 h 6857998"/>
              <a:gd name="connsiteX4" fmla="*/ 0 w 5803153"/>
              <a:gd name="connsiteY4" fmla="*/ 0 h 6857998"/>
              <a:gd name="connsiteX0" fmla="*/ 1016000 w 5803153"/>
              <a:gd name="connsiteY0" fmla="*/ 0 h 6857998"/>
              <a:gd name="connsiteX1" fmla="*/ 5803153 w 5803153"/>
              <a:gd name="connsiteY1" fmla="*/ 0 h 6857998"/>
              <a:gd name="connsiteX2" fmla="*/ 5803153 w 5803153"/>
              <a:gd name="connsiteY2" fmla="*/ 6857998 h 6857998"/>
              <a:gd name="connsiteX3" fmla="*/ 0 w 5803153"/>
              <a:gd name="connsiteY3" fmla="*/ 6857998 h 6857998"/>
              <a:gd name="connsiteX4" fmla="*/ 1016000 w 5803153"/>
              <a:gd name="connsiteY4" fmla="*/ 0 h 6857998"/>
              <a:gd name="connsiteX0" fmla="*/ 1338729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338729 w 6125882"/>
              <a:gd name="connsiteY4" fmla="*/ 0 h 6857998"/>
              <a:gd name="connsiteX0" fmla="*/ 1697317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697317 w 6125882"/>
              <a:gd name="connsiteY4" fmla="*/ 0 h 6857998"/>
              <a:gd name="connsiteX0" fmla="*/ 2702091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2702091 w 6125882"/>
              <a:gd name="connsiteY4" fmla="*/ 0 h 6857998"/>
              <a:gd name="connsiteX0" fmla="*/ 1215089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215089 w 6125882"/>
              <a:gd name="connsiteY4" fmla="*/ 0 h 6857998"/>
              <a:gd name="connsiteX0" fmla="*/ 1222204 w 6132997"/>
              <a:gd name="connsiteY0" fmla="*/ 0 h 6881904"/>
              <a:gd name="connsiteX1" fmla="*/ 6132997 w 6132997"/>
              <a:gd name="connsiteY1" fmla="*/ 0 h 6881904"/>
              <a:gd name="connsiteX2" fmla="*/ 6132997 w 6132997"/>
              <a:gd name="connsiteY2" fmla="*/ 6857998 h 6881904"/>
              <a:gd name="connsiteX3" fmla="*/ 0 w 6132997"/>
              <a:gd name="connsiteY3" fmla="*/ 6881904 h 6881904"/>
              <a:gd name="connsiteX4" fmla="*/ 1222204 w 6132997"/>
              <a:gd name="connsiteY4" fmla="*/ 0 h 6881904"/>
              <a:gd name="connsiteX0" fmla="*/ 1348644 w 6132997"/>
              <a:gd name="connsiteY0" fmla="*/ 0 h 6893857"/>
              <a:gd name="connsiteX1" fmla="*/ 6132997 w 6132997"/>
              <a:gd name="connsiteY1" fmla="*/ 11953 h 6893857"/>
              <a:gd name="connsiteX2" fmla="*/ 6132997 w 6132997"/>
              <a:gd name="connsiteY2" fmla="*/ 6869951 h 6893857"/>
              <a:gd name="connsiteX3" fmla="*/ 0 w 6132997"/>
              <a:gd name="connsiteY3" fmla="*/ 6893857 h 6893857"/>
              <a:gd name="connsiteX4" fmla="*/ 1348644 w 6132997"/>
              <a:gd name="connsiteY4" fmla="*/ 0 h 6893857"/>
              <a:gd name="connsiteX0" fmla="*/ 1457021 w 6132997"/>
              <a:gd name="connsiteY0" fmla="*/ 0 h 6893857"/>
              <a:gd name="connsiteX1" fmla="*/ 6132997 w 6132997"/>
              <a:gd name="connsiteY1" fmla="*/ 11953 h 6893857"/>
              <a:gd name="connsiteX2" fmla="*/ 6132997 w 6132997"/>
              <a:gd name="connsiteY2" fmla="*/ 6869951 h 6893857"/>
              <a:gd name="connsiteX3" fmla="*/ 0 w 6132997"/>
              <a:gd name="connsiteY3" fmla="*/ 6893857 h 6893857"/>
              <a:gd name="connsiteX4" fmla="*/ 1457021 w 6132997"/>
              <a:gd name="connsiteY4" fmla="*/ 0 h 6893857"/>
              <a:gd name="connsiteX0" fmla="*/ 1754909 w 6430885"/>
              <a:gd name="connsiteY0" fmla="*/ 0 h 6869951"/>
              <a:gd name="connsiteX1" fmla="*/ 6430885 w 6430885"/>
              <a:gd name="connsiteY1" fmla="*/ 11953 h 6869951"/>
              <a:gd name="connsiteX2" fmla="*/ 6430885 w 6430885"/>
              <a:gd name="connsiteY2" fmla="*/ 6869951 h 6869951"/>
              <a:gd name="connsiteX3" fmla="*/ 0 w 6430885"/>
              <a:gd name="connsiteY3" fmla="*/ 6869951 h 6869951"/>
              <a:gd name="connsiteX4" fmla="*/ 1754909 w 6430885"/>
              <a:gd name="connsiteY4" fmla="*/ 0 h 6869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30885" h="6869951">
                <a:moveTo>
                  <a:pt x="1754909" y="0"/>
                </a:moveTo>
                <a:lnTo>
                  <a:pt x="6430885" y="11953"/>
                </a:lnTo>
                <a:lnTo>
                  <a:pt x="6430885" y="6869951"/>
                </a:lnTo>
                <a:lnTo>
                  <a:pt x="0" y="6869951"/>
                </a:lnTo>
                <a:lnTo>
                  <a:pt x="1754909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B04A404-AF1E-4EC9-AF7D-46C68BFCE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2941093" y="-5979"/>
            <a:ext cx="2549950" cy="6863979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5">
            <a:extLst>
              <a:ext uri="{FF2B5EF4-FFF2-40B4-BE49-F238E27FC236}">
                <a16:creationId xmlns:a16="http://schemas.microsoft.com/office/drawing/2014/main" id="{04025561-B8B2-49DA-8E77-58E5D3BCFB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9192" t="14584" r="7979" b="15959"/>
          <a:stretch/>
        </p:blipFill>
        <p:spPr>
          <a:xfrm>
            <a:off x="101600" y="997585"/>
            <a:ext cx="4165600" cy="3493136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CB087DA1-11E6-4ABA-B1C1-38545BD43910}"/>
              </a:ext>
            </a:extLst>
          </p:cNvPr>
          <p:cNvSpPr txBox="1"/>
          <p:nvPr/>
        </p:nvSpPr>
        <p:spPr>
          <a:xfrm>
            <a:off x="6096001" y="2224729"/>
            <a:ext cx="5435010" cy="40998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Vragen</a:t>
            </a:r>
            <a:r>
              <a:rPr lang="en-US" sz="2800" dirty="0">
                <a:solidFill>
                  <a:schemeClr val="tx2"/>
                </a:solidFill>
              </a:rPr>
              <a:t>:</a:t>
            </a:r>
          </a:p>
          <a:p>
            <a:pPr marL="742950" lvl="1"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Bericht</a:t>
            </a:r>
            <a:endParaRPr lang="en-US" sz="2800" dirty="0">
              <a:solidFill>
                <a:schemeClr val="tx2"/>
              </a:solidFill>
            </a:endParaRPr>
          </a:p>
          <a:p>
            <a:pPr marL="742950" lvl="1"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Teams</a:t>
            </a:r>
          </a:p>
          <a:p>
            <a:pPr marL="742950" lvl="1"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Toets</a:t>
            </a:r>
            <a:endParaRPr lang="en-US" sz="2800" dirty="0">
              <a:solidFill>
                <a:schemeClr val="tx2"/>
              </a:solidFill>
            </a:endParaRPr>
          </a:p>
          <a:p>
            <a:pPr marL="742950" lvl="1"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Inleveropdracht</a:t>
            </a:r>
            <a:endParaRPr lang="en-US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16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F39DF2-2CA1-478A-9423-C661A82868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48908"/>
          </a:xfrm>
        </p:spPr>
        <p:txBody>
          <a:bodyPr>
            <a:normAutofit/>
          </a:bodyPr>
          <a:lstStyle/>
          <a:p>
            <a:r>
              <a:rPr lang="nl-NL" sz="4000" dirty="0"/>
              <a:t>Planning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7A4D5EB-FC94-4B37-A473-9AFC1CB9140C}"/>
              </a:ext>
            </a:extLst>
          </p:cNvPr>
          <p:cNvSpPr txBox="1"/>
          <p:nvPr/>
        </p:nvSpPr>
        <p:spPr>
          <a:xfrm>
            <a:off x="2009775" y="2676525"/>
            <a:ext cx="566737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Na de vakantie:</a:t>
            </a:r>
          </a:p>
          <a:p>
            <a:pPr marL="285750" indent="-285750">
              <a:buFontTx/>
              <a:buChar char="-"/>
            </a:pPr>
            <a:r>
              <a:rPr lang="nl-NL" sz="2400" dirty="0"/>
              <a:t>Twee x per week wiskunde</a:t>
            </a:r>
          </a:p>
          <a:p>
            <a:pPr marL="285750" indent="-285750">
              <a:buFontTx/>
              <a:buChar char="-"/>
            </a:pPr>
            <a:r>
              <a:rPr lang="nl-NL" sz="2400" dirty="0"/>
              <a:t>Huiswerkcontrole vervalt</a:t>
            </a:r>
          </a:p>
          <a:p>
            <a:pPr marL="285750" indent="-285750">
              <a:buFontTx/>
              <a:buChar char="-"/>
            </a:pPr>
            <a:r>
              <a:rPr lang="nl-NL" sz="2400" dirty="0"/>
              <a:t>Inleveropdracht = controle</a:t>
            </a:r>
          </a:p>
          <a:p>
            <a:pPr marL="285750" indent="-285750">
              <a:buFontTx/>
              <a:buChar char="-"/>
            </a:pPr>
            <a:endParaRPr lang="nl-NL" sz="2400" dirty="0"/>
          </a:p>
          <a:p>
            <a:pPr marL="285750" indent="-285750">
              <a:buFontTx/>
              <a:buChar char="-"/>
            </a:pPr>
            <a:r>
              <a:rPr lang="nl-NL" sz="2400" dirty="0"/>
              <a:t>13 januari 2021 </a:t>
            </a:r>
            <a:r>
              <a:rPr lang="nl-NL" sz="2400" b="1" dirty="0"/>
              <a:t>Toets H3</a:t>
            </a:r>
            <a:endParaRPr lang="nl-NL" sz="2400" dirty="0"/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3482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DD16DE02-C2C8-477C-9FD7-70A983BDEA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13AF29F-D5EC-4489-BF8F-3B356C5972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3"/>
            <a:ext cx="12192000" cy="20089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EB97883-598E-41D8-B0AA-03D8F027B6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7451" y="533399"/>
            <a:ext cx="9951314" cy="103433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400" dirty="0" err="1"/>
              <a:t>Wikiwijs</a:t>
            </a:r>
            <a:endParaRPr lang="en-US" sz="4400" dirty="0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E9156A3-927F-4136-8FB7-01C3618C7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66174" y="9137"/>
            <a:ext cx="2060770" cy="199976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0B04D5A-A705-45EA-8F0E-8DA2EA396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03235" y="8484"/>
            <a:ext cx="4496950" cy="2000416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6CCB4E4B-EC5D-4D4F-BFDF-CEDF17F65D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0" y="473282"/>
            <a:ext cx="8670718" cy="1526429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F21D6D56-9A24-42C0-A137-242CEED58C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454939" y="9137"/>
            <a:ext cx="470887" cy="199976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8E2A4864-4454-4BC4-8DC2-078B4DAC48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7521974" y="8484"/>
            <a:ext cx="4670026" cy="689877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Laptop">
            <a:extLst>
              <a:ext uri="{FF2B5EF4-FFF2-40B4-BE49-F238E27FC236}">
                <a16:creationId xmlns:a16="http://schemas.microsoft.com/office/drawing/2014/main" id="{11E93C3F-83EE-43B5-8084-286608C8E5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/>
        </p:blipFill>
        <p:spPr>
          <a:xfrm>
            <a:off x="533400" y="2700504"/>
            <a:ext cx="3337047" cy="3337047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1724F1FD-71FE-42E6-BAA5-6545FDD26C29}"/>
              </a:ext>
            </a:extLst>
          </p:cNvPr>
          <p:cNvSpPr txBox="1"/>
          <p:nvPr/>
        </p:nvSpPr>
        <p:spPr>
          <a:xfrm>
            <a:off x="4391310" y="2413454"/>
            <a:ext cx="7085230" cy="39111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3200">
                <a:solidFill>
                  <a:schemeClr val="tx2"/>
                </a:solidFill>
              </a:rPr>
              <a:t>Nieuwe site voor H4:</a:t>
            </a:r>
          </a:p>
          <a:p>
            <a:pPr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3200">
                <a:solidFill>
                  <a:schemeClr val="tx2"/>
                </a:solidFill>
                <a:hlinkClick r:id="rId4"/>
              </a:rPr>
              <a:t>https://maken.wikiwijs.nl/171183/Meten</a:t>
            </a:r>
            <a:r>
              <a:rPr lang="en-US" sz="3200">
                <a:solidFill>
                  <a:schemeClr val="tx2"/>
                </a:solidFill>
              </a:rPr>
              <a:t> </a:t>
            </a:r>
          </a:p>
          <a:p>
            <a:pPr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endParaRPr lang="en-US" sz="3200">
              <a:solidFill>
                <a:schemeClr val="tx2"/>
              </a:solidFill>
            </a:endParaRPr>
          </a:p>
          <a:p>
            <a:pPr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3200">
                <a:solidFill>
                  <a:schemeClr val="tx2"/>
                </a:solidFill>
              </a:rPr>
              <a:t>Alle PowerPoint’s, huiswerkopdrachten, begrippen, uitlegvideo’s en meer</a:t>
            </a:r>
          </a:p>
        </p:txBody>
      </p:sp>
    </p:spTree>
    <p:extLst>
      <p:ext uri="{BB962C8B-B14F-4D97-AF65-F5344CB8AC3E}">
        <p14:creationId xmlns:p14="http://schemas.microsoft.com/office/powerpoint/2010/main" val="2911822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21FBE127-D2A6-4FA3-A6B9-B8FD1DE4B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F7AC976-05FD-4303-8DA5-4CA5CFFD90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57988" y="533400"/>
            <a:ext cx="4496228" cy="169068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100"/>
              <a:t>Communicatie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DD9C044-4B08-47CC-852C-B22B09675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4948518" cy="132453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033687E-2F83-4E90-B11A-4B998C1540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818708" cy="642738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292DBC3-1A72-41ED-8432-D0D64FD63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1" y="2743200"/>
            <a:ext cx="4477872" cy="4114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phic 7" descr="Chatten">
            <a:extLst>
              <a:ext uri="{FF2B5EF4-FFF2-40B4-BE49-F238E27FC236}">
                <a16:creationId xmlns:a16="http://schemas.microsoft.com/office/drawing/2014/main" id="{B53A9C46-4C9A-4E08-8ED3-0BC0DAC895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33400" y="647699"/>
            <a:ext cx="5562600" cy="5562600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5790136F-3B6C-443A-BEB9-F544052FA281}"/>
              </a:ext>
            </a:extLst>
          </p:cNvPr>
          <p:cNvSpPr/>
          <p:nvPr/>
        </p:nvSpPr>
        <p:spPr>
          <a:xfrm>
            <a:off x="6681789" y="2290762"/>
            <a:ext cx="4572428" cy="40338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tx2"/>
                </a:solidFill>
              </a:rPr>
              <a:t>Liefst</a:t>
            </a:r>
            <a:r>
              <a:rPr lang="en-US" sz="2400" dirty="0">
                <a:solidFill>
                  <a:schemeClr val="tx2"/>
                </a:solidFill>
              </a:rPr>
              <a:t> via Microsoft Teams</a:t>
            </a:r>
          </a:p>
          <a:p>
            <a:pPr marL="742950" lvl="1"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tx2"/>
                </a:solidFill>
              </a:rPr>
              <a:t>Groep</a:t>
            </a:r>
            <a:endParaRPr lang="en-US" sz="2400" dirty="0">
              <a:solidFill>
                <a:schemeClr val="tx2"/>
              </a:solidFill>
            </a:endParaRPr>
          </a:p>
          <a:p>
            <a:pPr marL="742950" lvl="1"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tx2"/>
                </a:solidFill>
              </a:rPr>
              <a:t>Privé</a:t>
            </a:r>
            <a:endParaRPr lang="en-US" sz="2400" dirty="0">
              <a:solidFill>
                <a:schemeClr val="tx2"/>
              </a:solidFill>
            </a:endParaRPr>
          </a:p>
          <a:p>
            <a:pPr marL="285750"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tx2"/>
                </a:solidFill>
              </a:rPr>
              <a:t>Magistermail</a:t>
            </a:r>
            <a:endParaRPr lang="en-US" sz="2400" dirty="0">
              <a:solidFill>
                <a:schemeClr val="tx2"/>
              </a:solidFill>
            </a:endParaRPr>
          </a:p>
          <a:p>
            <a:pPr marL="285750"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tx2"/>
                </a:solidFill>
              </a:rPr>
              <a:t>Schoolmail</a:t>
            </a:r>
            <a:r>
              <a:rPr lang="en-US" sz="2400" dirty="0">
                <a:solidFill>
                  <a:schemeClr val="tx2"/>
                </a:solidFill>
              </a:rPr>
              <a:t>: </a:t>
            </a:r>
            <a:r>
              <a:rPr lang="en-US" sz="2400" dirty="0">
                <a:solidFill>
                  <a:schemeClr val="tx2"/>
                </a:solidFill>
                <a:hlinkClick r:id="rId4"/>
              </a:rPr>
              <a:t>Nienke.Bos@ozhw.nl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9309E4A-5F81-4CAB-B5DB-AB4EB90C71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602477" y="2548218"/>
            <a:ext cx="589522" cy="4309782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6944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23C5F1-2D02-49F3-8DB7-C8B700CACE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48908"/>
          </a:xfrm>
        </p:spPr>
        <p:txBody>
          <a:bodyPr>
            <a:normAutofit/>
          </a:bodyPr>
          <a:lstStyle/>
          <a:p>
            <a:r>
              <a:rPr lang="nl-NL" sz="4000" dirty="0"/>
              <a:t>Inleveropdracht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892AE7A9-2170-400B-83BC-5EB1C278B5B1}"/>
              </a:ext>
            </a:extLst>
          </p:cNvPr>
          <p:cNvSpPr txBox="1"/>
          <p:nvPr/>
        </p:nvSpPr>
        <p:spPr>
          <a:xfrm>
            <a:off x="2009775" y="2676525"/>
            <a:ext cx="753427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Wat?		Opdracht over de behandelde stof</a:t>
            </a:r>
          </a:p>
          <a:p>
            <a:r>
              <a:rPr lang="nl-NL" sz="2400" dirty="0"/>
              <a:t>Wie ?		Individueel</a:t>
            </a:r>
          </a:p>
          <a:p>
            <a:r>
              <a:rPr lang="nl-NL" sz="2400" dirty="0"/>
              <a:t>Waar ?		Teams </a:t>
            </a:r>
            <a:r>
              <a:rPr lang="nl-NL" sz="2400" dirty="0">
                <a:sym typeface="Wingdings" panose="05000000000000000000" pitchFamily="2" charset="2"/>
              </a:rPr>
              <a:t> Bestanden  Inleveropdrachten</a:t>
            </a:r>
          </a:p>
          <a:p>
            <a:r>
              <a:rPr lang="nl-NL" sz="2400" dirty="0">
                <a:sym typeface="Wingdings" panose="05000000000000000000" pitchFamily="2" charset="2"/>
              </a:rPr>
              <a:t>Hoe ?		Werk de opdracht uit in je schrift  Maak een 			foto van je </a:t>
            </a:r>
            <a:r>
              <a:rPr lang="nl-NL" sz="2400" u="sng" dirty="0">
                <a:sym typeface="Wingdings" panose="05000000000000000000" pitchFamily="2" charset="2"/>
              </a:rPr>
              <a:t>handgeschreven</a:t>
            </a:r>
            <a:r>
              <a:rPr lang="nl-NL" sz="2400" dirty="0">
                <a:sym typeface="Wingdings" panose="05000000000000000000" pitchFamily="2" charset="2"/>
              </a:rPr>
              <a:t> uitwerkingen  			Lever de foto in / Plak de foto in Word en lever dit 		bestand in</a:t>
            </a:r>
          </a:p>
          <a:p>
            <a:r>
              <a:rPr lang="nl-NL" sz="2400" dirty="0">
                <a:sym typeface="Wingdings" panose="05000000000000000000" pitchFamily="2" charset="2"/>
              </a:rPr>
              <a:t>Wanneer?	Inleveren vóór 16.00 uur op vrijdag</a:t>
            </a:r>
          </a:p>
          <a:p>
            <a:endParaRPr lang="nl-NL" sz="2400" dirty="0"/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9520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052B717E-679E-41A4-B95A-8F7DFAD3FA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3">
            <a:extLst>
              <a:ext uri="{FF2B5EF4-FFF2-40B4-BE49-F238E27FC236}">
                <a16:creationId xmlns:a16="http://schemas.microsoft.com/office/drawing/2014/main" id="{0B0EB278-F8C7-43AD-BCE2-A2F4D98C4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-1"/>
            <a:ext cx="7960944" cy="6859759"/>
          </a:xfrm>
          <a:custGeom>
            <a:avLst/>
            <a:gdLst>
              <a:gd name="connsiteX0" fmla="*/ 0 w 5803153"/>
              <a:gd name="connsiteY0" fmla="*/ 0 h 6857998"/>
              <a:gd name="connsiteX1" fmla="*/ 5803153 w 5803153"/>
              <a:gd name="connsiteY1" fmla="*/ 0 h 6857998"/>
              <a:gd name="connsiteX2" fmla="*/ 5803153 w 5803153"/>
              <a:gd name="connsiteY2" fmla="*/ 6857998 h 6857998"/>
              <a:gd name="connsiteX3" fmla="*/ 0 w 5803153"/>
              <a:gd name="connsiteY3" fmla="*/ 6857998 h 6857998"/>
              <a:gd name="connsiteX4" fmla="*/ 0 w 5803153"/>
              <a:gd name="connsiteY4" fmla="*/ 0 h 6857998"/>
              <a:gd name="connsiteX0" fmla="*/ 1016000 w 5803153"/>
              <a:gd name="connsiteY0" fmla="*/ 0 h 6857998"/>
              <a:gd name="connsiteX1" fmla="*/ 5803153 w 5803153"/>
              <a:gd name="connsiteY1" fmla="*/ 0 h 6857998"/>
              <a:gd name="connsiteX2" fmla="*/ 5803153 w 5803153"/>
              <a:gd name="connsiteY2" fmla="*/ 6857998 h 6857998"/>
              <a:gd name="connsiteX3" fmla="*/ 0 w 5803153"/>
              <a:gd name="connsiteY3" fmla="*/ 6857998 h 6857998"/>
              <a:gd name="connsiteX4" fmla="*/ 1016000 w 5803153"/>
              <a:gd name="connsiteY4" fmla="*/ 0 h 6857998"/>
              <a:gd name="connsiteX0" fmla="*/ 1338729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338729 w 6125882"/>
              <a:gd name="connsiteY4" fmla="*/ 0 h 6857998"/>
              <a:gd name="connsiteX0" fmla="*/ 1697317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697317 w 6125882"/>
              <a:gd name="connsiteY4" fmla="*/ 0 h 6857998"/>
              <a:gd name="connsiteX0" fmla="*/ 2702091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2702091 w 6125882"/>
              <a:gd name="connsiteY4" fmla="*/ 0 h 6857998"/>
              <a:gd name="connsiteX0" fmla="*/ 3837993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3837993 w 6125882"/>
              <a:gd name="connsiteY4" fmla="*/ 0 h 6857998"/>
              <a:gd name="connsiteX0" fmla="*/ 3244301 w 6125882"/>
              <a:gd name="connsiteY0" fmla="*/ 0 h 6868949"/>
              <a:gd name="connsiteX1" fmla="*/ 6125882 w 6125882"/>
              <a:gd name="connsiteY1" fmla="*/ 10951 h 6868949"/>
              <a:gd name="connsiteX2" fmla="*/ 6125882 w 6125882"/>
              <a:gd name="connsiteY2" fmla="*/ 6868949 h 6868949"/>
              <a:gd name="connsiteX3" fmla="*/ 0 w 6125882"/>
              <a:gd name="connsiteY3" fmla="*/ 6856996 h 6868949"/>
              <a:gd name="connsiteX4" fmla="*/ 3244301 w 6125882"/>
              <a:gd name="connsiteY4" fmla="*/ 0 h 6868949"/>
              <a:gd name="connsiteX0" fmla="*/ 3010169 w 6125882"/>
              <a:gd name="connsiteY0" fmla="*/ 0 h 6868949"/>
              <a:gd name="connsiteX1" fmla="*/ 6125882 w 6125882"/>
              <a:gd name="connsiteY1" fmla="*/ 10951 h 6868949"/>
              <a:gd name="connsiteX2" fmla="*/ 6125882 w 6125882"/>
              <a:gd name="connsiteY2" fmla="*/ 6868949 h 6868949"/>
              <a:gd name="connsiteX3" fmla="*/ 0 w 6125882"/>
              <a:gd name="connsiteY3" fmla="*/ 6856996 h 6868949"/>
              <a:gd name="connsiteX4" fmla="*/ 3010169 w 6125882"/>
              <a:gd name="connsiteY4" fmla="*/ 0 h 6868949"/>
              <a:gd name="connsiteX0" fmla="*/ 2951635 w 6067348"/>
              <a:gd name="connsiteY0" fmla="*/ 0 h 6868949"/>
              <a:gd name="connsiteX1" fmla="*/ 6067348 w 6067348"/>
              <a:gd name="connsiteY1" fmla="*/ 10951 h 6868949"/>
              <a:gd name="connsiteX2" fmla="*/ 6067348 w 6067348"/>
              <a:gd name="connsiteY2" fmla="*/ 6868949 h 6868949"/>
              <a:gd name="connsiteX3" fmla="*/ 0 w 6067348"/>
              <a:gd name="connsiteY3" fmla="*/ 6867946 h 6868949"/>
              <a:gd name="connsiteX4" fmla="*/ 2951635 w 6067348"/>
              <a:gd name="connsiteY4" fmla="*/ 0 h 6868949"/>
              <a:gd name="connsiteX0" fmla="*/ 2762929 w 6067348"/>
              <a:gd name="connsiteY0" fmla="*/ 0 h 6859759"/>
              <a:gd name="connsiteX1" fmla="*/ 6067348 w 6067348"/>
              <a:gd name="connsiteY1" fmla="*/ 1761 h 6859759"/>
              <a:gd name="connsiteX2" fmla="*/ 6067348 w 6067348"/>
              <a:gd name="connsiteY2" fmla="*/ 6859759 h 6859759"/>
              <a:gd name="connsiteX3" fmla="*/ 0 w 6067348"/>
              <a:gd name="connsiteY3" fmla="*/ 6858756 h 6859759"/>
              <a:gd name="connsiteX4" fmla="*/ 2762929 w 6067348"/>
              <a:gd name="connsiteY4" fmla="*/ 0 h 6859759"/>
              <a:gd name="connsiteX0" fmla="*/ 2675315 w 6067348"/>
              <a:gd name="connsiteY0" fmla="*/ 0 h 6859759"/>
              <a:gd name="connsiteX1" fmla="*/ 6067348 w 6067348"/>
              <a:gd name="connsiteY1" fmla="*/ 1761 h 6859759"/>
              <a:gd name="connsiteX2" fmla="*/ 6067348 w 6067348"/>
              <a:gd name="connsiteY2" fmla="*/ 6859759 h 6859759"/>
              <a:gd name="connsiteX3" fmla="*/ 0 w 6067348"/>
              <a:gd name="connsiteY3" fmla="*/ 6858756 h 6859759"/>
              <a:gd name="connsiteX4" fmla="*/ 2675315 w 6067348"/>
              <a:gd name="connsiteY4" fmla="*/ 0 h 6859759"/>
              <a:gd name="connsiteX0" fmla="*/ 2446171 w 5838204"/>
              <a:gd name="connsiteY0" fmla="*/ 0 h 6859759"/>
              <a:gd name="connsiteX1" fmla="*/ 5838204 w 5838204"/>
              <a:gd name="connsiteY1" fmla="*/ 1761 h 6859759"/>
              <a:gd name="connsiteX2" fmla="*/ 5838204 w 5838204"/>
              <a:gd name="connsiteY2" fmla="*/ 6859759 h 6859759"/>
              <a:gd name="connsiteX3" fmla="*/ 0 w 5838204"/>
              <a:gd name="connsiteY3" fmla="*/ 6858756 h 6859759"/>
              <a:gd name="connsiteX4" fmla="*/ 2446171 w 5838204"/>
              <a:gd name="connsiteY4" fmla="*/ 0 h 6859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38204" h="6859759">
                <a:moveTo>
                  <a:pt x="2446171" y="0"/>
                </a:moveTo>
                <a:lnTo>
                  <a:pt x="5838204" y="1761"/>
                </a:lnTo>
                <a:lnTo>
                  <a:pt x="5838204" y="6859759"/>
                </a:lnTo>
                <a:lnTo>
                  <a:pt x="0" y="6858756"/>
                </a:lnTo>
                <a:lnTo>
                  <a:pt x="2446171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3B21B91-0208-4608-897F-CA8D8F2B73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350" y="541965"/>
            <a:ext cx="4768938" cy="1967556"/>
          </a:xfrm>
        </p:spPr>
        <p:txBody>
          <a:bodyPr>
            <a:normAutofit/>
          </a:bodyPr>
          <a:lstStyle/>
          <a:p>
            <a:pPr algn="l"/>
            <a:r>
              <a:rPr lang="nl-NL" sz="5400" dirty="0"/>
              <a:t>Fijne vakantie !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6261704-9280-4276-AB32-50E6F308D3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0350" y="2626888"/>
            <a:ext cx="3834392" cy="3499591"/>
          </a:xfrm>
        </p:spPr>
        <p:txBody>
          <a:bodyPr>
            <a:normAutofit/>
          </a:bodyPr>
          <a:lstStyle/>
          <a:p>
            <a:pPr algn="l"/>
            <a:r>
              <a:rPr lang="nl-NL" sz="2000" dirty="0"/>
              <a:t>Geniet van de kerst en </a:t>
            </a:r>
            <a:r>
              <a:rPr lang="nl-NL" sz="2000" dirty="0" err="1"/>
              <a:t>oud&amp;nieuw</a:t>
            </a:r>
            <a:endParaRPr lang="nl-NL" sz="2000" dirty="0">
              <a:sym typeface="Wingdings" panose="05000000000000000000" pitchFamily="2" charset="2"/>
            </a:endParaRPr>
          </a:p>
          <a:p>
            <a:pPr algn="l"/>
            <a:endParaRPr lang="nl-NL" sz="2000" dirty="0">
              <a:sym typeface="Wingdings" panose="05000000000000000000" pitchFamily="2" charset="2"/>
            </a:endParaRPr>
          </a:p>
          <a:p>
            <a:pPr algn="l"/>
            <a:endParaRPr lang="nl-NL" sz="2000" dirty="0">
              <a:sym typeface="Wingdings" panose="05000000000000000000" pitchFamily="2" charset="2"/>
            </a:endParaRPr>
          </a:p>
          <a:p>
            <a:pPr algn="l"/>
            <a:r>
              <a:rPr lang="nl-NL" sz="2000" dirty="0"/>
              <a:t>Je mag de vergadering verlaten of blijven kletsen </a:t>
            </a:r>
            <a:r>
              <a:rPr lang="nl-NL" sz="2000" dirty="0">
                <a:sym typeface="Wingdings" panose="05000000000000000000" pitchFamily="2" charset="2"/>
              </a:rPr>
              <a:t></a:t>
            </a:r>
            <a:endParaRPr lang="nl-NL" sz="2000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0A7A0AD-25ED-4137-AA04-A0E36CAA8E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1187" y="10631"/>
            <a:ext cx="876073" cy="68580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186F20B-6445-4368-B022-F9EABF15AE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9307961" y="640726"/>
            <a:ext cx="2884039" cy="6217274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9F97BBF-9EBF-4BEE-B39C-E6C666941D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34086" y="0"/>
            <a:ext cx="2757914" cy="142520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 descr="Kerstboom">
            <a:extLst>
              <a:ext uri="{FF2B5EF4-FFF2-40B4-BE49-F238E27FC236}">
                <a16:creationId xmlns:a16="http://schemas.microsoft.com/office/drawing/2014/main" id="{DF54DF5C-863C-478D-B659-71D23D2349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/>
        </p:blipFill>
        <p:spPr>
          <a:xfrm>
            <a:off x="6096000" y="651981"/>
            <a:ext cx="556260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822377"/>
      </p:ext>
    </p:extLst>
  </p:cSld>
  <p:clrMapOvr>
    <a:masterClrMapping/>
  </p:clrMapOvr>
</p:sld>
</file>

<file path=ppt/theme/theme1.xml><?xml version="1.0" encoding="utf-8"?>
<a:theme xmlns:a="http://schemas.openxmlformats.org/drawingml/2006/main" name="AngleLinesVTI">
  <a:themeElements>
    <a:clrScheme name="AnalogousFromDarkSeedLeftStep">
      <a:dk1>
        <a:srgbClr val="000000"/>
      </a:dk1>
      <a:lt1>
        <a:srgbClr val="FFFFFF"/>
      </a:lt1>
      <a:dk2>
        <a:srgbClr val="1A212F"/>
      </a:dk2>
      <a:lt2>
        <a:srgbClr val="F0F3F1"/>
      </a:lt2>
      <a:accent1>
        <a:srgbClr val="E729A0"/>
      </a:accent1>
      <a:accent2>
        <a:srgbClr val="CC17D5"/>
      </a:accent2>
      <a:accent3>
        <a:srgbClr val="8F29E7"/>
      </a:accent3>
      <a:accent4>
        <a:srgbClr val="432FD9"/>
      </a:accent4>
      <a:accent5>
        <a:srgbClr val="2961E7"/>
      </a:accent5>
      <a:accent6>
        <a:srgbClr val="179ED5"/>
      </a:accent6>
      <a:hlink>
        <a:srgbClr val="3F50BF"/>
      </a:hlink>
      <a:folHlink>
        <a:srgbClr val="7F7F7F"/>
      </a:folHlink>
    </a:clrScheme>
    <a:fontScheme name="Walbaum Light Univers Light">
      <a:majorFont>
        <a:latin typeface="Walbaum Display Light"/>
        <a:ea typeface=""/>
        <a:cs typeface=""/>
      </a:majorFont>
      <a:minorFont>
        <a:latin typeface="Univers Condensed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gleLinesVTI" id="{BC1FC193-C72F-4761-9899-1105EDF6BAE8}" vid="{64612625-F022-44B7-B9FA-9D26DEDBDC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181</Words>
  <Application>Microsoft Office PowerPoint</Application>
  <PresentationFormat>Breedbeeld</PresentationFormat>
  <Paragraphs>44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Univers Condensed Light</vt:lpstr>
      <vt:lpstr>Walbaum Display Light</vt:lpstr>
      <vt:lpstr>AngleLinesVTI</vt:lpstr>
      <vt:lpstr>Wiskunde</vt:lpstr>
      <vt:lpstr>Wat gaan we doen ?</vt:lpstr>
      <vt:lpstr>Berichtje</vt:lpstr>
      <vt:lpstr>Planning</vt:lpstr>
      <vt:lpstr>Wikiwijs</vt:lpstr>
      <vt:lpstr>Communicatie</vt:lpstr>
      <vt:lpstr>Inleveropdracht</vt:lpstr>
      <vt:lpstr>Fijne vakantie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</dc:title>
  <dc:creator>Nienke Bos</dc:creator>
  <cp:lastModifiedBy>Nienke Bos</cp:lastModifiedBy>
  <cp:revision>2</cp:revision>
  <dcterms:created xsi:type="dcterms:W3CDTF">2020-12-16T18:41:06Z</dcterms:created>
  <dcterms:modified xsi:type="dcterms:W3CDTF">2020-12-16T18:42:08Z</dcterms:modified>
</cp:coreProperties>
</file>