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tmp" ContentType="image/p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ink/ink1.xml" ContentType="application/inkml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ink/ink2.xml" ContentType="application/inkml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57" r:id="rId3"/>
    <p:sldId id="258" r:id="rId4"/>
    <p:sldId id="261" r:id="rId5"/>
    <p:sldId id="263" r:id="rId6"/>
    <p:sldId id="276" r:id="rId7"/>
    <p:sldId id="259" r:id="rId8"/>
    <p:sldId id="268" r:id="rId9"/>
    <p:sldId id="269" r:id="rId10"/>
    <p:sldId id="265" r:id="rId11"/>
    <p:sldId id="270" r:id="rId12"/>
    <p:sldId id="271" r:id="rId13"/>
    <p:sldId id="272" r:id="rId14"/>
    <p:sldId id="273" r:id="rId15"/>
    <p:sldId id="266" r:id="rId16"/>
    <p:sldId id="275" r:id="rId17"/>
    <p:sldId id="264" r:id="rId18"/>
    <p:sldId id="267" r:id="rId19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BD0"/>
    <a:srgbClr val="B78C66"/>
    <a:srgbClr val="CBA97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>
        <p:scale>
          <a:sx n="66" d="100"/>
          <a:sy n="66" d="100"/>
        </p:scale>
        <p:origin x="668" y="8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heme" Target="theme/theme1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svg"/><Relationship Id="rId1" Type="http://schemas.openxmlformats.org/officeDocument/2006/relationships/image" Target="../media/image2.png"/><Relationship Id="rId6" Type="http://schemas.openxmlformats.org/officeDocument/2006/relationships/image" Target="../media/image7.svg"/><Relationship Id="rId5" Type="http://schemas.openxmlformats.org/officeDocument/2006/relationships/image" Target="../media/image6.png"/><Relationship Id="rId4" Type="http://schemas.openxmlformats.org/officeDocument/2006/relationships/image" Target="../media/image5.svg"/></Relationships>
</file>

<file path=ppt/diagrams/_rels/data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svg"/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image" Target="../media/image10.svg"/><Relationship Id="rId1" Type="http://schemas.openxmlformats.org/officeDocument/2006/relationships/image" Target="../media/image9.png"/><Relationship Id="rId6" Type="http://schemas.openxmlformats.org/officeDocument/2006/relationships/image" Target="../media/image14.svg"/><Relationship Id="rId5" Type="http://schemas.openxmlformats.org/officeDocument/2006/relationships/image" Target="../media/image13.png"/><Relationship Id="rId10" Type="http://schemas.openxmlformats.org/officeDocument/2006/relationships/image" Target="../media/image18.svg"/><Relationship Id="rId4" Type="http://schemas.openxmlformats.org/officeDocument/2006/relationships/image" Target="../media/image12.svg"/><Relationship Id="rId9" Type="http://schemas.openxmlformats.org/officeDocument/2006/relationships/image" Target="../media/image17.png"/></Relationships>
</file>

<file path=ppt/diagrams/_rels/data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svg"/><Relationship Id="rId3" Type="http://schemas.openxmlformats.org/officeDocument/2006/relationships/image" Target="../media/image31.png"/><Relationship Id="rId7" Type="http://schemas.openxmlformats.org/officeDocument/2006/relationships/image" Target="../media/image35.png"/><Relationship Id="rId2" Type="http://schemas.openxmlformats.org/officeDocument/2006/relationships/image" Target="../media/image30.svg"/><Relationship Id="rId1" Type="http://schemas.openxmlformats.org/officeDocument/2006/relationships/image" Target="../media/image29.png"/><Relationship Id="rId6" Type="http://schemas.openxmlformats.org/officeDocument/2006/relationships/image" Target="../media/image34.svg"/><Relationship Id="rId5" Type="http://schemas.openxmlformats.org/officeDocument/2006/relationships/image" Target="../media/image33.png"/><Relationship Id="rId10" Type="http://schemas.openxmlformats.org/officeDocument/2006/relationships/image" Target="../media/image38.svg"/><Relationship Id="rId4" Type="http://schemas.openxmlformats.org/officeDocument/2006/relationships/image" Target="../media/image32.svg"/><Relationship Id="rId9" Type="http://schemas.openxmlformats.org/officeDocument/2006/relationships/image" Target="../media/image37.png"/></Relationships>
</file>

<file path=ppt/diagrams/_rels/data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8.svg"/><Relationship Id="rId3" Type="http://schemas.openxmlformats.org/officeDocument/2006/relationships/image" Target="../media/image43.png"/><Relationship Id="rId7" Type="http://schemas.openxmlformats.org/officeDocument/2006/relationships/image" Target="../media/image47.png"/><Relationship Id="rId12" Type="http://schemas.openxmlformats.org/officeDocument/2006/relationships/image" Target="../media/image38.svg"/><Relationship Id="rId2" Type="http://schemas.openxmlformats.org/officeDocument/2006/relationships/image" Target="../media/image42.svg"/><Relationship Id="rId1" Type="http://schemas.openxmlformats.org/officeDocument/2006/relationships/image" Target="../media/image41.png"/><Relationship Id="rId6" Type="http://schemas.openxmlformats.org/officeDocument/2006/relationships/image" Target="../media/image46.svg"/><Relationship Id="rId11" Type="http://schemas.openxmlformats.org/officeDocument/2006/relationships/image" Target="../media/image37.png"/><Relationship Id="rId5" Type="http://schemas.openxmlformats.org/officeDocument/2006/relationships/image" Target="../media/image45.png"/><Relationship Id="rId10" Type="http://schemas.openxmlformats.org/officeDocument/2006/relationships/image" Target="../media/image50.svg"/><Relationship Id="rId4" Type="http://schemas.openxmlformats.org/officeDocument/2006/relationships/image" Target="../media/image44.svg"/><Relationship Id="rId9" Type="http://schemas.openxmlformats.org/officeDocument/2006/relationships/image" Target="../media/image49.pn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svg"/><Relationship Id="rId1" Type="http://schemas.openxmlformats.org/officeDocument/2006/relationships/image" Target="../media/image2.png"/><Relationship Id="rId6" Type="http://schemas.openxmlformats.org/officeDocument/2006/relationships/image" Target="../media/image7.svg"/><Relationship Id="rId5" Type="http://schemas.openxmlformats.org/officeDocument/2006/relationships/image" Target="../media/image6.png"/><Relationship Id="rId4" Type="http://schemas.openxmlformats.org/officeDocument/2006/relationships/image" Target="../media/image5.svg"/></Relationships>
</file>

<file path=ppt/diagrams/_rels/drawing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svg"/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image" Target="../media/image10.svg"/><Relationship Id="rId1" Type="http://schemas.openxmlformats.org/officeDocument/2006/relationships/image" Target="../media/image9.png"/><Relationship Id="rId6" Type="http://schemas.openxmlformats.org/officeDocument/2006/relationships/image" Target="../media/image14.svg"/><Relationship Id="rId5" Type="http://schemas.openxmlformats.org/officeDocument/2006/relationships/image" Target="../media/image13.png"/><Relationship Id="rId10" Type="http://schemas.openxmlformats.org/officeDocument/2006/relationships/image" Target="../media/image18.svg"/><Relationship Id="rId4" Type="http://schemas.openxmlformats.org/officeDocument/2006/relationships/image" Target="../media/image12.svg"/><Relationship Id="rId9" Type="http://schemas.openxmlformats.org/officeDocument/2006/relationships/image" Target="../media/image19.png"/></Relationships>
</file>

<file path=ppt/diagrams/_rels/drawing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svg"/><Relationship Id="rId3" Type="http://schemas.openxmlformats.org/officeDocument/2006/relationships/image" Target="../media/image31.png"/><Relationship Id="rId7" Type="http://schemas.openxmlformats.org/officeDocument/2006/relationships/image" Target="../media/image35.png"/><Relationship Id="rId2" Type="http://schemas.openxmlformats.org/officeDocument/2006/relationships/image" Target="../media/image30.svg"/><Relationship Id="rId1" Type="http://schemas.openxmlformats.org/officeDocument/2006/relationships/image" Target="../media/image29.png"/><Relationship Id="rId6" Type="http://schemas.openxmlformats.org/officeDocument/2006/relationships/image" Target="../media/image34.svg"/><Relationship Id="rId5" Type="http://schemas.openxmlformats.org/officeDocument/2006/relationships/image" Target="../media/image33.png"/><Relationship Id="rId10" Type="http://schemas.openxmlformats.org/officeDocument/2006/relationships/image" Target="../media/image38.svg"/><Relationship Id="rId4" Type="http://schemas.openxmlformats.org/officeDocument/2006/relationships/image" Target="../media/image32.svg"/><Relationship Id="rId9" Type="http://schemas.openxmlformats.org/officeDocument/2006/relationships/image" Target="../media/image37.png"/></Relationships>
</file>

<file path=ppt/diagrams/_rels/drawing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8.svg"/><Relationship Id="rId3" Type="http://schemas.openxmlformats.org/officeDocument/2006/relationships/image" Target="../media/image43.png"/><Relationship Id="rId7" Type="http://schemas.openxmlformats.org/officeDocument/2006/relationships/image" Target="../media/image47.png"/><Relationship Id="rId12" Type="http://schemas.openxmlformats.org/officeDocument/2006/relationships/image" Target="../media/image38.svg"/><Relationship Id="rId2" Type="http://schemas.openxmlformats.org/officeDocument/2006/relationships/image" Target="../media/image42.svg"/><Relationship Id="rId1" Type="http://schemas.openxmlformats.org/officeDocument/2006/relationships/image" Target="../media/image41.png"/><Relationship Id="rId6" Type="http://schemas.openxmlformats.org/officeDocument/2006/relationships/image" Target="../media/image46.svg"/><Relationship Id="rId11" Type="http://schemas.openxmlformats.org/officeDocument/2006/relationships/image" Target="../media/image37.png"/><Relationship Id="rId5" Type="http://schemas.openxmlformats.org/officeDocument/2006/relationships/image" Target="../media/image45.png"/><Relationship Id="rId10" Type="http://schemas.openxmlformats.org/officeDocument/2006/relationships/image" Target="../media/image50.svg"/><Relationship Id="rId4" Type="http://schemas.openxmlformats.org/officeDocument/2006/relationships/image" Target="../media/image44.svg"/><Relationship Id="rId9" Type="http://schemas.openxmlformats.org/officeDocument/2006/relationships/image" Target="../media/image49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18/5/colors/Iconchunking_coloredtext_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bg1"/>
    </dgm:fillClrLst>
    <dgm:linClrLst meth="repeat">
      <a:schemeClr val="lt2">
        <a:alpha val="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/>
    </dgm:fillClrLst>
    <dgm:linClrLst meth="repeat">
      <a:schemeClr val="lt2">
        <a:alpha val="0"/>
      </a:schemeClr>
    </dgm:linClrLst>
    <dgm:effectClrLst/>
    <dgm:txLinClrLst/>
    <dgm:txFillClrLst/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dk2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dk2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18/5/colors/Iconchunking_neutralicon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bg1"/>
    </dgm:fillClrLst>
    <dgm:linClrLst meth="repeat">
      <a:schemeClr val="lt1">
        <a:alpha val="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18/5/colors/Iconchunking_neutralbg_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bg1">
        <a:lumMod val="9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18/5/colors/Iconchunking_neutralbg_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bg1">
        <a:lumMod val="9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B6E83D3-47E0-4360-914A-E8ADE2C729C4}" type="doc">
      <dgm:prSet loTypeId="urn:microsoft.com/office/officeart/2018/5/layout/IconCircleLabelList" loCatId="icon" qsTypeId="urn:microsoft.com/office/officeart/2005/8/quickstyle/simple1" qsCatId="simple" csTypeId="urn:microsoft.com/office/officeart/2018/5/colors/Iconchunking_coloredtext_accent0_3" csCatId="mainScheme" phldr="1"/>
      <dgm:spPr/>
      <dgm:t>
        <a:bodyPr/>
        <a:lstStyle/>
        <a:p>
          <a:endParaRPr lang="en-US"/>
        </a:p>
      </dgm:t>
    </dgm:pt>
    <dgm:pt modelId="{8A395B58-A1A7-4D71-99CC-6E685226FBA3}">
      <dgm:prSet custT="1"/>
      <dgm:spPr/>
      <dgm:t>
        <a:bodyPr/>
        <a:lstStyle/>
        <a:p>
          <a:pPr>
            <a:lnSpc>
              <a:spcPct val="100000"/>
            </a:lnSpc>
            <a:defRPr cap="all"/>
          </a:pPr>
          <a:r>
            <a:rPr lang="nl-NL" sz="2800" dirty="0"/>
            <a:t>Al meer mensen leveren de opdracht in </a:t>
          </a:r>
          <a:r>
            <a:rPr lang="nl-NL" sz="2800" dirty="0">
              <a:sym typeface="Wingdings" panose="05000000000000000000" pitchFamily="2" charset="2"/>
            </a:rPr>
            <a:t></a:t>
          </a:r>
          <a:endParaRPr lang="en-US" sz="2800" dirty="0"/>
        </a:p>
      </dgm:t>
    </dgm:pt>
    <dgm:pt modelId="{6D832404-9554-429F-A0FF-C168CEA60ECF}" type="parTrans" cxnId="{705887F9-F307-4EF0-ABBE-8A940D5966ED}">
      <dgm:prSet/>
      <dgm:spPr/>
      <dgm:t>
        <a:bodyPr/>
        <a:lstStyle/>
        <a:p>
          <a:endParaRPr lang="en-US"/>
        </a:p>
      </dgm:t>
    </dgm:pt>
    <dgm:pt modelId="{CD7133F3-608D-451A-9DF6-3D410E0281B5}" type="sibTrans" cxnId="{705887F9-F307-4EF0-ABBE-8A940D5966ED}">
      <dgm:prSet/>
      <dgm:spPr/>
      <dgm:t>
        <a:bodyPr/>
        <a:lstStyle/>
        <a:p>
          <a:endParaRPr lang="en-US"/>
        </a:p>
      </dgm:t>
    </dgm:pt>
    <dgm:pt modelId="{E0119447-94E1-487B-AFC0-05BD5103B16B}">
      <dgm:prSet/>
      <dgm:spPr/>
      <dgm:t>
        <a:bodyPr/>
        <a:lstStyle/>
        <a:p>
          <a:pPr>
            <a:lnSpc>
              <a:spcPct val="100000"/>
            </a:lnSpc>
            <a:defRPr cap="all"/>
          </a:pPr>
          <a:r>
            <a:rPr lang="nl-NL" dirty="0"/>
            <a:t>Goed gemaakt</a:t>
          </a:r>
          <a:endParaRPr lang="en-US" dirty="0"/>
        </a:p>
      </dgm:t>
    </dgm:pt>
    <dgm:pt modelId="{01F1CE18-B341-4485-BA7D-2BE2444FB8AF}" type="parTrans" cxnId="{F2335437-357B-4B75-8466-9E6139E8B147}">
      <dgm:prSet/>
      <dgm:spPr/>
      <dgm:t>
        <a:bodyPr/>
        <a:lstStyle/>
        <a:p>
          <a:endParaRPr lang="en-US"/>
        </a:p>
      </dgm:t>
    </dgm:pt>
    <dgm:pt modelId="{5C506988-64DD-4840-8655-C682AAD2CDB4}" type="sibTrans" cxnId="{F2335437-357B-4B75-8466-9E6139E8B147}">
      <dgm:prSet/>
      <dgm:spPr/>
      <dgm:t>
        <a:bodyPr/>
        <a:lstStyle/>
        <a:p>
          <a:endParaRPr lang="en-US"/>
        </a:p>
      </dgm:t>
    </dgm:pt>
    <dgm:pt modelId="{37942AC9-B04F-4C93-8131-110F13F9BAEB}">
      <dgm:prSet/>
      <dgm:spPr/>
      <dgm:t>
        <a:bodyPr/>
        <a:lstStyle/>
        <a:p>
          <a:pPr>
            <a:lnSpc>
              <a:spcPct val="100000"/>
            </a:lnSpc>
            <a:defRPr cap="all"/>
          </a:pPr>
          <a:r>
            <a:rPr lang="nl-NL" dirty="0"/>
            <a:t>nieuwe opdracht</a:t>
          </a:r>
          <a:endParaRPr lang="en-US" dirty="0"/>
        </a:p>
      </dgm:t>
    </dgm:pt>
    <dgm:pt modelId="{58D57DF3-03F2-459E-BAEE-595B15FB6AD2}" type="parTrans" cxnId="{79BAD7B1-931A-46BB-9736-6D9E4F96AD28}">
      <dgm:prSet/>
      <dgm:spPr/>
      <dgm:t>
        <a:bodyPr/>
        <a:lstStyle/>
        <a:p>
          <a:endParaRPr lang="en-US"/>
        </a:p>
      </dgm:t>
    </dgm:pt>
    <dgm:pt modelId="{26802A69-D8D4-4611-B2A4-B7337208F4BF}" type="sibTrans" cxnId="{79BAD7B1-931A-46BB-9736-6D9E4F96AD28}">
      <dgm:prSet/>
      <dgm:spPr/>
      <dgm:t>
        <a:bodyPr/>
        <a:lstStyle/>
        <a:p>
          <a:endParaRPr lang="en-US"/>
        </a:p>
      </dgm:t>
    </dgm:pt>
    <dgm:pt modelId="{B771D3C5-2C30-4494-82B9-970EFCF3131C}" type="pres">
      <dgm:prSet presAssocID="{4B6E83D3-47E0-4360-914A-E8ADE2C729C4}" presName="root" presStyleCnt="0">
        <dgm:presLayoutVars>
          <dgm:dir/>
          <dgm:resizeHandles val="exact"/>
        </dgm:presLayoutVars>
      </dgm:prSet>
      <dgm:spPr/>
    </dgm:pt>
    <dgm:pt modelId="{E0CADC3B-D42E-4F59-97FA-F99FF554F7AA}" type="pres">
      <dgm:prSet presAssocID="{8A395B58-A1A7-4D71-99CC-6E685226FBA3}" presName="compNode" presStyleCnt="0"/>
      <dgm:spPr/>
    </dgm:pt>
    <dgm:pt modelId="{B669FC46-A668-4A5E-95C7-2C14D6C17AE5}" type="pres">
      <dgm:prSet presAssocID="{8A395B58-A1A7-4D71-99CC-6E685226FBA3}" presName="iconBgRect" presStyleLbl="bgShp" presStyleIdx="0" presStyleCnt="3">
        <dgm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dgm:style>
      </dgm:prSet>
      <dgm:spPr>
        <a:ln/>
      </dgm:spPr>
    </dgm:pt>
    <dgm:pt modelId="{B1A22789-8A67-4408-B0C7-3D44516074B2}" type="pres">
      <dgm:prSet presAssocID="{8A395B58-A1A7-4D71-99CC-6E685226FBA3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Glimlachend gezicht zonder opvulling"/>
        </a:ext>
      </dgm:extLst>
    </dgm:pt>
    <dgm:pt modelId="{B1A68E0B-CFF5-4AF2-8470-4F3F833B92C8}" type="pres">
      <dgm:prSet presAssocID="{8A395B58-A1A7-4D71-99CC-6E685226FBA3}" presName="spaceRect" presStyleCnt="0"/>
      <dgm:spPr/>
    </dgm:pt>
    <dgm:pt modelId="{5E760431-B9AD-4C03-AFFD-82E1FD9B59A9}" type="pres">
      <dgm:prSet presAssocID="{8A395B58-A1A7-4D71-99CC-6E685226FBA3}" presName="textRect" presStyleLbl="revTx" presStyleIdx="0" presStyleCnt="3">
        <dgm:presLayoutVars>
          <dgm:chMax val="1"/>
          <dgm:chPref val="1"/>
        </dgm:presLayoutVars>
      </dgm:prSet>
      <dgm:spPr/>
    </dgm:pt>
    <dgm:pt modelId="{BE39A1BC-B1A9-4728-BE74-02241CB88E27}" type="pres">
      <dgm:prSet presAssocID="{CD7133F3-608D-451A-9DF6-3D410E0281B5}" presName="sibTrans" presStyleCnt="0"/>
      <dgm:spPr/>
    </dgm:pt>
    <dgm:pt modelId="{78C3825D-B3C7-4813-88BA-BB29A2D2DB5D}" type="pres">
      <dgm:prSet presAssocID="{E0119447-94E1-487B-AFC0-05BD5103B16B}" presName="compNode" presStyleCnt="0"/>
      <dgm:spPr/>
    </dgm:pt>
    <dgm:pt modelId="{E45A02AC-A459-4761-8F7F-2EC729BA7A8F}" type="pres">
      <dgm:prSet presAssocID="{E0119447-94E1-487B-AFC0-05BD5103B16B}" presName="iconBgRect" presStyleLbl="bgShp" presStyleIdx="1" presStyleCnt="3">
        <dgm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dgm:style>
      </dgm:prSet>
      <dgm:spPr/>
    </dgm:pt>
    <dgm:pt modelId="{C2D5B2AB-FA99-4B94-972B-A7AAD4416E42}" type="pres">
      <dgm:prSet presAssocID="{E0119447-94E1-487B-AFC0-05BD5103B16B}" presName="iconRect" presStyleLbl="node1" presStyleIdx="1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Thumbs Up Sign"/>
        </a:ext>
      </dgm:extLst>
    </dgm:pt>
    <dgm:pt modelId="{31862D1E-C7E9-464B-8DE0-0656FF3E13DB}" type="pres">
      <dgm:prSet presAssocID="{E0119447-94E1-487B-AFC0-05BD5103B16B}" presName="spaceRect" presStyleCnt="0"/>
      <dgm:spPr/>
    </dgm:pt>
    <dgm:pt modelId="{6480FF66-CA59-4F6A-8469-4E67EFE4C128}" type="pres">
      <dgm:prSet presAssocID="{E0119447-94E1-487B-AFC0-05BD5103B16B}" presName="textRect" presStyleLbl="revTx" presStyleIdx="1" presStyleCnt="3">
        <dgm:presLayoutVars>
          <dgm:chMax val="1"/>
          <dgm:chPref val="1"/>
        </dgm:presLayoutVars>
      </dgm:prSet>
      <dgm:spPr/>
    </dgm:pt>
    <dgm:pt modelId="{0AEA9378-C177-4C40-9CD4-CBF49078CB29}" type="pres">
      <dgm:prSet presAssocID="{5C506988-64DD-4840-8655-C682AAD2CDB4}" presName="sibTrans" presStyleCnt="0"/>
      <dgm:spPr/>
    </dgm:pt>
    <dgm:pt modelId="{5F79BED9-74D0-4CA3-9751-2266DD0C19FA}" type="pres">
      <dgm:prSet presAssocID="{37942AC9-B04F-4C93-8131-110F13F9BAEB}" presName="compNode" presStyleCnt="0"/>
      <dgm:spPr/>
    </dgm:pt>
    <dgm:pt modelId="{F487FA89-5321-44D6-BDAD-D7CAB1005B8C}" type="pres">
      <dgm:prSet presAssocID="{37942AC9-B04F-4C93-8131-110F13F9BAEB}" presName="iconBgRect" presStyleLbl="bgShp" presStyleIdx="2" presStyleCnt="3">
        <dgm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dgm:style>
      </dgm:prSet>
      <dgm:spPr/>
    </dgm:pt>
    <dgm:pt modelId="{2F47723B-F823-4C73-967B-50BD92197B15}" type="pres">
      <dgm:prSet presAssocID="{37942AC9-B04F-4C93-8131-110F13F9BAEB}" presName="iconRect" presStyleLbl="node1" presStyleIdx="2" presStyleCnt="3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Klok"/>
        </a:ext>
      </dgm:extLst>
    </dgm:pt>
    <dgm:pt modelId="{5BFBEFA2-5C0B-4E7D-A242-8DF311D19348}" type="pres">
      <dgm:prSet presAssocID="{37942AC9-B04F-4C93-8131-110F13F9BAEB}" presName="spaceRect" presStyleCnt="0"/>
      <dgm:spPr/>
    </dgm:pt>
    <dgm:pt modelId="{D2B470B3-1838-4FD3-9BFA-B89C76B13AC9}" type="pres">
      <dgm:prSet presAssocID="{37942AC9-B04F-4C93-8131-110F13F9BAEB}" presName="textRect" presStyleLbl="revTx" presStyleIdx="2" presStyleCnt="3">
        <dgm:presLayoutVars>
          <dgm:chMax val="1"/>
          <dgm:chPref val="1"/>
        </dgm:presLayoutVars>
      </dgm:prSet>
      <dgm:spPr/>
    </dgm:pt>
  </dgm:ptLst>
  <dgm:cxnLst>
    <dgm:cxn modelId="{AD649F17-5AF1-4056-B79A-643C32811F86}" type="presOf" srcId="{4B6E83D3-47E0-4360-914A-E8ADE2C729C4}" destId="{B771D3C5-2C30-4494-82B9-970EFCF3131C}" srcOrd="0" destOrd="0" presId="urn:microsoft.com/office/officeart/2018/5/layout/IconCircleLabelList"/>
    <dgm:cxn modelId="{F2335437-357B-4B75-8466-9E6139E8B147}" srcId="{4B6E83D3-47E0-4360-914A-E8ADE2C729C4}" destId="{E0119447-94E1-487B-AFC0-05BD5103B16B}" srcOrd="1" destOrd="0" parTransId="{01F1CE18-B341-4485-BA7D-2BE2444FB8AF}" sibTransId="{5C506988-64DD-4840-8655-C682AAD2CDB4}"/>
    <dgm:cxn modelId="{D973344E-6C10-4A65-B362-0E8425DBC126}" type="presOf" srcId="{8A395B58-A1A7-4D71-99CC-6E685226FBA3}" destId="{5E760431-B9AD-4C03-AFFD-82E1FD9B59A9}" srcOrd="0" destOrd="0" presId="urn:microsoft.com/office/officeart/2018/5/layout/IconCircleLabelList"/>
    <dgm:cxn modelId="{79BAD7B1-931A-46BB-9736-6D9E4F96AD28}" srcId="{4B6E83D3-47E0-4360-914A-E8ADE2C729C4}" destId="{37942AC9-B04F-4C93-8131-110F13F9BAEB}" srcOrd="2" destOrd="0" parTransId="{58D57DF3-03F2-459E-BAEE-595B15FB6AD2}" sibTransId="{26802A69-D8D4-4611-B2A4-B7337208F4BF}"/>
    <dgm:cxn modelId="{35ABA3B6-36E6-44E4-BAF1-96C3197C3884}" type="presOf" srcId="{37942AC9-B04F-4C93-8131-110F13F9BAEB}" destId="{D2B470B3-1838-4FD3-9BFA-B89C76B13AC9}" srcOrd="0" destOrd="0" presId="urn:microsoft.com/office/officeart/2018/5/layout/IconCircleLabelList"/>
    <dgm:cxn modelId="{4E19B5F1-6C09-4E18-A993-7F00E3403A10}" type="presOf" srcId="{E0119447-94E1-487B-AFC0-05BD5103B16B}" destId="{6480FF66-CA59-4F6A-8469-4E67EFE4C128}" srcOrd="0" destOrd="0" presId="urn:microsoft.com/office/officeart/2018/5/layout/IconCircleLabelList"/>
    <dgm:cxn modelId="{705887F9-F307-4EF0-ABBE-8A940D5966ED}" srcId="{4B6E83D3-47E0-4360-914A-E8ADE2C729C4}" destId="{8A395B58-A1A7-4D71-99CC-6E685226FBA3}" srcOrd="0" destOrd="0" parTransId="{6D832404-9554-429F-A0FF-C168CEA60ECF}" sibTransId="{CD7133F3-608D-451A-9DF6-3D410E0281B5}"/>
    <dgm:cxn modelId="{72F218FF-CDAE-4980-854E-832EEA46F29C}" type="presParOf" srcId="{B771D3C5-2C30-4494-82B9-970EFCF3131C}" destId="{E0CADC3B-D42E-4F59-97FA-F99FF554F7AA}" srcOrd="0" destOrd="0" presId="urn:microsoft.com/office/officeart/2018/5/layout/IconCircleLabelList"/>
    <dgm:cxn modelId="{1CD4D07B-D1AE-444A-8601-B1DA9BB28298}" type="presParOf" srcId="{E0CADC3B-D42E-4F59-97FA-F99FF554F7AA}" destId="{B669FC46-A668-4A5E-95C7-2C14D6C17AE5}" srcOrd="0" destOrd="0" presId="urn:microsoft.com/office/officeart/2018/5/layout/IconCircleLabelList"/>
    <dgm:cxn modelId="{064203E2-E062-40D5-884D-FAA6F00E73A1}" type="presParOf" srcId="{E0CADC3B-D42E-4F59-97FA-F99FF554F7AA}" destId="{B1A22789-8A67-4408-B0C7-3D44516074B2}" srcOrd="1" destOrd="0" presId="urn:microsoft.com/office/officeart/2018/5/layout/IconCircleLabelList"/>
    <dgm:cxn modelId="{ADB25EFB-BA69-424F-A4B6-B1C4237BD95B}" type="presParOf" srcId="{E0CADC3B-D42E-4F59-97FA-F99FF554F7AA}" destId="{B1A68E0B-CFF5-4AF2-8470-4F3F833B92C8}" srcOrd="2" destOrd="0" presId="urn:microsoft.com/office/officeart/2018/5/layout/IconCircleLabelList"/>
    <dgm:cxn modelId="{FC0F37A6-5225-432E-B7E6-665545613CEA}" type="presParOf" srcId="{E0CADC3B-D42E-4F59-97FA-F99FF554F7AA}" destId="{5E760431-B9AD-4C03-AFFD-82E1FD9B59A9}" srcOrd="3" destOrd="0" presId="urn:microsoft.com/office/officeart/2018/5/layout/IconCircleLabelList"/>
    <dgm:cxn modelId="{29977372-B22D-45E8-B475-4716AF617873}" type="presParOf" srcId="{B771D3C5-2C30-4494-82B9-970EFCF3131C}" destId="{BE39A1BC-B1A9-4728-BE74-02241CB88E27}" srcOrd="1" destOrd="0" presId="urn:microsoft.com/office/officeart/2018/5/layout/IconCircleLabelList"/>
    <dgm:cxn modelId="{1BEAAD56-513D-45C5-9967-058A60717599}" type="presParOf" srcId="{B771D3C5-2C30-4494-82B9-970EFCF3131C}" destId="{78C3825D-B3C7-4813-88BA-BB29A2D2DB5D}" srcOrd="2" destOrd="0" presId="urn:microsoft.com/office/officeart/2018/5/layout/IconCircleLabelList"/>
    <dgm:cxn modelId="{3BB612A4-77A6-4525-848F-726E0A623BE2}" type="presParOf" srcId="{78C3825D-B3C7-4813-88BA-BB29A2D2DB5D}" destId="{E45A02AC-A459-4761-8F7F-2EC729BA7A8F}" srcOrd="0" destOrd="0" presId="urn:microsoft.com/office/officeart/2018/5/layout/IconCircleLabelList"/>
    <dgm:cxn modelId="{043D8A21-A438-4F45-A73E-816E2B28E047}" type="presParOf" srcId="{78C3825D-B3C7-4813-88BA-BB29A2D2DB5D}" destId="{C2D5B2AB-FA99-4B94-972B-A7AAD4416E42}" srcOrd="1" destOrd="0" presId="urn:microsoft.com/office/officeart/2018/5/layout/IconCircleLabelList"/>
    <dgm:cxn modelId="{9C7FA0B6-DFBD-4C17-AF05-4AB242EB9D7F}" type="presParOf" srcId="{78C3825D-B3C7-4813-88BA-BB29A2D2DB5D}" destId="{31862D1E-C7E9-464B-8DE0-0656FF3E13DB}" srcOrd="2" destOrd="0" presId="urn:microsoft.com/office/officeart/2018/5/layout/IconCircleLabelList"/>
    <dgm:cxn modelId="{61DFF8EF-887B-4459-811A-0DA9EA915E15}" type="presParOf" srcId="{78C3825D-B3C7-4813-88BA-BB29A2D2DB5D}" destId="{6480FF66-CA59-4F6A-8469-4E67EFE4C128}" srcOrd="3" destOrd="0" presId="urn:microsoft.com/office/officeart/2018/5/layout/IconCircleLabelList"/>
    <dgm:cxn modelId="{F0656012-8376-48B8-9880-553B2468B536}" type="presParOf" srcId="{B771D3C5-2C30-4494-82B9-970EFCF3131C}" destId="{0AEA9378-C177-4C40-9CD4-CBF49078CB29}" srcOrd="3" destOrd="0" presId="urn:microsoft.com/office/officeart/2018/5/layout/IconCircleLabelList"/>
    <dgm:cxn modelId="{F987B327-4A02-4FAF-A89A-5B2D7C653E61}" type="presParOf" srcId="{B771D3C5-2C30-4494-82B9-970EFCF3131C}" destId="{5F79BED9-74D0-4CA3-9751-2266DD0C19FA}" srcOrd="4" destOrd="0" presId="urn:microsoft.com/office/officeart/2018/5/layout/IconCircleLabelList"/>
    <dgm:cxn modelId="{242D0EF7-C800-4512-A647-07D163FEEB64}" type="presParOf" srcId="{5F79BED9-74D0-4CA3-9751-2266DD0C19FA}" destId="{F487FA89-5321-44D6-BDAD-D7CAB1005B8C}" srcOrd="0" destOrd="0" presId="urn:microsoft.com/office/officeart/2018/5/layout/IconCircleLabelList"/>
    <dgm:cxn modelId="{DFF11734-A08F-455A-BC5B-F581A803E4AC}" type="presParOf" srcId="{5F79BED9-74D0-4CA3-9751-2266DD0C19FA}" destId="{2F47723B-F823-4C73-967B-50BD92197B15}" srcOrd="1" destOrd="0" presId="urn:microsoft.com/office/officeart/2018/5/layout/IconCircleLabelList"/>
    <dgm:cxn modelId="{1BC651CC-FCE6-4D46-93AB-D930BE81519A}" type="presParOf" srcId="{5F79BED9-74D0-4CA3-9751-2266DD0C19FA}" destId="{5BFBEFA2-5C0B-4E7D-A242-8DF311D19348}" srcOrd="2" destOrd="0" presId="urn:microsoft.com/office/officeart/2018/5/layout/IconCircleLabelList"/>
    <dgm:cxn modelId="{97D43F36-4DD8-4329-97F9-CF6D713F170F}" type="presParOf" srcId="{5F79BED9-74D0-4CA3-9751-2266DD0C19FA}" destId="{D2B470B3-1838-4FD3-9BFA-B89C76B13AC9}" srcOrd="3" destOrd="0" presId="urn:microsoft.com/office/officeart/2018/5/layout/IconCircleLabel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2552621-63CA-4978-B037-3EC255C9B055}" type="doc">
      <dgm:prSet loTypeId="urn:microsoft.com/office/officeart/2018/5/layout/IconCircleLabelList" loCatId="icon" qsTypeId="urn:microsoft.com/office/officeart/2005/8/quickstyle/simple1" qsCatId="simple" csTypeId="urn:microsoft.com/office/officeart/2018/5/colors/Iconchunking_neutralicon_colorful1" csCatId="colorful" phldr="1"/>
      <dgm:spPr/>
      <dgm:t>
        <a:bodyPr/>
        <a:lstStyle/>
        <a:p>
          <a:endParaRPr lang="en-US"/>
        </a:p>
      </dgm:t>
    </dgm:pt>
    <dgm:pt modelId="{B75CC224-570A-4A97-B837-047CE208A070}">
      <dgm:prSet custT="1"/>
      <dgm:spPr/>
      <dgm:t>
        <a:bodyPr/>
        <a:lstStyle/>
        <a:p>
          <a:pPr>
            <a:defRPr cap="all"/>
          </a:pPr>
          <a:r>
            <a:rPr lang="nl-NL" sz="2600" dirty="0"/>
            <a:t>Maken opdracht 38 en 39</a:t>
          </a:r>
          <a:endParaRPr lang="en-US" sz="2600" dirty="0"/>
        </a:p>
      </dgm:t>
    </dgm:pt>
    <dgm:pt modelId="{968EF10F-2CF2-4D03-B63F-0B6A1A9414EB}" type="parTrans" cxnId="{BFB51210-1C4B-43E3-9ED9-C5D6EE46B71A}">
      <dgm:prSet/>
      <dgm:spPr/>
      <dgm:t>
        <a:bodyPr/>
        <a:lstStyle/>
        <a:p>
          <a:endParaRPr lang="en-US"/>
        </a:p>
      </dgm:t>
    </dgm:pt>
    <dgm:pt modelId="{26331029-53C1-407A-A3DF-BBC49019BA0F}" type="sibTrans" cxnId="{BFB51210-1C4B-43E3-9ED9-C5D6EE46B71A}">
      <dgm:prSet/>
      <dgm:spPr/>
      <dgm:t>
        <a:bodyPr/>
        <a:lstStyle/>
        <a:p>
          <a:endParaRPr lang="en-US"/>
        </a:p>
      </dgm:t>
    </dgm:pt>
    <dgm:pt modelId="{8E2F264A-137B-4CD9-9363-39969D2C7110}">
      <dgm:prSet custT="1"/>
      <dgm:spPr/>
      <dgm:t>
        <a:bodyPr/>
        <a:lstStyle/>
        <a:p>
          <a:pPr>
            <a:defRPr cap="all"/>
          </a:pPr>
          <a:r>
            <a:rPr lang="nl-NL" sz="2400" dirty="0"/>
            <a:t>10min de tijd</a:t>
          </a:r>
        </a:p>
        <a:p>
          <a:pPr>
            <a:defRPr cap="all"/>
          </a:pPr>
          <a:r>
            <a:rPr lang="nl-NL" sz="2400" dirty="0"/>
            <a:t>Dus 13.25 terug!</a:t>
          </a:r>
          <a:endParaRPr lang="en-US" sz="2400" dirty="0"/>
        </a:p>
      </dgm:t>
    </dgm:pt>
    <dgm:pt modelId="{D8631163-3BF7-483A-BD05-78C90C8B372E}" type="parTrans" cxnId="{02E3D6D9-3C66-4CBA-BBD3-B1CB17E9A489}">
      <dgm:prSet/>
      <dgm:spPr/>
      <dgm:t>
        <a:bodyPr/>
        <a:lstStyle/>
        <a:p>
          <a:endParaRPr lang="en-US"/>
        </a:p>
      </dgm:t>
    </dgm:pt>
    <dgm:pt modelId="{FA320FAB-D49C-4F5B-8FE3-6F965875CDB0}" type="sibTrans" cxnId="{02E3D6D9-3C66-4CBA-BBD3-B1CB17E9A489}">
      <dgm:prSet/>
      <dgm:spPr/>
      <dgm:t>
        <a:bodyPr/>
        <a:lstStyle/>
        <a:p>
          <a:endParaRPr lang="en-US"/>
        </a:p>
      </dgm:t>
    </dgm:pt>
    <dgm:pt modelId="{4E6A4BE7-15A3-4BB5-95BF-251FBF64C9F1}">
      <dgm:prSet/>
      <dgm:spPr/>
      <dgm:t>
        <a:bodyPr/>
        <a:lstStyle/>
        <a:p>
          <a:pPr>
            <a:defRPr cap="all"/>
          </a:pPr>
          <a:r>
            <a:rPr lang="nl-NL" dirty="0"/>
            <a:t>Je moet de vergadering verlaten</a:t>
          </a:r>
          <a:endParaRPr lang="en-US" dirty="0"/>
        </a:p>
      </dgm:t>
    </dgm:pt>
    <dgm:pt modelId="{169C7D14-60D7-404B-8E2C-A1E78D5BAE0F}" type="parTrans" cxnId="{D0361C76-07F3-4E77-87AC-4BDCF9976A2E}">
      <dgm:prSet/>
      <dgm:spPr/>
      <dgm:t>
        <a:bodyPr/>
        <a:lstStyle/>
        <a:p>
          <a:endParaRPr lang="en-US"/>
        </a:p>
      </dgm:t>
    </dgm:pt>
    <dgm:pt modelId="{8EDC3FC0-2BC7-48EE-BFB2-0487CA8C2563}" type="sibTrans" cxnId="{D0361C76-07F3-4E77-87AC-4BDCF9976A2E}">
      <dgm:prSet/>
      <dgm:spPr/>
      <dgm:t>
        <a:bodyPr/>
        <a:lstStyle/>
        <a:p>
          <a:endParaRPr lang="en-US"/>
        </a:p>
      </dgm:t>
    </dgm:pt>
    <dgm:pt modelId="{50B57DB8-9F6F-4FF3-A48F-72764C14F538}">
      <dgm:prSet/>
      <dgm:spPr/>
      <dgm:t>
        <a:bodyPr/>
        <a:lstStyle/>
        <a:p>
          <a:pPr>
            <a:defRPr cap="all"/>
          </a:pPr>
          <a:r>
            <a:rPr lang="nl-NL" dirty="0"/>
            <a:t>Heb je een vraag? Kom terug in de vergadering</a:t>
          </a:r>
          <a:endParaRPr lang="en-US" dirty="0"/>
        </a:p>
      </dgm:t>
    </dgm:pt>
    <dgm:pt modelId="{348D3A1F-46FE-4B7E-AA5E-540800AB7643}" type="parTrans" cxnId="{823D8DF5-D063-4D5E-A906-1895371C43F0}">
      <dgm:prSet/>
      <dgm:spPr/>
      <dgm:t>
        <a:bodyPr/>
        <a:lstStyle/>
        <a:p>
          <a:endParaRPr lang="en-US"/>
        </a:p>
      </dgm:t>
    </dgm:pt>
    <dgm:pt modelId="{454F1AFE-904E-4F5F-B1AB-66D9F92C4C6C}" type="sibTrans" cxnId="{823D8DF5-D063-4D5E-A906-1895371C43F0}">
      <dgm:prSet/>
      <dgm:spPr/>
      <dgm:t>
        <a:bodyPr/>
        <a:lstStyle/>
        <a:p>
          <a:endParaRPr lang="en-US"/>
        </a:p>
      </dgm:t>
    </dgm:pt>
    <dgm:pt modelId="{0ADC4A81-9149-4D8A-A112-99376CF92FA7}">
      <dgm:prSet/>
      <dgm:spPr/>
      <dgm:t>
        <a:bodyPr/>
        <a:lstStyle/>
        <a:p>
          <a:pPr>
            <a:defRPr cap="all"/>
          </a:pPr>
          <a:r>
            <a:rPr lang="nl-NL" dirty="0"/>
            <a:t>Ben je klaar ? Rest van de tijd = pauze</a:t>
          </a:r>
          <a:endParaRPr lang="en-US" dirty="0"/>
        </a:p>
      </dgm:t>
    </dgm:pt>
    <dgm:pt modelId="{809856AB-9302-4175-8868-5A4689A44A0F}" type="parTrans" cxnId="{07D58AA5-93C4-416F-8B91-5AE49A63244B}">
      <dgm:prSet/>
      <dgm:spPr/>
      <dgm:t>
        <a:bodyPr/>
        <a:lstStyle/>
        <a:p>
          <a:endParaRPr lang="en-US"/>
        </a:p>
      </dgm:t>
    </dgm:pt>
    <dgm:pt modelId="{157F86EC-479D-492C-A051-C4E862A46B36}" type="sibTrans" cxnId="{07D58AA5-93C4-416F-8B91-5AE49A63244B}">
      <dgm:prSet/>
      <dgm:spPr/>
      <dgm:t>
        <a:bodyPr/>
        <a:lstStyle/>
        <a:p>
          <a:endParaRPr lang="en-US"/>
        </a:p>
      </dgm:t>
    </dgm:pt>
    <dgm:pt modelId="{B39CD69D-5FE9-4CAD-883C-AD496728D242}" type="pres">
      <dgm:prSet presAssocID="{42552621-63CA-4978-B037-3EC255C9B055}" presName="root" presStyleCnt="0">
        <dgm:presLayoutVars>
          <dgm:dir/>
          <dgm:resizeHandles val="exact"/>
        </dgm:presLayoutVars>
      </dgm:prSet>
      <dgm:spPr/>
    </dgm:pt>
    <dgm:pt modelId="{2276DADE-6456-4B5F-B82E-6D66FE0A0B07}" type="pres">
      <dgm:prSet presAssocID="{B75CC224-570A-4A97-B837-047CE208A070}" presName="compNode" presStyleCnt="0"/>
      <dgm:spPr/>
    </dgm:pt>
    <dgm:pt modelId="{B59C19A5-B676-472D-A1E6-99084711756F}" type="pres">
      <dgm:prSet presAssocID="{B75CC224-570A-4A97-B837-047CE208A070}" presName="iconBgRect" presStyleLbl="bgShp" presStyleIdx="0" presStyleCnt="5"/>
      <dgm:spPr/>
    </dgm:pt>
    <dgm:pt modelId="{E5A61021-CD1A-4493-849E-041A5E3B35B9}" type="pres">
      <dgm:prSet presAssocID="{B75CC224-570A-4A97-B837-047CE208A070}" presName="iconRect" presStyleLbl="node1" presStyleIdx="0" presStyleCnt="5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Cheers"/>
        </a:ext>
      </dgm:extLst>
    </dgm:pt>
    <dgm:pt modelId="{5ECDFCEB-30DC-41F2-82D8-1368F7F05910}" type="pres">
      <dgm:prSet presAssocID="{B75CC224-570A-4A97-B837-047CE208A070}" presName="spaceRect" presStyleCnt="0"/>
      <dgm:spPr/>
    </dgm:pt>
    <dgm:pt modelId="{2A28AC5A-F6B3-4D77-8F5A-4C5710179047}" type="pres">
      <dgm:prSet presAssocID="{B75CC224-570A-4A97-B837-047CE208A070}" presName="textRect" presStyleLbl="revTx" presStyleIdx="0" presStyleCnt="5">
        <dgm:presLayoutVars>
          <dgm:chMax val="1"/>
          <dgm:chPref val="1"/>
        </dgm:presLayoutVars>
      </dgm:prSet>
      <dgm:spPr/>
    </dgm:pt>
    <dgm:pt modelId="{552AEB41-50DE-4269-97AF-FA3095F2C4B6}" type="pres">
      <dgm:prSet presAssocID="{26331029-53C1-407A-A3DF-BBC49019BA0F}" presName="sibTrans" presStyleCnt="0"/>
      <dgm:spPr/>
    </dgm:pt>
    <dgm:pt modelId="{0F0758FE-3305-482B-B1E0-2578140E9087}" type="pres">
      <dgm:prSet presAssocID="{8E2F264A-137B-4CD9-9363-39969D2C7110}" presName="compNode" presStyleCnt="0"/>
      <dgm:spPr/>
    </dgm:pt>
    <dgm:pt modelId="{99687912-C040-4CE0-A072-545ED354DC93}" type="pres">
      <dgm:prSet presAssocID="{8E2F264A-137B-4CD9-9363-39969D2C7110}" presName="iconBgRect" presStyleLbl="bgShp" presStyleIdx="1" presStyleCnt="5"/>
      <dgm:spPr/>
    </dgm:pt>
    <dgm:pt modelId="{7434D697-0047-43E1-A949-4651676BAFC1}" type="pres">
      <dgm:prSet presAssocID="{8E2F264A-137B-4CD9-9363-39969D2C7110}" presName="iconRect" presStyleLbl="node1" presStyleIdx="1" presStyleCnt="5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Stopwatch"/>
        </a:ext>
      </dgm:extLst>
    </dgm:pt>
    <dgm:pt modelId="{70D72735-4146-4B61-9989-E3CD7396B5F6}" type="pres">
      <dgm:prSet presAssocID="{8E2F264A-137B-4CD9-9363-39969D2C7110}" presName="spaceRect" presStyleCnt="0"/>
      <dgm:spPr/>
    </dgm:pt>
    <dgm:pt modelId="{AC0C094A-3FA1-4C13-B9D5-5842B026EE15}" type="pres">
      <dgm:prSet presAssocID="{8E2F264A-137B-4CD9-9363-39969D2C7110}" presName="textRect" presStyleLbl="revTx" presStyleIdx="1" presStyleCnt="5">
        <dgm:presLayoutVars>
          <dgm:chMax val="1"/>
          <dgm:chPref val="1"/>
        </dgm:presLayoutVars>
      </dgm:prSet>
      <dgm:spPr/>
    </dgm:pt>
    <dgm:pt modelId="{8F1911C1-739E-4419-96D2-9F90ACA5D08D}" type="pres">
      <dgm:prSet presAssocID="{FA320FAB-D49C-4F5B-8FE3-6F965875CDB0}" presName="sibTrans" presStyleCnt="0"/>
      <dgm:spPr/>
    </dgm:pt>
    <dgm:pt modelId="{CF3FF0BB-FEE5-491F-A01D-8F8AB0B98825}" type="pres">
      <dgm:prSet presAssocID="{4E6A4BE7-15A3-4BB5-95BF-251FBF64C9F1}" presName="compNode" presStyleCnt="0"/>
      <dgm:spPr/>
    </dgm:pt>
    <dgm:pt modelId="{DDB35F8B-9482-468C-B57A-2F8F922EB782}" type="pres">
      <dgm:prSet presAssocID="{4E6A4BE7-15A3-4BB5-95BF-251FBF64C9F1}" presName="iconBgRect" presStyleLbl="bgShp" presStyleIdx="2" presStyleCnt="5"/>
      <dgm:spPr/>
    </dgm:pt>
    <dgm:pt modelId="{7025BA0B-0233-49BC-8162-0DA8C209C8FF}" type="pres">
      <dgm:prSet presAssocID="{4E6A4BE7-15A3-4BB5-95BF-251FBF64C9F1}" presName="iconRect" presStyleLbl="node1" presStyleIdx="2" presStyleCnt="5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Waarschuwing"/>
        </a:ext>
      </dgm:extLst>
    </dgm:pt>
    <dgm:pt modelId="{7FE6274A-5DDF-4F1E-808D-3A73AB9C91EB}" type="pres">
      <dgm:prSet presAssocID="{4E6A4BE7-15A3-4BB5-95BF-251FBF64C9F1}" presName="spaceRect" presStyleCnt="0"/>
      <dgm:spPr/>
    </dgm:pt>
    <dgm:pt modelId="{F80E59F3-A450-412C-8EE8-9A2E3453A217}" type="pres">
      <dgm:prSet presAssocID="{4E6A4BE7-15A3-4BB5-95BF-251FBF64C9F1}" presName="textRect" presStyleLbl="revTx" presStyleIdx="2" presStyleCnt="5">
        <dgm:presLayoutVars>
          <dgm:chMax val="1"/>
          <dgm:chPref val="1"/>
        </dgm:presLayoutVars>
      </dgm:prSet>
      <dgm:spPr/>
    </dgm:pt>
    <dgm:pt modelId="{C7C8DBB1-99DC-4DF2-9257-7523E9DF733E}" type="pres">
      <dgm:prSet presAssocID="{8EDC3FC0-2BC7-48EE-BFB2-0487CA8C2563}" presName="sibTrans" presStyleCnt="0"/>
      <dgm:spPr/>
    </dgm:pt>
    <dgm:pt modelId="{87AFE5ED-396D-4023-B01E-70AAD1511DA7}" type="pres">
      <dgm:prSet presAssocID="{50B57DB8-9F6F-4FF3-A48F-72764C14F538}" presName="compNode" presStyleCnt="0"/>
      <dgm:spPr/>
    </dgm:pt>
    <dgm:pt modelId="{E751696D-CA01-47A5-A80C-D771C34A65E1}" type="pres">
      <dgm:prSet presAssocID="{50B57DB8-9F6F-4FF3-A48F-72764C14F538}" presName="iconBgRect" presStyleLbl="bgShp" presStyleIdx="3" presStyleCnt="5"/>
      <dgm:spPr/>
    </dgm:pt>
    <dgm:pt modelId="{D085416E-DF7C-4BE0-922C-C1E1F1EABAB4}" type="pres">
      <dgm:prSet presAssocID="{50B57DB8-9F6F-4FF3-A48F-72764C14F538}" presName="iconRect" presStyleLbl="node1" presStyleIdx="3" presStyleCnt="5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Question mark"/>
        </a:ext>
      </dgm:extLst>
    </dgm:pt>
    <dgm:pt modelId="{A49FD836-A1D6-4FEC-AB24-A4A23A8E3B88}" type="pres">
      <dgm:prSet presAssocID="{50B57DB8-9F6F-4FF3-A48F-72764C14F538}" presName="spaceRect" presStyleCnt="0"/>
      <dgm:spPr/>
    </dgm:pt>
    <dgm:pt modelId="{159ABEDF-75DC-4CD8-B7B1-0B44404FD7AE}" type="pres">
      <dgm:prSet presAssocID="{50B57DB8-9F6F-4FF3-A48F-72764C14F538}" presName="textRect" presStyleLbl="revTx" presStyleIdx="3" presStyleCnt="5">
        <dgm:presLayoutVars>
          <dgm:chMax val="1"/>
          <dgm:chPref val="1"/>
        </dgm:presLayoutVars>
      </dgm:prSet>
      <dgm:spPr/>
    </dgm:pt>
    <dgm:pt modelId="{FC0D3199-8CA0-4536-B28B-7B587D9B1F46}" type="pres">
      <dgm:prSet presAssocID="{454F1AFE-904E-4F5F-B1AB-66D9F92C4C6C}" presName="sibTrans" presStyleCnt="0"/>
      <dgm:spPr/>
    </dgm:pt>
    <dgm:pt modelId="{2E77744B-EDDA-470A-B9FD-278B594774FD}" type="pres">
      <dgm:prSet presAssocID="{0ADC4A81-9149-4D8A-A112-99376CF92FA7}" presName="compNode" presStyleCnt="0"/>
      <dgm:spPr/>
    </dgm:pt>
    <dgm:pt modelId="{880FCB0D-34C5-4F91-B719-C886DC6C541C}" type="pres">
      <dgm:prSet presAssocID="{0ADC4A81-9149-4D8A-A112-99376CF92FA7}" presName="iconBgRect" presStyleLbl="bgShp" presStyleIdx="4" presStyleCnt="5"/>
      <dgm:spPr/>
    </dgm:pt>
    <dgm:pt modelId="{2A0E2F65-F7C5-410E-97D8-C6FE22E8E529}" type="pres">
      <dgm:prSet presAssocID="{0ADC4A81-9149-4D8A-A112-99376CF92FA7}" presName="iconRect" presStyleLbl="node1" presStyleIdx="4" presStyleCnt="5"/>
      <dgm:spPr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Onderbreken"/>
        </a:ext>
      </dgm:extLst>
    </dgm:pt>
    <dgm:pt modelId="{3FEE2D45-A959-47DF-B8B4-319C5C87F63C}" type="pres">
      <dgm:prSet presAssocID="{0ADC4A81-9149-4D8A-A112-99376CF92FA7}" presName="spaceRect" presStyleCnt="0"/>
      <dgm:spPr/>
    </dgm:pt>
    <dgm:pt modelId="{6C618BEC-620B-4388-A4A8-7B4D1C457B17}" type="pres">
      <dgm:prSet presAssocID="{0ADC4A81-9149-4D8A-A112-99376CF92FA7}" presName="textRect" presStyleLbl="revTx" presStyleIdx="4" presStyleCnt="5">
        <dgm:presLayoutVars>
          <dgm:chMax val="1"/>
          <dgm:chPref val="1"/>
        </dgm:presLayoutVars>
      </dgm:prSet>
      <dgm:spPr/>
    </dgm:pt>
  </dgm:ptLst>
  <dgm:cxnLst>
    <dgm:cxn modelId="{BFB51210-1C4B-43E3-9ED9-C5D6EE46B71A}" srcId="{42552621-63CA-4978-B037-3EC255C9B055}" destId="{B75CC224-570A-4A97-B837-047CE208A070}" srcOrd="0" destOrd="0" parTransId="{968EF10F-2CF2-4D03-B63F-0B6A1A9414EB}" sibTransId="{26331029-53C1-407A-A3DF-BBC49019BA0F}"/>
    <dgm:cxn modelId="{9C8B2B69-A3D7-483D-A81A-315887F3A7A3}" type="presOf" srcId="{8E2F264A-137B-4CD9-9363-39969D2C7110}" destId="{AC0C094A-3FA1-4C13-B9D5-5842B026EE15}" srcOrd="0" destOrd="0" presId="urn:microsoft.com/office/officeart/2018/5/layout/IconCircleLabelList"/>
    <dgm:cxn modelId="{D0361C76-07F3-4E77-87AC-4BDCF9976A2E}" srcId="{42552621-63CA-4978-B037-3EC255C9B055}" destId="{4E6A4BE7-15A3-4BB5-95BF-251FBF64C9F1}" srcOrd="2" destOrd="0" parTransId="{169C7D14-60D7-404B-8E2C-A1E78D5BAE0F}" sibTransId="{8EDC3FC0-2BC7-48EE-BFB2-0487CA8C2563}"/>
    <dgm:cxn modelId="{D4C6158B-8E59-4824-BC51-562FE603CD63}" type="presOf" srcId="{42552621-63CA-4978-B037-3EC255C9B055}" destId="{B39CD69D-5FE9-4CAD-883C-AD496728D242}" srcOrd="0" destOrd="0" presId="urn:microsoft.com/office/officeart/2018/5/layout/IconCircleLabelList"/>
    <dgm:cxn modelId="{CFE87D9D-B581-46D5-AB2D-FFA959A23DA2}" type="presOf" srcId="{4E6A4BE7-15A3-4BB5-95BF-251FBF64C9F1}" destId="{F80E59F3-A450-412C-8EE8-9A2E3453A217}" srcOrd="0" destOrd="0" presId="urn:microsoft.com/office/officeart/2018/5/layout/IconCircleLabelList"/>
    <dgm:cxn modelId="{07D58AA5-93C4-416F-8B91-5AE49A63244B}" srcId="{42552621-63CA-4978-B037-3EC255C9B055}" destId="{0ADC4A81-9149-4D8A-A112-99376CF92FA7}" srcOrd="4" destOrd="0" parTransId="{809856AB-9302-4175-8868-5A4689A44A0F}" sibTransId="{157F86EC-479D-492C-A051-C4E862A46B36}"/>
    <dgm:cxn modelId="{FA3EA5CE-580B-41AE-849D-5975FDCC629F}" type="presOf" srcId="{50B57DB8-9F6F-4FF3-A48F-72764C14F538}" destId="{159ABEDF-75DC-4CD8-B7B1-0B44404FD7AE}" srcOrd="0" destOrd="0" presId="urn:microsoft.com/office/officeart/2018/5/layout/IconCircleLabelList"/>
    <dgm:cxn modelId="{A4AA64CF-D6BE-45E2-A9DA-6C0A356DE3F5}" type="presOf" srcId="{0ADC4A81-9149-4D8A-A112-99376CF92FA7}" destId="{6C618BEC-620B-4388-A4A8-7B4D1C457B17}" srcOrd="0" destOrd="0" presId="urn:microsoft.com/office/officeart/2018/5/layout/IconCircleLabelList"/>
    <dgm:cxn modelId="{02E3D6D9-3C66-4CBA-BBD3-B1CB17E9A489}" srcId="{42552621-63CA-4978-B037-3EC255C9B055}" destId="{8E2F264A-137B-4CD9-9363-39969D2C7110}" srcOrd="1" destOrd="0" parTransId="{D8631163-3BF7-483A-BD05-78C90C8B372E}" sibTransId="{FA320FAB-D49C-4F5B-8FE3-6F965875CDB0}"/>
    <dgm:cxn modelId="{8EBD09EC-27D9-42E4-A4D6-B7645B43F20A}" type="presOf" srcId="{B75CC224-570A-4A97-B837-047CE208A070}" destId="{2A28AC5A-F6B3-4D77-8F5A-4C5710179047}" srcOrd="0" destOrd="0" presId="urn:microsoft.com/office/officeart/2018/5/layout/IconCircleLabelList"/>
    <dgm:cxn modelId="{823D8DF5-D063-4D5E-A906-1895371C43F0}" srcId="{42552621-63CA-4978-B037-3EC255C9B055}" destId="{50B57DB8-9F6F-4FF3-A48F-72764C14F538}" srcOrd="3" destOrd="0" parTransId="{348D3A1F-46FE-4B7E-AA5E-540800AB7643}" sibTransId="{454F1AFE-904E-4F5F-B1AB-66D9F92C4C6C}"/>
    <dgm:cxn modelId="{D98DBB74-A0DD-465B-A1DA-09DCD8CF9084}" type="presParOf" srcId="{B39CD69D-5FE9-4CAD-883C-AD496728D242}" destId="{2276DADE-6456-4B5F-B82E-6D66FE0A0B07}" srcOrd="0" destOrd="0" presId="urn:microsoft.com/office/officeart/2018/5/layout/IconCircleLabelList"/>
    <dgm:cxn modelId="{6318D48C-8FD1-4270-837E-724006C0C2AC}" type="presParOf" srcId="{2276DADE-6456-4B5F-B82E-6D66FE0A0B07}" destId="{B59C19A5-B676-472D-A1E6-99084711756F}" srcOrd="0" destOrd="0" presId="urn:microsoft.com/office/officeart/2018/5/layout/IconCircleLabelList"/>
    <dgm:cxn modelId="{9C888DA5-FB52-4943-9FDF-9EDBE0658F33}" type="presParOf" srcId="{2276DADE-6456-4B5F-B82E-6D66FE0A0B07}" destId="{E5A61021-CD1A-4493-849E-041A5E3B35B9}" srcOrd="1" destOrd="0" presId="urn:microsoft.com/office/officeart/2018/5/layout/IconCircleLabelList"/>
    <dgm:cxn modelId="{B62CDE61-9E74-492A-92EE-EBE2F4A82DFB}" type="presParOf" srcId="{2276DADE-6456-4B5F-B82E-6D66FE0A0B07}" destId="{5ECDFCEB-30DC-41F2-82D8-1368F7F05910}" srcOrd="2" destOrd="0" presId="urn:microsoft.com/office/officeart/2018/5/layout/IconCircleLabelList"/>
    <dgm:cxn modelId="{85CE2752-92A4-4957-A28E-03F6AA36772F}" type="presParOf" srcId="{2276DADE-6456-4B5F-B82E-6D66FE0A0B07}" destId="{2A28AC5A-F6B3-4D77-8F5A-4C5710179047}" srcOrd="3" destOrd="0" presId="urn:microsoft.com/office/officeart/2018/5/layout/IconCircleLabelList"/>
    <dgm:cxn modelId="{64DC3B54-10E5-456F-9168-DA96190E1902}" type="presParOf" srcId="{B39CD69D-5FE9-4CAD-883C-AD496728D242}" destId="{552AEB41-50DE-4269-97AF-FA3095F2C4B6}" srcOrd="1" destOrd="0" presId="urn:microsoft.com/office/officeart/2018/5/layout/IconCircleLabelList"/>
    <dgm:cxn modelId="{184F2B4D-39A0-455F-8F13-ED2B1E57D3AF}" type="presParOf" srcId="{B39CD69D-5FE9-4CAD-883C-AD496728D242}" destId="{0F0758FE-3305-482B-B1E0-2578140E9087}" srcOrd="2" destOrd="0" presId="urn:microsoft.com/office/officeart/2018/5/layout/IconCircleLabelList"/>
    <dgm:cxn modelId="{9145CB57-35A0-4610-AE6A-4187A4F1BBDC}" type="presParOf" srcId="{0F0758FE-3305-482B-B1E0-2578140E9087}" destId="{99687912-C040-4CE0-A072-545ED354DC93}" srcOrd="0" destOrd="0" presId="urn:microsoft.com/office/officeart/2018/5/layout/IconCircleLabelList"/>
    <dgm:cxn modelId="{FA80AE96-ADD7-46BC-8276-B70DDC06CFE5}" type="presParOf" srcId="{0F0758FE-3305-482B-B1E0-2578140E9087}" destId="{7434D697-0047-43E1-A949-4651676BAFC1}" srcOrd="1" destOrd="0" presId="urn:microsoft.com/office/officeart/2018/5/layout/IconCircleLabelList"/>
    <dgm:cxn modelId="{2DB86C33-58DC-49F7-AF09-B4EFC6A2EA1F}" type="presParOf" srcId="{0F0758FE-3305-482B-B1E0-2578140E9087}" destId="{70D72735-4146-4B61-9989-E3CD7396B5F6}" srcOrd="2" destOrd="0" presId="urn:microsoft.com/office/officeart/2018/5/layout/IconCircleLabelList"/>
    <dgm:cxn modelId="{BF1AEEF5-EA0A-413C-87B8-2194DC2641E0}" type="presParOf" srcId="{0F0758FE-3305-482B-B1E0-2578140E9087}" destId="{AC0C094A-3FA1-4C13-B9D5-5842B026EE15}" srcOrd="3" destOrd="0" presId="urn:microsoft.com/office/officeart/2018/5/layout/IconCircleLabelList"/>
    <dgm:cxn modelId="{468E3859-BF48-4A4B-80A7-1F636BE13B89}" type="presParOf" srcId="{B39CD69D-5FE9-4CAD-883C-AD496728D242}" destId="{8F1911C1-739E-4419-96D2-9F90ACA5D08D}" srcOrd="3" destOrd="0" presId="urn:microsoft.com/office/officeart/2018/5/layout/IconCircleLabelList"/>
    <dgm:cxn modelId="{DAF4D960-4CC7-469A-BEFB-61F77B5061F8}" type="presParOf" srcId="{B39CD69D-5FE9-4CAD-883C-AD496728D242}" destId="{CF3FF0BB-FEE5-491F-A01D-8F8AB0B98825}" srcOrd="4" destOrd="0" presId="urn:microsoft.com/office/officeart/2018/5/layout/IconCircleLabelList"/>
    <dgm:cxn modelId="{4A193C9D-C5DA-496B-B18A-347387DD38AB}" type="presParOf" srcId="{CF3FF0BB-FEE5-491F-A01D-8F8AB0B98825}" destId="{DDB35F8B-9482-468C-B57A-2F8F922EB782}" srcOrd="0" destOrd="0" presId="urn:microsoft.com/office/officeart/2018/5/layout/IconCircleLabelList"/>
    <dgm:cxn modelId="{2B0375F0-21A5-45F6-8245-AE6DA87A63BE}" type="presParOf" srcId="{CF3FF0BB-FEE5-491F-A01D-8F8AB0B98825}" destId="{7025BA0B-0233-49BC-8162-0DA8C209C8FF}" srcOrd="1" destOrd="0" presId="urn:microsoft.com/office/officeart/2018/5/layout/IconCircleLabelList"/>
    <dgm:cxn modelId="{4CE3651C-75A4-436A-A36F-C0B1DCB78C4A}" type="presParOf" srcId="{CF3FF0BB-FEE5-491F-A01D-8F8AB0B98825}" destId="{7FE6274A-5DDF-4F1E-808D-3A73AB9C91EB}" srcOrd="2" destOrd="0" presId="urn:microsoft.com/office/officeart/2018/5/layout/IconCircleLabelList"/>
    <dgm:cxn modelId="{2C743FCD-516D-4D86-AB92-66CCEF33511B}" type="presParOf" srcId="{CF3FF0BB-FEE5-491F-A01D-8F8AB0B98825}" destId="{F80E59F3-A450-412C-8EE8-9A2E3453A217}" srcOrd="3" destOrd="0" presId="urn:microsoft.com/office/officeart/2018/5/layout/IconCircleLabelList"/>
    <dgm:cxn modelId="{6ACDF0E1-4F50-4576-B590-5A3513CC6B11}" type="presParOf" srcId="{B39CD69D-5FE9-4CAD-883C-AD496728D242}" destId="{C7C8DBB1-99DC-4DF2-9257-7523E9DF733E}" srcOrd="5" destOrd="0" presId="urn:microsoft.com/office/officeart/2018/5/layout/IconCircleLabelList"/>
    <dgm:cxn modelId="{9740F2F4-71D6-45DC-AB37-3C12C2100E38}" type="presParOf" srcId="{B39CD69D-5FE9-4CAD-883C-AD496728D242}" destId="{87AFE5ED-396D-4023-B01E-70AAD1511DA7}" srcOrd="6" destOrd="0" presId="urn:microsoft.com/office/officeart/2018/5/layout/IconCircleLabelList"/>
    <dgm:cxn modelId="{862DC80E-FC99-4303-A1F5-F54FEA8E2743}" type="presParOf" srcId="{87AFE5ED-396D-4023-B01E-70AAD1511DA7}" destId="{E751696D-CA01-47A5-A80C-D771C34A65E1}" srcOrd="0" destOrd="0" presId="urn:microsoft.com/office/officeart/2018/5/layout/IconCircleLabelList"/>
    <dgm:cxn modelId="{0C139978-035C-40E2-B4B7-6B598BCE2A12}" type="presParOf" srcId="{87AFE5ED-396D-4023-B01E-70AAD1511DA7}" destId="{D085416E-DF7C-4BE0-922C-C1E1F1EABAB4}" srcOrd="1" destOrd="0" presId="urn:microsoft.com/office/officeart/2018/5/layout/IconCircleLabelList"/>
    <dgm:cxn modelId="{7120C662-51F1-4AFE-8C5F-727A16DED663}" type="presParOf" srcId="{87AFE5ED-396D-4023-B01E-70AAD1511DA7}" destId="{A49FD836-A1D6-4FEC-AB24-A4A23A8E3B88}" srcOrd="2" destOrd="0" presId="urn:microsoft.com/office/officeart/2018/5/layout/IconCircleLabelList"/>
    <dgm:cxn modelId="{00DB52BA-6475-402B-BF0F-A1291662E9FB}" type="presParOf" srcId="{87AFE5ED-396D-4023-B01E-70AAD1511DA7}" destId="{159ABEDF-75DC-4CD8-B7B1-0B44404FD7AE}" srcOrd="3" destOrd="0" presId="urn:microsoft.com/office/officeart/2018/5/layout/IconCircleLabelList"/>
    <dgm:cxn modelId="{FBF23ECD-C780-4BBA-9027-D80D2BAA146E}" type="presParOf" srcId="{B39CD69D-5FE9-4CAD-883C-AD496728D242}" destId="{FC0D3199-8CA0-4536-B28B-7B587D9B1F46}" srcOrd="7" destOrd="0" presId="urn:microsoft.com/office/officeart/2018/5/layout/IconCircleLabelList"/>
    <dgm:cxn modelId="{F32C08DD-E6BA-43E2-B599-5E4FC3EF9E11}" type="presParOf" srcId="{B39CD69D-5FE9-4CAD-883C-AD496728D242}" destId="{2E77744B-EDDA-470A-B9FD-278B594774FD}" srcOrd="8" destOrd="0" presId="urn:microsoft.com/office/officeart/2018/5/layout/IconCircleLabelList"/>
    <dgm:cxn modelId="{81C146D4-4835-4589-94C0-B34B36BD371E}" type="presParOf" srcId="{2E77744B-EDDA-470A-B9FD-278B594774FD}" destId="{880FCB0D-34C5-4F91-B719-C886DC6C541C}" srcOrd="0" destOrd="0" presId="urn:microsoft.com/office/officeart/2018/5/layout/IconCircleLabelList"/>
    <dgm:cxn modelId="{702E0E78-2BEF-4901-BC20-DE6C977F6315}" type="presParOf" srcId="{2E77744B-EDDA-470A-B9FD-278B594774FD}" destId="{2A0E2F65-F7C5-410E-97D8-C6FE22E8E529}" srcOrd="1" destOrd="0" presId="urn:microsoft.com/office/officeart/2018/5/layout/IconCircleLabelList"/>
    <dgm:cxn modelId="{C0E52252-666B-4D9E-9F7F-74548F729660}" type="presParOf" srcId="{2E77744B-EDDA-470A-B9FD-278B594774FD}" destId="{3FEE2D45-A959-47DF-B8B4-319C5C87F63C}" srcOrd="2" destOrd="0" presId="urn:microsoft.com/office/officeart/2018/5/layout/IconCircleLabelList"/>
    <dgm:cxn modelId="{6860B238-D733-4610-99EB-A507AD5B998D}" type="presParOf" srcId="{2E77744B-EDDA-470A-B9FD-278B594774FD}" destId="{6C618BEC-620B-4388-A4A8-7B4D1C457B17}" srcOrd="3" destOrd="0" presId="urn:microsoft.com/office/officeart/2018/5/layout/IconCircleLabel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3830436D-0413-4E46-88DB-5D6F0601E6D2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bg_colorful5" csCatId="colorful" phldr="1"/>
      <dgm:spPr/>
      <dgm:t>
        <a:bodyPr/>
        <a:lstStyle/>
        <a:p>
          <a:endParaRPr lang="en-US"/>
        </a:p>
      </dgm:t>
    </dgm:pt>
    <dgm:pt modelId="{04F2A1DD-972A-438F-986B-2DC5E11452C2}">
      <dgm:prSet custT="1"/>
      <dgm:spPr/>
      <dgm:t>
        <a:bodyPr/>
        <a:lstStyle/>
        <a:p>
          <a:r>
            <a:rPr lang="nl-NL" sz="2400" dirty="0"/>
            <a:t>Maken opdracht 42, 46, 47 en 48</a:t>
          </a:r>
          <a:endParaRPr lang="en-US" sz="2400" dirty="0"/>
        </a:p>
      </dgm:t>
    </dgm:pt>
    <dgm:pt modelId="{DE387450-92BD-4CD6-A4E6-6B848F04677B}" type="parTrans" cxnId="{5C2574C2-9644-4509-9A11-FE6A06925A73}">
      <dgm:prSet/>
      <dgm:spPr/>
      <dgm:t>
        <a:bodyPr/>
        <a:lstStyle/>
        <a:p>
          <a:endParaRPr lang="en-US" sz="2400"/>
        </a:p>
      </dgm:t>
    </dgm:pt>
    <dgm:pt modelId="{91E83586-8FE8-448F-9274-38A8EEB8DB92}" type="sibTrans" cxnId="{5C2574C2-9644-4509-9A11-FE6A06925A73}">
      <dgm:prSet/>
      <dgm:spPr/>
      <dgm:t>
        <a:bodyPr/>
        <a:lstStyle/>
        <a:p>
          <a:endParaRPr lang="en-US" sz="2400"/>
        </a:p>
      </dgm:t>
    </dgm:pt>
    <dgm:pt modelId="{70C0BD0D-2377-456A-B72A-669E4D12EB4E}">
      <dgm:prSet custT="1"/>
      <dgm:spPr/>
      <dgm:t>
        <a:bodyPr/>
        <a:lstStyle/>
        <a:p>
          <a:r>
            <a:rPr lang="nl-NL" sz="2400"/>
            <a:t>Je hebt 10 minuten de tijd</a:t>
          </a:r>
          <a:endParaRPr lang="en-US" sz="2400"/>
        </a:p>
      </dgm:t>
    </dgm:pt>
    <dgm:pt modelId="{F402DC52-1EC5-410B-9AF9-3C06A62B17D5}" type="parTrans" cxnId="{143791AB-B469-444B-9A87-ACF5EB27DBD9}">
      <dgm:prSet/>
      <dgm:spPr/>
      <dgm:t>
        <a:bodyPr/>
        <a:lstStyle/>
        <a:p>
          <a:endParaRPr lang="en-US" sz="2400"/>
        </a:p>
      </dgm:t>
    </dgm:pt>
    <dgm:pt modelId="{A70CED0D-767E-46DD-B19D-B4F901BBDC53}" type="sibTrans" cxnId="{143791AB-B469-444B-9A87-ACF5EB27DBD9}">
      <dgm:prSet/>
      <dgm:spPr/>
      <dgm:t>
        <a:bodyPr/>
        <a:lstStyle/>
        <a:p>
          <a:endParaRPr lang="en-US" sz="2400"/>
        </a:p>
      </dgm:t>
    </dgm:pt>
    <dgm:pt modelId="{54E22A1B-4B7E-4C7F-B2F5-8DE5C47AFA0D}">
      <dgm:prSet custT="1"/>
      <dgm:spPr/>
      <dgm:t>
        <a:bodyPr/>
        <a:lstStyle/>
        <a:p>
          <a:r>
            <a:rPr lang="nl-NL" sz="2400" dirty="0"/>
            <a:t>Je moet de vergadering verlaten!</a:t>
          </a:r>
          <a:endParaRPr lang="en-US" sz="2400" dirty="0"/>
        </a:p>
      </dgm:t>
    </dgm:pt>
    <dgm:pt modelId="{450CFAF5-8F7D-434D-B75C-D16D39A51A48}" type="parTrans" cxnId="{6EDC0140-EFB5-46F0-A4A3-75836154D23E}">
      <dgm:prSet/>
      <dgm:spPr/>
      <dgm:t>
        <a:bodyPr/>
        <a:lstStyle/>
        <a:p>
          <a:endParaRPr lang="en-US" sz="2400"/>
        </a:p>
      </dgm:t>
    </dgm:pt>
    <dgm:pt modelId="{B6E37A12-7302-44F4-B3F9-BCBD7270FFB8}" type="sibTrans" cxnId="{6EDC0140-EFB5-46F0-A4A3-75836154D23E}">
      <dgm:prSet/>
      <dgm:spPr/>
      <dgm:t>
        <a:bodyPr/>
        <a:lstStyle/>
        <a:p>
          <a:endParaRPr lang="en-US" sz="2400"/>
        </a:p>
      </dgm:t>
    </dgm:pt>
    <dgm:pt modelId="{DCB087B9-22D3-4640-9AD2-41885157DD62}">
      <dgm:prSet custT="1"/>
      <dgm:spPr/>
      <dgm:t>
        <a:bodyPr/>
        <a:lstStyle/>
        <a:p>
          <a:r>
            <a:rPr lang="nl-NL" sz="2400"/>
            <a:t>Bij vragen kom je terug in de vergadering</a:t>
          </a:r>
          <a:endParaRPr lang="en-US" sz="2400"/>
        </a:p>
      </dgm:t>
    </dgm:pt>
    <dgm:pt modelId="{A2B43265-B4C5-4CD5-AF1B-A63C105BB3AA}" type="parTrans" cxnId="{3DBB662F-DC8F-46E2-9C4C-0AD03C6E506C}">
      <dgm:prSet/>
      <dgm:spPr/>
      <dgm:t>
        <a:bodyPr/>
        <a:lstStyle/>
        <a:p>
          <a:endParaRPr lang="en-US" sz="2400"/>
        </a:p>
      </dgm:t>
    </dgm:pt>
    <dgm:pt modelId="{7CFC5CE0-7147-4C29-B7AF-C78E33FFBAF7}" type="sibTrans" cxnId="{3DBB662F-DC8F-46E2-9C4C-0AD03C6E506C}">
      <dgm:prSet/>
      <dgm:spPr/>
      <dgm:t>
        <a:bodyPr/>
        <a:lstStyle/>
        <a:p>
          <a:endParaRPr lang="en-US" sz="2400"/>
        </a:p>
      </dgm:t>
    </dgm:pt>
    <dgm:pt modelId="{A52EC2DF-5434-494E-9DD4-F20EE05B17AF}">
      <dgm:prSet custT="1"/>
      <dgm:spPr/>
      <dgm:t>
        <a:bodyPr/>
        <a:lstStyle/>
        <a:p>
          <a:r>
            <a:rPr lang="nl-NL" sz="2400"/>
            <a:t>Klaar ? Rest van de tijd is pauze</a:t>
          </a:r>
          <a:endParaRPr lang="en-US" sz="2400"/>
        </a:p>
      </dgm:t>
    </dgm:pt>
    <dgm:pt modelId="{F67491FC-19B6-4446-9806-EC2F5715539D}" type="parTrans" cxnId="{350F6CD4-FC44-4033-BEC4-58476AC87057}">
      <dgm:prSet/>
      <dgm:spPr/>
      <dgm:t>
        <a:bodyPr/>
        <a:lstStyle/>
        <a:p>
          <a:endParaRPr lang="en-US" sz="2400"/>
        </a:p>
      </dgm:t>
    </dgm:pt>
    <dgm:pt modelId="{A79CF606-ADDF-4423-A67D-3DD62156ED34}" type="sibTrans" cxnId="{350F6CD4-FC44-4033-BEC4-58476AC87057}">
      <dgm:prSet/>
      <dgm:spPr/>
      <dgm:t>
        <a:bodyPr/>
        <a:lstStyle/>
        <a:p>
          <a:endParaRPr lang="en-US" sz="2400"/>
        </a:p>
      </dgm:t>
    </dgm:pt>
    <dgm:pt modelId="{1383A0B8-8481-4904-8AC2-E4C0C13C734E}" type="pres">
      <dgm:prSet presAssocID="{3830436D-0413-4E46-88DB-5D6F0601E6D2}" presName="root" presStyleCnt="0">
        <dgm:presLayoutVars>
          <dgm:dir/>
          <dgm:resizeHandles val="exact"/>
        </dgm:presLayoutVars>
      </dgm:prSet>
      <dgm:spPr/>
    </dgm:pt>
    <dgm:pt modelId="{AAFEFE4B-41C5-429E-AB27-AAE36433751F}" type="pres">
      <dgm:prSet presAssocID="{04F2A1DD-972A-438F-986B-2DC5E11452C2}" presName="compNode" presStyleCnt="0"/>
      <dgm:spPr/>
    </dgm:pt>
    <dgm:pt modelId="{2A4F8640-8A22-4401-9279-734C47EFE66D}" type="pres">
      <dgm:prSet presAssocID="{04F2A1DD-972A-438F-986B-2DC5E11452C2}" presName="bgRect" presStyleLbl="bgShp" presStyleIdx="0" presStyleCnt="5"/>
      <dgm:spPr/>
    </dgm:pt>
    <dgm:pt modelId="{0F51D1C9-A7AD-4474-B94C-7367A26CE8EB}" type="pres">
      <dgm:prSet presAssocID="{04F2A1DD-972A-438F-986B-2DC5E11452C2}" presName="iconRect" presStyleLbl="node1" presStyleIdx="0" presStyleCnt="5"/>
      <dgm:spPr>
        <a:blipFill>
          <a:blip xmlns:r="http://schemas.openxmlformats.org/officeDocument/2006/relationships" r:embed="rId1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Speltactiekboekje"/>
        </a:ext>
      </dgm:extLst>
    </dgm:pt>
    <dgm:pt modelId="{3B2E6B47-9FD3-473D-8125-799AE7DE1E77}" type="pres">
      <dgm:prSet presAssocID="{04F2A1DD-972A-438F-986B-2DC5E11452C2}" presName="spaceRect" presStyleCnt="0"/>
      <dgm:spPr/>
    </dgm:pt>
    <dgm:pt modelId="{0A95A724-7FB2-4A5E-ABDC-37AE9A4EA469}" type="pres">
      <dgm:prSet presAssocID="{04F2A1DD-972A-438F-986B-2DC5E11452C2}" presName="parTx" presStyleLbl="revTx" presStyleIdx="0" presStyleCnt="5">
        <dgm:presLayoutVars>
          <dgm:chMax val="0"/>
          <dgm:chPref val="0"/>
        </dgm:presLayoutVars>
      </dgm:prSet>
      <dgm:spPr/>
    </dgm:pt>
    <dgm:pt modelId="{3DDEBA10-6BC2-4B60-A743-AF0B8BDD7F52}" type="pres">
      <dgm:prSet presAssocID="{91E83586-8FE8-448F-9274-38A8EEB8DB92}" presName="sibTrans" presStyleCnt="0"/>
      <dgm:spPr/>
    </dgm:pt>
    <dgm:pt modelId="{76EC98D4-157F-401D-B581-7A87349418F9}" type="pres">
      <dgm:prSet presAssocID="{70C0BD0D-2377-456A-B72A-669E4D12EB4E}" presName="compNode" presStyleCnt="0"/>
      <dgm:spPr/>
    </dgm:pt>
    <dgm:pt modelId="{AFD2FE4E-3205-4F75-9A50-A6D23F1E6987}" type="pres">
      <dgm:prSet presAssocID="{70C0BD0D-2377-456A-B72A-669E4D12EB4E}" presName="bgRect" presStyleLbl="bgShp" presStyleIdx="1" presStyleCnt="5"/>
      <dgm:spPr/>
    </dgm:pt>
    <dgm:pt modelId="{424BB313-E498-4BF2-919C-5A802953FEFB}" type="pres">
      <dgm:prSet presAssocID="{70C0BD0D-2377-456A-B72A-669E4D12EB4E}" presName="iconRect" presStyleLbl="node1" presStyleIdx="1" presStyleCnt="5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Stopwatch"/>
        </a:ext>
      </dgm:extLst>
    </dgm:pt>
    <dgm:pt modelId="{407821EE-B2A2-414A-BA9F-02C44F28AF41}" type="pres">
      <dgm:prSet presAssocID="{70C0BD0D-2377-456A-B72A-669E4D12EB4E}" presName="spaceRect" presStyleCnt="0"/>
      <dgm:spPr/>
    </dgm:pt>
    <dgm:pt modelId="{BB1DE95E-001D-4B67-A000-84B44DFFCC19}" type="pres">
      <dgm:prSet presAssocID="{70C0BD0D-2377-456A-B72A-669E4D12EB4E}" presName="parTx" presStyleLbl="revTx" presStyleIdx="1" presStyleCnt="5">
        <dgm:presLayoutVars>
          <dgm:chMax val="0"/>
          <dgm:chPref val="0"/>
        </dgm:presLayoutVars>
      </dgm:prSet>
      <dgm:spPr/>
    </dgm:pt>
    <dgm:pt modelId="{F3A93FC3-FBDA-4FC7-AFF2-B1A37AA674CA}" type="pres">
      <dgm:prSet presAssocID="{A70CED0D-767E-46DD-B19D-B4F901BBDC53}" presName="sibTrans" presStyleCnt="0"/>
      <dgm:spPr/>
    </dgm:pt>
    <dgm:pt modelId="{5374311D-FB3B-4D07-B4A0-373AAA8B80BA}" type="pres">
      <dgm:prSet presAssocID="{54E22A1B-4B7E-4C7F-B2F5-8DE5C47AFA0D}" presName="compNode" presStyleCnt="0"/>
      <dgm:spPr/>
    </dgm:pt>
    <dgm:pt modelId="{C4C446DC-E82F-4881-ABD7-27B56D47F233}" type="pres">
      <dgm:prSet presAssocID="{54E22A1B-4B7E-4C7F-B2F5-8DE5C47AFA0D}" presName="bgRect" presStyleLbl="bgShp" presStyleIdx="2" presStyleCnt="5"/>
      <dgm:spPr/>
    </dgm:pt>
    <dgm:pt modelId="{3318F1B3-3997-4BBF-BC11-D57B09EB6099}" type="pres">
      <dgm:prSet presAssocID="{54E22A1B-4B7E-4C7F-B2F5-8DE5C47AFA0D}" presName="iconRect" presStyleLbl="node1" presStyleIdx="2" presStyleCnt="5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Waarschuwing"/>
        </a:ext>
      </dgm:extLst>
    </dgm:pt>
    <dgm:pt modelId="{A74A7EB7-EE64-4BE4-AC50-5CE9D3B8D939}" type="pres">
      <dgm:prSet presAssocID="{54E22A1B-4B7E-4C7F-B2F5-8DE5C47AFA0D}" presName="spaceRect" presStyleCnt="0"/>
      <dgm:spPr/>
    </dgm:pt>
    <dgm:pt modelId="{F20E93B1-515A-4D82-9544-7DBD8E54F461}" type="pres">
      <dgm:prSet presAssocID="{54E22A1B-4B7E-4C7F-B2F5-8DE5C47AFA0D}" presName="parTx" presStyleLbl="revTx" presStyleIdx="2" presStyleCnt="5">
        <dgm:presLayoutVars>
          <dgm:chMax val="0"/>
          <dgm:chPref val="0"/>
        </dgm:presLayoutVars>
      </dgm:prSet>
      <dgm:spPr/>
    </dgm:pt>
    <dgm:pt modelId="{911BCA68-F461-46C6-AC09-7D0DC88D54EC}" type="pres">
      <dgm:prSet presAssocID="{B6E37A12-7302-44F4-B3F9-BCBD7270FFB8}" presName="sibTrans" presStyleCnt="0"/>
      <dgm:spPr/>
    </dgm:pt>
    <dgm:pt modelId="{940DA230-43E1-48E5-B3A2-269ED1321B56}" type="pres">
      <dgm:prSet presAssocID="{DCB087B9-22D3-4640-9AD2-41885157DD62}" presName="compNode" presStyleCnt="0"/>
      <dgm:spPr/>
    </dgm:pt>
    <dgm:pt modelId="{8DCE6E47-7102-422E-A179-85C6C322CC8A}" type="pres">
      <dgm:prSet presAssocID="{DCB087B9-22D3-4640-9AD2-41885157DD62}" presName="bgRect" presStyleLbl="bgShp" presStyleIdx="3" presStyleCnt="5"/>
      <dgm:spPr/>
    </dgm:pt>
    <dgm:pt modelId="{C89551BC-D31D-434B-8925-BC7A201E1CD3}" type="pres">
      <dgm:prSet presAssocID="{DCB087B9-22D3-4640-9AD2-41885157DD62}" presName="iconRect" presStyleLbl="node1" presStyleIdx="3" presStyleCnt="5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Help"/>
        </a:ext>
      </dgm:extLst>
    </dgm:pt>
    <dgm:pt modelId="{74AEA10B-C272-43DD-941A-627B2161AA3A}" type="pres">
      <dgm:prSet presAssocID="{DCB087B9-22D3-4640-9AD2-41885157DD62}" presName="spaceRect" presStyleCnt="0"/>
      <dgm:spPr/>
    </dgm:pt>
    <dgm:pt modelId="{A6C9A043-D61C-48F8-9353-7AAEF661C6D2}" type="pres">
      <dgm:prSet presAssocID="{DCB087B9-22D3-4640-9AD2-41885157DD62}" presName="parTx" presStyleLbl="revTx" presStyleIdx="3" presStyleCnt="5">
        <dgm:presLayoutVars>
          <dgm:chMax val="0"/>
          <dgm:chPref val="0"/>
        </dgm:presLayoutVars>
      </dgm:prSet>
      <dgm:spPr/>
    </dgm:pt>
    <dgm:pt modelId="{18C02661-F3AE-495B-8BB5-CAB3AC3FF56E}" type="pres">
      <dgm:prSet presAssocID="{7CFC5CE0-7147-4C29-B7AF-C78E33FFBAF7}" presName="sibTrans" presStyleCnt="0"/>
      <dgm:spPr/>
    </dgm:pt>
    <dgm:pt modelId="{F11C7DF0-36AF-42EF-81C4-28525F1BD2C7}" type="pres">
      <dgm:prSet presAssocID="{A52EC2DF-5434-494E-9DD4-F20EE05B17AF}" presName="compNode" presStyleCnt="0"/>
      <dgm:spPr/>
    </dgm:pt>
    <dgm:pt modelId="{F4B32516-2202-4DB5-96AB-6CFC833ECBD1}" type="pres">
      <dgm:prSet presAssocID="{A52EC2DF-5434-494E-9DD4-F20EE05B17AF}" presName="bgRect" presStyleLbl="bgShp" presStyleIdx="4" presStyleCnt="5"/>
      <dgm:spPr/>
    </dgm:pt>
    <dgm:pt modelId="{EC45471A-3FA9-4F1B-A3E0-6DCE6593D49E}" type="pres">
      <dgm:prSet presAssocID="{A52EC2DF-5434-494E-9DD4-F20EE05B17AF}" presName="iconRect" presStyleLbl="node1" presStyleIdx="4" presStyleCnt="5"/>
      <dgm:spPr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Onderbreken"/>
        </a:ext>
      </dgm:extLst>
    </dgm:pt>
    <dgm:pt modelId="{B17C46CB-2549-4C96-B7BE-D430D33FA3A1}" type="pres">
      <dgm:prSet presAssocID="{A52EC2DF-5434-494E-9DD4-F20EE05B17AF}" presName="spaceRect" presStyleCnt="0"/>
      <dgm:spPr/>
    </dgm:pt>
    <dgm:pt modelId="{9C7D870F-A139-49E4-A8B6-D0E1565BB90B}" type="pres">
      <dgm:prSet presAssocID="{A52EC2DF-5434-494E-9DD4-F20EE05B17AF}" presName="parTx" presStyleLbl="revTx" presStyleIdx="4" presStyleCnt="5">
        <dgm:presLayoutVars>
          <dgm:chMax val="0"/>
          <dgm:chPref val="0"/>
        </dgm:presLayoutVars>
      </dgm:prSet>
      <dgm:spPr/>
    </dgm:pt>
  </dgm:ptLst>
  <dgm:cxnLst>
    <dgm:cxn modelId="{230BBD02-6A8C-4CBB-B87F-6913ED7512BC}" type="presOf" srcId="{A52EC2DF-5434-494E-9DD4-F20EE05B17AF}" destId="{9C7D870F-A139-49E4-A8B6-D0E1565BB90B}" srcOrd="0" destOrd="0" presId="urn:microsoft.com/office/officeart/2018/2/layout/IconVerticalSolidList"/>
    <dgm:cxn modelId="{60D1AA04-738D-4DFC-B573-EF6D35FDBA6E}" type="presOf" srcId="{04F2A1DD-972A-438F-986B-2DC5E11452C2}" destId="{0A95A724-7FB2-4A5E-ABDC-37AE9A4EA469}" srcOrd="0" destOrd="0" presId="urn:microsoft.com/office/officeart/2018/2/layout/IconVerticalSolidList"/>
    <dgm:cxn modelId="{15875310-BF6A-41C3-A944-0C74CE34795C}" type="presOf" srcId="{DCB087B9-22D3-4640-9AD2-41885157DD62}" destId="{A6C9A043-D61C-48F8-9353-7AAEF661C6D2}" srcOrd="0" destOrd="0" presId="urn:microsoft.com/office/officeart/2018/2/layout/IconVerticalSolidList"/>
    <dgm:cxn modelId="{3DBB662F-DC8F-46E2-9C4C-0AD03C6E506C}" srcId="{3830436D-0413-4E46-88DB-5D6F0601E6D2}" destId="{DCB087B9-22D3-4640-9AD2-41885157DD62}" srcOrd="3" destOrd="0" parTransId="{A2B43265-B4C5-4CD5-AF1B-A63C105BB3AA}" sibTransId="{7CFC5CE0-7147-4C29-B7AF-C78E33FFBAF7}"/>
    <dgm:cxn modelId="{6EDC0140-EFB5-46F0-A4A3-75836154D23E}" srcId="{3830436D-0413-4E46-88DB-5D6F0601E6D2}" destId="{54E22A1B-4B7E-4C7F-B2F5-8DE5C47AFA0D}" srcOrd="2" destOrd="0" parTransId="{450CFAF5-8F7D-434D-B75C-D16D39A51A48}" sibTransId="{B6E37A12-7302-44F4-B3F9-BCBD7270FFB8}"/>
    <dgm:cxn modelId="{2021F047-27C4-4293-9491-97B0EDA1B00F}" type="presOf" srcId="{70C0BD0D-2377-456A-B72A-669E4D12EB4E}" destId="{BB1DE95E-001D-4B67-A000-84B44DFFCC19}" srcOrd="0" destOrd="0" presId="urn:microsoft.com/office/officeart/2018/2/layout/IconVerticalSolidList"/>
    <dgm:cxn modelId="{143791AB-B469-444B-9A87-ACF5EB27DBD9}" srcId="{3830436D-0413-4E46-88DB-5D6F0601E6D2}" destId="{70C0BD0D-2377-456A-B72A-669E4D12EB4E}" srcOrd="1" destOrd="0" parTransId="{F402DC52-1EC5-410B-9AF9-3C06A62B17D5}" sibTransId="{A70CED0D-767E-46DD-B19D-B4F901BBDC53}"/>
    <dgm:cxn modelId="{5C2574C2-9644-4509-9A11-FE6A06925A73}" srcId="{3830436D-0413-4E46-88DB-5D6F0601E6D2}" destId="{04F2A1DD-972A-438F-986B-2DC5E11452C2}" srcOrd="0" destOrd="0" parTransId="{DE387450-92BD-4CD6-A4E6-6B848F04677B}" sibTransId="{91E83586-8FE8-448F-9274-38A8EEB8DB92}"/>
    <dgm:cxn modelId="{C5B956C9-F3DC-476A-B668-D1E9CE7C8E7D}" type="presOf" srcId="{3830436D-0413-4E46-88DB-5D6F0601E6D2}" destId="{1383A0B8-8481-4904-8AC2-E4C0C13C734E}" srcOrd="0" destOrd="0" presId="urn:microsoft.com/office/officeart/2018/2/layout/IconVerticalSolidList"/>
    <dgm:cxn modelId="{350F6CD4-FC44-4033-BEC4-58476AC87057}" srcId="{3830436D-0413-4E46-88DB-5D6F0601E6D2}" destId="{A52EC2DF-5434-494E-9DD4-F20EE05B17AF}" srcOrd="4" destOrd="0" parTransId="{F67491FC-19B6-4446-9806-EC2F5715539D}" sibTransId="{A79CF606-ADDF-4423-A67D-3DD62156ED34}"/>
    <dgm:cxn modelId="{23FD48D8-C240-4F89-8FF8-87F8A74BCF6E}" type="presOf" srcId="{54E22A1B-4B7E-4C7F-B2F5-8DE5C47AFA0D}" destId="{F20E93B1-515A-4D82-9544-7DBD8E54F461}" srcOrd="0" destOrd="0" presId="urn:microsoft.com/office/officeart/2018/2/layout/IconVerticalSolidList"/>
    <dgm:cxn modelId="{D448AD66-9D25-48BA-8ECF-20860B918014}" type="presParOf" srcId="{1383A0B8-8481-4904-8AC2-E4C0C13C734E}" destId="{AAFEFE4B-41C5-429E-AB27-AAE36433751F}" srcOrd="0" destOrd="0" presId="urn:microsoft.com/office/officeart/2018/2/layout/IconVerticalSolidList"/>
    <dgm:cxn modelId="{7159F8D3-83BE-425C-B81D-7BF4C0B48448}" type="presParOf" srcId="{AAFEFE4B-41C5-429E-AB27-AAE36433751F}" destId="{2A4F8640-8A22-4401-9279-734C47EFE66D}" srcOrd="0" destOrd="0" presId="urn:microsoft.com/office/officeart/2018/2/layout/IconVerticalSolidList"/>
    <dgm:cxn modelId="{2483948D-8EF9-4C4C-BF1F-201A9D0C8D98}" type="presParOf" srcId="{AAFEFE4B-41C5-429E-AB27-AAE36433751F}" destId="{0F51D1C9-A7AD-4474-B94C-7367A26CE8EB}" srcOrd="1" destOrd="0" presId="urn:microsoft.com/office/officeart/2018/2/layout/IconVerticalSolidList"/>
    <dgm:cxn modelId="{EB75AE08-7024-4D5E-A9BB-C6AFCA0F176F}" type="presParOf" srcId="{AAFEFE4B-41C5-429E-AB27-AAE36433751F}" destId="{3B2E6B47-9FD3-473D-8125-799AE7DE1E77}" srcOrd="2" destOrd="0" presId="urn:microsoft.com/office/officeart/2018/2/layout/IconVerticalSolidList"/>
    <dgm:cxn modelId="{9F5EFEB3-279D-45EB-8427-467CDED929EC}" type="presParOf" srcId="{AAFEFE4B-41C5-429E-AB27-AAE36433751F}" destId="{0A95A724-7FB2-4A5E-ABDC-37AE9A4EA469}" srcOrd="3" destOrd="0" presId="urn:microsoft.com/office/officeart/2018/2/layout/IconVerticalSolidList"/>
    <dgm:cxn modelId="{51B25B98-81F4-45E3-8173-7EF15CC4028D}" type="presParOf" srcId="{1383A0B8-8481-4904-8AC2-E4C0C13C734E}" destId="{3DDEBA10-6BC2-4B60-A743-AF0B8BDD7F52}" srcOrd="1" destOrd="0" presId="urn:microsoft.com/office/officeart/2018/2/layout/IconVerticalSolidList"/>
    <dgm:cxn modelId="{61814B61-E945-4E97-99C1-DDD98CDC6E1B}" type="presParOf" srcId="{1383A0B8-8481-4904-8AC2-E4C0C13C734E}" destId="{76EC98D4-157F-401D-B581-7A87349418F9}" srcOrd="2" destOrd="0" presId="urn:microsoft.com/office/officeart/2018/2/layout/IconVerticalSolidList"/>
    <dgm:cxn modelId="{09C318B2-6D2A-413C-86B3-985050879B56}" type="presParOf" srcId="{76EC98D4-157F-401D-B581-7A87349418F9}" destId="{AFD2FE4E-3205-4F75-9A50-A6D23F1E6987}" srcOrd="0" destOrd="0" presId="urn:microsoft.com/office/officeart/2018/2/layout/IconVerticalSolidList"/>
    <dgm:cxn modelId="{DA4EC028-91F9-4A60-BD77-3030B79FE9DA}" type="presParOf" srcId="{76EC98D4-157F-401D-B581-7A87349418F9}" destId="{424BB313-E498-4BF2-919C-5A802953FEFB}" srcOrd="1" destOrd="0" presId="urn:microsoft.com/office/officeart/2018/2/layout/IconVerticalSolidList"/>
    <dgm:cxn modelId="{A0680DE7-105C-4903-ABE8-1AF3876ECEF5}" type="presParOf" srcId="{76EC98D4-157F-401D-B581-7A87349418F9}" destId="{407821EE-B2A2-414A-BA9F-02C44F28AF41}" srcOrd="2" destOrd="0" presId="urn:microsoft.com/office/officeart/2018/2/layout/IconVerticalSolidList"/>
    <dgm:cxn modelId="{6DB1B083-C7CB-430D-9C7F-EA2642828A88}" type="presParOf" srcId="{76EC98D4-157F-401D-B581-7A87349418F9}" destId="{BB1DE95E-001D-4B67-A000-84B44DFFCC19}" srcOrd="3" destOrd="0" presId="urn:microsoft.com/office/officeart/2018/2/layout/IconVerticalSolidList"/>
    <dgm:cxn modelId="{14589D9C-3BB3-43D3-BD9D-786573AE7318}" type="presParOf" srcId="{1383A0B8-8481-4904-8AC2-E4C0C13C734E}" destId="{F3A93FC3-FBDA-4FC7-AFF2-B1A37AA674CA}" srcOrd="3" destOrd="0" presId="urn:microsoft.com/office/officeart/2018/2/layout/IconVerticalSolidList"/>
    <dgm:cxn modelId="{CF65073C-FC4F-4110-A155-EAEBCB59CB1E}" type="presParOf" srcId="{1383A0B8-8481-4904-8AC2-E4C0C13C734E}" destId="{5374311D-FB3B-4D07-B4A0-373AAA8B80BA}" srcOrd="4" destOrd="0" presId="urn:microsoft.com/office/officeart/2018/2/layout/IconVerticalSolidList"/>
    <dgm:cxn modelId="{DD056AE7-0CDD-41BD-87A7-B2817F3AAF84}" type="presParOf" srcId="{5374311D-FB3B-4D07-B4A0-373AAA8B80BA}" destId="{C4C446DC-E82F-4881-ABD7-27B56D47F233}" srcOrd="0" destOrd="0" presId="urn:microsoft.com/office/officeart/2018/2/layout/IconVerticalSolidList"/>
    <dgm:cxn modelId="{BD03D2E4-7579-477B-BBCD-25CB4BB45389}" type="presParOf" srcId="{5374311D-FB3B-4D07-B4A0-373AAA8B80BA}" destId="{3318F1B3-3997-4BBF-BC11-D57B09EB6099}" srcOrd="1" destOrd="0" presId="urn:microsoft.com/office/officeart/2018/2/layout/IconVerticalSolidList"/>
    <dgm:cxn modelId="{7FE0B5F8-22A2-489C-A388-A81C9BA066D4}" type="presParOf" srcId="{5374311D-FB3B-4D07-B4A0-373AAA8B80BA}" destId="{A74A7EB7-EE64-4BE4-AC50-5CE9D3B8D939}" srcOrd="2" destOrd="0" presId="urn:microsoft.com/office/officeart/2018/2/layout/IconVerticalSolidList"/>
    <dgm:cxn modelId="{6D2CBAEE-A067-4ED6-AF98-ACD2413E404F}" type="presParOf" srcId="{5374311D-FB3B-4D07-B4A0-373AAA8B80BA}" destId="{F20E93B1-515A-4D82-9544-7DBD8E54F461}" srcOrd="3" destOrd="0" presId="urn:microsoft.com/office/officeart/2018/2/layout/IconVerticalSolidList"/>
    <dgm:cxn modelId="{A46FE329-A235-489E-A05F-BAF3111B7E8E}" type="presParOf" srcId="{1383A0B8-8481-4904-8AC2-E4C0C13C734E}" destId="{911BCA68-F461-46C6-AC09-7D0DC88D54EC}" srcOrd="5" destOrd="0" presId="urn:microsoft.com/office/officeart/2018/2/layout/IconVerticalSolidList"/>
    <dgm:cxn modelId="{0BB1F8DC-1983-48F3-8580-4C02DFA8F182}" type="presParOf" srcId="{1383A0B8-8481-4904-8AC2-E4C0C13C734E}" destId="{940DA230-43E1-48E5-B3A2-269ED1321B56}" srcOrd="6" destOrd="0" presId="urn:microsoft.com/office/officeart/2018/2/layout/IconVerticalSolidList"/>
    <dgm:cxn modelId="{57C3D401-99A6-4654-96EF-73429CB78F61}" type="presParOf" srcId="{940DA230-43E1-48E5-B3A2-269ED1321B56}" destId="{8DCE6E47-7102-422E-A179-85C6C322CC8A}" srcOrd="0" destOrd="0" presId="urn:microsoft.com/office/officeart/2018/2/layout/IconVerticalSolidList"/>
    <dgm:cxn modelId="{98006301-4F3C-4BFD-9F43-60CC5862A7D3}" type="presParOf" srcId="{940DA230-43E1-48E5-B3A2-269ED1321B56}" destId="{C89551BC-D31D-434B-8925-BC7A201E1CD3}" srcOrd="1" destOrd="0" presId="urn:microsoft.com/office/officeart/2018/2/layout/IconVerticalSolidList"/>
    <dgm:cxn modelId="{360E22EA-BC8E-4E39-81D7-33AD1186C2B6}" type="presParOf" srcId="{940DA230-43E1-48E5-B3A2-269ED1321B56}" destId="{74AEA10B-C272-43DD-941A-627B2161AA3A}" srcOrd="2" destOrd="0" presId="urn:microsoft.com/office/officeart/2018/2/layout/IconVerticalSolidList"/>
    <dgm:cxn modelId="{90AA3FE6-5E45-4A53-8691-89E59A4734C8}" type="presParOf" srcId="{940DA230-43E1-48E5-B3A2-269ED1321B56}" destId="{A6C9A043-D61C-48F8-9353-7AAEF661C6D2}" srcOrd="3" destOrd="0" presId="urn:microsoft.com/office/officeart/2018/2/layout/IconVerticalSolidList"/>
    <dgm:cxn modelId="{49FDBA04-A067-4020-8569-37A4154BACFE}" type="presParOf" srcId="{1383A0B8-8481-4904-8AC2-E4C0C13C734E}" destId="{18C02661-F3AE-495B-8BB5-CAB3AC3FF56E}" srcOrd="7" destOrd="0" presId="urn:microsoft.com/office/officeart/2018/2/layout/IconVerticalSolidList"/>
    <dgm:cxn modelId="{9760E6A2-C5C6-4FD7-83A8-92C6D89FDD5C}" type="presParOf" srcId="{1383A0B8-8481-4904-8AC2-E4C0C13C734E}" destId="{F11C7DF0-36AF-42EF-81C4-28525F1BD2C7}" srcOrd="8" destOrd="0" presId="urn:microsoft.com/office/officeart/2018/2/layout/IconVerticalSolidList"/>
    <dgm:cxn modelId="{95352F9A-71B5-4A46-AFB0-9871DAED4471}" type="presParOf" srcId="{F11C7DF0-36AF-42EF-81C4-28525F1BD2C7}" destId="{F4B32516-2202-4DB5-96AB-6CFC833ECBD1}" srcOrd="0" destOrd="0" presId="urn:microsoft.com/office/officeart/2018/2/layout/IconVerticalSolidList"/>
    <dgm:cxn modelId="{8C81E594-E878-4F59-A91F-22CE254A1928}" type="presParOf" srcId="{F11C7DF0-36AF-42EF-81C4-28525F1BD2C7}" destId="{EC45471A-3FA9-4F1B-A3E0-6DCE6593D49E}" srcOrd="1" destOrd="0" presId="urn:microsoft.com/office/officeart/2018/2/layout/IconVerticalSolidList"/>
    <dgm:cxn modelId="{8F4B4581-D2E5-4FC1-BE9E-A7E90CD3A783}" type="presParOf" srcId="{F11C7DF0-36AF-42EF-81C4-28525F1BD2C7}" destId="{B17C46CB-2549-4C96-B7BE-D430D33FA3A1}" srcOrd="2" destOrd="0" presId="urn:microsoft.com/office/officeart/2018/2/layout/IconVerticalSolidList"/>
    <dgm:cxn modelId="{196B0BB7-7078-425F-B943-05FD7BB4D0B4}" type="presParOf" srcId="{F11C7DF0-36AF-42EF-81C4-28525F1BD2C7}" destId="{9C7D870F-A139-49E4-A8B6-D0E1565BB90B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3830436D-0413-4E46-88DB-5D6F0601E6D2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bg_colorful5" csCatId="colorful" phldr="1"/>
      <dgm:spPr/>
      <dgm:t>
        <a:bodyPr/>
        <a:lstStyle/>
        <a:p>
          <a:endParaRPr lang="en-US"/>
        </a:p>
      </dgm:t>
    </dgm:pt>
    <dgm:pt modelId="{04F2A1DD-972A-438F-986B-2DC5E11452C2}">
      <dgm:prSet custT="1"/>
      <dgm:spPr/>
      <dgm:t>
        <a:bodyPr/>
        <a:lstStyle/>
        <a:p>
          <a:pPr>
            <a:lnSpc>
              <a:spcPct val="100000"/>
            </a:lnSpc>
          </a:pPr>
          <a:r>
            <a:rPr lang="nl-NL" sz="2400" dirty="0"/>
            <a:t>Maken opdracht 63, 67 en 70</a:t>
          </a:r>
          <a:endParaRPr lang="en-US" sz="2400" dirty="0"/>
        </a:p>
      </dgm:t>
    </dgm:pt>
    <dgm:pt modelId="{DE387450-92BD-4CD6-A4E6-6B848F04677B}" type="parTrans" cxnId="{5C2574C2-9644-4509-9A11-FE6A06925A73}">
      <dgm:prSet/>
      <dgm:spPr/>
      <dgm:t>
        <a:bodyPr/>
        <a:lstStyle/>
        <a:p>
          <a:endParaRPr lang="en-US" sz="2400"/>
        </a:p>
      </dgm:t>
    </dgm:pt>
    <dgm:pt modelId="{91E83586-8FE8-448F-9274-38A8EEB8DB92}" type="sibTrans" cxnId="{5C2574C2-9644-4509-9A11-FE6A06925A73}">
      <dgm:prSet/>
      <dgm:spPr/>
      <dgm:t>
        <a:bodyPr/>
        <a:lstStyle/>
        <a:p>
          <a:endParaRPr lang="en-US" sz="2400"/>
        </a:p>
      </dgm:t>
    </dgm:pt>
    <dgm:pt modelId="{70C0BD0D-2377-456A-B72A-669E4D12EB4E}">
      <dgm:prSet custT="1"/>
      <dgm:spPr/>
      <dgm:t>
        <a:bodyPr/>
        <a:lstStyle/>
        <a:p>
          <a:pPr>
            <a:lnSpc>
              <a:spcPct val="100000"/>
            </a:lnSpc>
          </a:pPr>
          <a:r>
            <a:rPr lang="nl-NL" sz="2400" dirty="0"/>
            <a:t>Kijk de uitlegvideo op de site	</a:t>
          </a:r>
          <a:r>
            <a:rPr lang="nl-NL" sz="2400" dirty="0">
              <a:sym typeface="Wingdings" panose="05000000000000000000" pitchFamily="2" charset="2"/>
            </a:rPr>
            <a:t> </a:t>
          </a:r>
          <a:r>
            <a:rPr lang="nl-NL" sz="2400" dirty="0"/>
            <a:t>Paragraaf 4.5: </a:t>
          </a:r>
          <a:r>
            <a:rPr lang="nl-NL" sz="2400" dirty="0">
              <a:sym typeface="Wingdings" panose="05000000000000000000" pitchFamily="2" charset="2"/>
            </a:rPr>
            <a:t> Uitlegvideo’s</a:t>
          </a:r>
          <a:endParaRPr lang="en-US" sz="2400" dirty="0"/>
        </a:p>
      </dgm:t>
    </dgm:pt>
    <dgm:pt modelId="{F402DC52-1EC5-410B-9AF9-3C06A62B17D5}" type="parTrans" cxnId="{143791AB-B469-444B-9A87-ACF5EB27DBD9}">
      <dgm:prSet/>
      <dgm:spPr/>
      <dgm:t>
        <a:bodyPr/>
        <a:lstStyle/>
        <a:p>
          <a:endParaRPr lang="en-US" sz="2400"/>
        </a:p>
      </dgm:t>
    </dgm:pt>
    <dgm:pt modelId="{A70CED0D-767E-46DD-B19D-B4F901BBDC53}" type="sibTrans" cxnId="{143791AB-B469-444B-9A87-ACF5EB27DBD9}">
      <dgm:prSet/>
      <dgm:spPr/>
      <dgm:t>
        <a:bodyPr/>
        <a:lstStyle/>
        <a:p>
          <a:endParaRPr lang="en-US" sz="2400"/>
        </a:p>
      </dgm:t>
    </dgm:pt>
    <dgm:pt modelId="{54E22A1B-4B7E-4C7F-B2F5-8DE5C47AFA0D}">
      <dgm:prSet custT="1"/>
      <dgm:spPr/>
      <dgm:t>
        <a:bodyPr/>
        <a:lstStyle/>
        <a:p>
          <a:pPr>
            <a:lnSpc>
              <a:spcPct val="100000"/>
            </a:lnSpc>
          </a:pPr>
          <a:r>
            <a:rPr lang="nl-NL" sz="2400" dirty="0"/>
            <a:t>Je moet de vergadering verlaten!</a:t>
          </a:r>
          <a:endParaRPr lang="en-US" sz="2400" dirty="0"/>
        </a:p>
      </dgm:t>
    </dgm:pt>
    <dgm:pt modelId="{450CFAF5-8F7D-434D-B75C-D16D39A51A48}" type="parTrans" cxnId="{6EDC0140-EFB5-46F0-A4A3-75836154D23E}">
      <dgm:prSet/>
      <dgm:spPr/>
      <dgm:t>
        <a:bodyPr/>
        <a:lstStyle/>
        <a:p>
          <a:endParaRPr lang="en-US" sz="2400"/>
        </a:p>
      </dgm:t>
    </dgm:pt>
    <dgm:pt modelId="{B6E37A12-7302-44F4-B3F9-BCBD7270FFB8}" type="sibTrans" cxnId="{6EDC0140-EFB5-46F0-A4A3-75836154D23E}">
      <dgm:prSet/>
      <dgm:spPr/>
      <dgm:t>
        <a:bodyPr/>
        <a:lstStyle/>
        <a:p>
          <a:endParaRPr lang="en-US" sz="2400"/>
        </a:p>
      </dgm:t>
    </dgm:pt>
    <dgm:pt modelId="{DCB087B9-22D3-4640-9AD2-41885157DD62}">
      <dgm:prSet custT="1"/>
      <dgm:spPr/>
      <dgm:t>
        <a:bodyPr/>
        <a:lstStyle/>
        <a:p>
          <a:pPr>
            <a:lnSpc>
              <a:spcPct val="100000"/>
            </a:lnSpc>
          </a:pPr>
          <a:r>
            <a:rPr lang="nl-NL" sz="2400" dirty="0"/>
            <a:t>Bij vragen kom je terug in de vergadering</a:t>
          </a:r>
          <a:endParaRPr lang="en-US" sz="2400" dirty="0"/>
        </a:p>
      </dgm:t>
    </dgm:pt>
    <dgm:pt modelId="{A2B43265-B4C5-4CD5-AF1B-A63C105BB3AA}" type="parTrans" cxnId="{3DBB662F-DC8F-46E2-9C4C-0AD03C6E506C}">
      <dgm:prSet/>
      <dgm:spPr/>
      <dgm:t>
        <a:bodyPr/>
        <a:lstStyle/>
        <a:p>
          <a:endParaRPr lang="en-US" sz="2400"/>
        </a:p>
      </dgm:t>
    </dgm:pt>
    <dgm:pt modelId="{7CFC5CE0-7147-4C29-B7AF-C78E33FFBAF7}" type="sibTrans" cxnId="{3DBB662F-DC8F-46E2-9C4C-0AD03C6E506C}">
      <dgm:prSet/>
      <dgm:spPr/>
      <dgm:t>
        <a:bodyPr/>
        <a:lstStyle/>
        <a:p>
          <a:endParaRPr lang="en-US" sz="2400"/>
        </a:p>
      </dgm:t>
    </dgm:pt>
    <dgm:pt modelId="{A52EC2DF-5434-494E-9DD4-F20EE05B17AF}">
      <dgm:prSet custT="1"/>
      <dgm:spPr/>
      <dgm:t>
        <a:bodyPr/>
        <a:lstStyle/>
        <a:p>
          <a:pPr>
            <a:lnSpc>
              <a:spcPct val="100000"/>
            </a:lnSpc>
          </a:pPr>
          <a:r>
            <a:rPr lang="nl-NL" sz="2400" dirty="0"/>
            <a:t>Klaar ? Rest van de tijd is pauze</a:t>
          </a:r>
          <a:endParaRPr lang="en-US" sz="2400" dirty="0"/>
        </a:p>
      </dgm:t>
    </dgm:pt>
    <dgm:pt modelId="{F67491FC-19B6-4446-9806-EC2F5715539D}" type="parTrans" cxnId="{350F6CD4-FC44-4033-BEC4-58476AC87057}">
      <dgm:prSet/>
      <dgm:spPr/>
      <dgm:t>
        <a:bodyPr/>
        <a:lstStyle/>
        <a:p>
          <a:endParaRPr lang="en-US" sz="2400"/>
        </a:p>
      </dgm:t>
    </dgm:pt>
    <dgm:pt modelId="{A79CF606-ADDF-4423-A67D-3DD62156ED34}" type="sibTrans" cxnId="{350F6CD4-FC44-4033-BEC4-58476AC87057}">
      <dgm:prSet/>
      <dgm:spPr/>
      <dgm:t>
        <a:bodyPr/>
        <a:lstStyle/>
        <a:p>
          <a:endParaRPr lang="en-US" sz="2400"/>
        </a:p>
      </dgm:t>
    </dgm:pt>
    <dgm:pt modelId="{B00E6206-2A0C-483E-8B81-AB8AE3A9AD52}">
      <dgm:prSet custT="1"/>
      <dgm:spPr/>
      <dgm:t>
        <a:bodyPr/>
        <a:lstStyle/>
        <a:p>
          <a:pPr>
            <a:lnSpc>
              <a:spcPct val="100000"/>
            </a:lnSpc>
          </a:pPr>
          <a:r>
            <a:rPr lang="nl-NL" sz="2400" noProof="0" dirty="0"/>
            <a:t>10 minuten de tijd</a:t>
          </a:r>
        </a:p>
      </dgm:t>
    </dgm:pt>
    <dgm:pt modelId="{A5FD778A-F45F-4AA3-AC07-822C83A56A17}" type="parTrans" cxnId="{21E6AD75-4421-42D1-A116-543BB9C56F24}">
      <dgm:prSet/>
      <dgm:spPr/>
      <dgm:t>
        <a:bodyPr/>
        <a:lstStyle/>
        <a:p>
          <a:endParaRPr lang="nl-NL"/>
        </a:p>
      </dgm:t>
    </dgm:pt>
    <dgm:pt modelId="{CFD537B3-8B1F-45A4-B6E0-0CCB375AB678}" type="sibTrans" cxnId="{21E6AD75-4421-42D1-A116-543BB9C56F24}">
      <dgm:prSet/>
      <dgm:spPr/>
      <dgm:t>
        <a:bodyPr/>
        <a:lstStyle/>
        <a:p>
          <a:endParaRPr lang="nl-NL"/>
        </a:p>
      </dgm:t>
    </dgm:pt>
    <dgm:pt modelId="{1383A0B8-8481-4904-8AC2-E4C0C13C734E}" type="pres">
      <dgm:prSet presAssocID="{3830436D-0413-4E46-88DB-5D6F0601E6D2}" presName="root" presStyleCnt="0">
        <dgm:presLayoutVars>
          <dgm:dir/>
          <dgm:resizeHandles val="exact"/>
        </dgm:presLayoutVars>
      </dgm:prSet>
      <dgm:spPr/>
    </dgm:pt>
    <dgm:pt modelId="{76EC98D4-157F-401D-B581-7A87349418F9}" type="pres">
      <dgm:prSet presAssocID="{70C0BD0D-2377-456A-B72A-669E4D12EB4E}" presName="compNode" presStyleCnt="0"/>
      <dgm:spPr/>
    </dgm:pt>
    <dgm:pt modelId="{AFD2FE4E-3205-4F75-9A50-A6D23F1E6987}" type="pres">
      <dgm:prSet presAssocID="{70C0BD0D-2377-456A-B72A-669E4D12EB4E}" presName="bgRect" presStyleLbl="bgShp" presStyleIdx="0" presStyleCnt="6"/>
      <dgm:spPr/>
    </dgm:pt>
    <dgm:pt modelId="{424BB313-E498-4BF2-919C-5A802953FEFB}" type="pres">
      <dgm:prSet presAssocID="{70C0BD0D-2377-456A-B72A-669E4D12EB4E}" presName="iconRect" presStyleLbl="node1" presStyleIdx="0" presStyleCnt="6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Stopwatch"/>
        </a:ext>
      </dgm:extLst>
    </dgm:pt>
    <dgm:pt modelId="{407821EE-B2A2-414A-BA9F-02C44F28AF41}" type="pres">
      <dgm:prSet presAssocID="{70C0BD0D-2377-456A-B72A-669E4D12EB4E}" presName="spaceRect" presStyleCnt="0"/>
      <dgm:spPr/>
    </dgm:pt>
    <dgm:pt modelId="{BB1DE95E-001D-4B67-A000-84B44DFFCC19}" type="pres">
      <dgm:prSet presAssocID="{70C0BD0D-2377-456A-B72A-669E4D12EB4E}" presName="parTx" presStyleLbl="revTx" presStyleIdx="0" presStyleCnt="6">
        <dgm:presLayoutVars>
          <dgm:chMax val="0"/>
          <dgm:chPref val="0"/>
        </dgm:presLayoutVars>
      </dgm:prSet>
      <dgm:spPr/>
    </dgm:pt>
    <dgm:pt modelId="{F3A93FC3-FBDA-4FC7-AFF2-B1A37AA674CA}" type="pres">
      <dgm:prSet presAssocID="{A70CED0D-767E-46DD-B19D-B4F901BBDC53}" presName="sibTrans" presStyleCnt="0"/>
      <dgm:spPr/>
    </dgm:pt>
    <dgm:pt modelId="{AAFEFE4B-41C5-429E-AB27-AAE36433751F}" type="pres">
      <dgm:prSet presAssocID="{04F2A1DD-972A-438F-986B-2DC5E11452C2}" presName="compNode" presStyleCnt="0"/>
      <dgm:spPr/>
    </dgm:pt>
    <dgm:pt modelId="{2A4F8640-8A22-4401-9279-734C47EFE66D}" type="pres">
      <dgm:prSet presAssocID="{04F2A1DD-972A-438F-986B-2DC5E11452C2}" presName="bgRect" presStyleLbl="bgShp" presStyleIdx="1" presStyleCnt="6"/>
      <dgm:spPr/>
    </dgm:pt>
    <dgm:pt modelId="{0F51D1C9-A7AD-4474-B94C-7367A26CE8EB}" type="pres">
      <dgm:prSet presAssocID="{04F2A1DD-972A-438F-986B-2DC5E11452C2}" presName="iconRect" presStyleLbl="node1" presStyleIdx="1" presStyleCnt="6"/>
      <dgm:spPr>
        <a:blipFill>
          <a:blip xmlns:r="http://schemas.openxmlformats.org/officeDocument/2006/relationships"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Speltactiekboekje"/>
        </a:ext>
      </dgm:extLst>
    </dgm:pt>
    <dgm:pt modelId="{3B2E6B47-9FD3-473D-8125-799AE7DE1E77}" type="pres">
      <dgm:prSet presAssocID="{04F2A1DD-972A-438F-986B-2DC5E11452C2}" presName="spaceRect" presStyleCnt="0"/>
      <dgm:spPr/>
    </dgm:pt>
    <dgm:pt modelId="{0A95A724-7FB2-4A5E-ABDC-37AE9A4EA469}" type="pres">
      <dgm:prSet presAssocID="{04F2A1DD-972A-438F-986B-2DC5E11452C2}" presName="parTx" presStyleLbl="revTx" presStyleIdx="1" presStyleCnt="6">
        <dgm:presLayoutVars>
          <dgm:chMax val="0"/>
          <dgm:chPref val="0"/>
        </dgm:presLayoutVars>
      </dgm:prSet>
      <dgm:spPr/>
    </dgm:pt>
    <dgm:pt modelId="{3DDEBA10-6BC2-4B60-A743-AF0B8BDD7F52}" type="pres">
      <dgm:prSet presAssocID="{91E83586-8FE8-448F-9274-38A8EEB8DB92}" presName="sibTrans" presStyleCnt="0"/>
      <dgm:spPr/>
    </dgm:pt>
    <dgm:pt modelId="{84E85FDA-65DC-43D9-807E-62C18D248C01}" type="pres">
      <dgm:prSet presAssocID="{B00E6206-2A0C-483E-8B81-AB8AE3A9AD52}" presName="compNode" presStyleCnt="0"/>
      <dgm:spPr/>
    </dgm:pt>
    <dgm:pt modelId="{CB5F9ADD-1BF3-4D68-8890-5037E051F77A}" type="pres">
      <dgm:prSet presAssocID="{B00E6206-2A0C-483E-8B81-AB8AE3A9AD52}" presName="bgRect" presStyleLbl="bgShp" presStyleIdx="2" presStyleCnt="6"/>
      <dgm:spPr/>
    </dgm:pt>
    <dgm:pt modelId="{24BD3B73-DCF7-4B7D-8F4E-A52DBC2D49B5}" type="pres">
      <dgm:prSet presAssocID="{B00E6206-2A0C-483E-8B81-AB8AE3A9AD52}" presName="iconRect" presStyleLbl="node1" presStyleIdx="2" presStyleCnt="6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Stopwatch"/>
        </a:ext>
      </dgm:extLst>
    </dgm:pt>
    <dgm:pt modelId="{EB225318-E204-4EFD-9490-0A193A3CB4AC}" type="pres">
      <dgm:prSet presAssocID="{B00E6206-2A0C-483E-8B81-AB8AE3A9AD52}" presName="spaceRect" presStyleCnt="0"/>
      <dgm:spPr/>
    </dgm:pt>
    <dgm:pt modelId="{1967E918-E446-4F46-BC70-DEAF1FCC07D6}" type="pres">
      <dgm:prSet presAssocID="{B00E6206-2A0C-483E-8B81-AB8AE3A9AD52}" presName="parTx" presStyleLbl="revTx" presStyleIdx="2" presStyleCnt="6">
        <dgm:presLayoutVars>
          <dgm:chMax val="0"/>
          <dgm:chPref val="0"/>
        </dgm:presLayoutVars>
      </dgm:prSet>
      <dgm:spPr/>
    </dgm:pt>
    <dgm:pt modelId="{4FC119D8-BE82-4DA6-AA88-E7511DB559FA}" type="pres">
      <dgm:prSet presAssocID="{CFD537B3-8B1F-45A4-B6E0-0CCB375AB678}" presName="sibTrans" presStyleCnt="0"/>
      <dgm:spPr/>
    </dgm:pt>
    <dgm:pt modelId="{5374311D-FB3B-4D07-B4A0-373AAA8B80BA}" type="pres">
      <dgm:prSet presAssocID="{54E22A1B-4B7E-4C7F-B2F5-8DE5C47AFA0D}" presName="compNode" presStyleCnt="0"/>
      <dgm:spPr/>
    </dgm:pt>
    <dgm:pt modelId="{C4C446DC-E82F-4881-ABD7-27B56D47F233}" type="pres">
      <dgm:prSet presAssocID="{54E22A1B-4B7E-4C7F-B2F5-8DE5C47AFA0D}" presName="bgRect" presStyleLbl="bgShp" presStyleIdx="3" presStyleCnt="6"/>
      <dgm:spPr/>
    </dgm:pt>
    <dgm:pt modelId="{3318F1B3-3997-4BBF-BC11-D57B09EB6099}" type="pres">
      <dgm:prSet presAssocID="{54E22A1B-4B7E-4C7F-B2F5-8DE5C47AFA0D}" presName="iconRect" presStyleLbl="node1" presStyleIdx="3" presStyleCnt="6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Waarschuwing"/>
        </a:ext>
      </dgm:extLst>
    </dgm:pt>
    <dgm:pt modelId="{A74A7EB7-EE64-4BE4-AC50-5CE9D3B8D939}" type="pres">
      <dgm:prSet presAssocID="{54E22A1B-4B7E-4C7F-B2F5-8DE5C47AFA0D}" presName="spaceRect" presStyleCnt="0"/>
      <dgm:spPr/>
    </dgm:pt>
    <dgm:pt modelId="{F20E93B1-515A-4D82-9544-7DBD8E54F461}" type="pres">
      <dgm:prSet presAssocID="{54E22A1B-4B7E-4C7F-B2F5-8DE5C47AFA0D}" presName="parTx" presStyleLbl="revTx" presStyleIdx="3" presStyleCnt="6">
        <dgm:presLayoutVars>
          <dgm:chMax val="0"/>
          <dgm:chPref val="0"/>
        </dgm:presLayoutVars>
      </dgm:prSet>
      <dgm:spPr/>
    </dgm:pt>
    <dgm:pt modelId="{911BCA68-F461-46C6-AC09-7D0DC88D54EC}" type="pres">
      <dgm:prSet presAssocID="{B6E37A12-7302-44F4-B3F9-BCBD7270FFB8}" presName="sibTrans" presStyleCnt="0"/>
      <dgm:spPr/>
    </dgm:pt>
    <dgm:pt modelId="{940DA230-43E1-48E5-B3A2-269ED1321B56}" type="pres">
      <dgm:prSet presAssocID="{DCB087B9-22D3-4640-9AD2-41885157DD62}" presName="compNode" presStyleCnt="0"/>
      <dgm:spPr/>
    </dgm:pt>
    <dgm:pt modelId="{8DCE6E47-7102-422E-A179-85C6C322CC8A}" type="pres">
      <dgm:prSet presAssocID="{DCB087B9-22D3-4640-9AD2-41885157DD62}" presName="bgRect" presStyleLbl="bgShp" presStyleIdx="4" presStyleCnt="6"/>
      <dgm:spPr/>
    </dgm:pt>
    <dgm:pt modelId="{C89551BC-D31D-434B-8925-BC7A201E1CD3}" type="pres">
      <dgm:prSet presAssocID="{DCB087B9-22D3-4640-9AD2-41885157DD62}" presName="iconRect" presStyleLbl="node1" presStyleIdx="4" presStyleCnt="6"/>
      <dgm:spPr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Help"/>
        </a:ext>
      </dgm:extLst>
    </dgm:pt>
    <dgm:pt modelId="{74AEA10B-C272-43DD-941A-627B2161AA3A}" type="pres">
      <dgm:prSet presAssocID="{DCB087B9-22D3-4640-9AD2-41885157DD62}" presName="spaceRect" presStyleCnt="0"/>
      <dgm:spPr/>
    </dgm:pt>
    <dgm:pt modelId="{A6C9A043-D61C-48F8-9353-7AAEF661C6D2}" type="pres">
      <dgm:prSet presAssocID="{DCB087B9-22D3-4640-9AD2-41885157DD62}" presName="parTx" presStyleLbl="revTx" presStyleIdx="4" presStyleCnt="6">
        <dgm:presLayoutVars>
          <dgm:chMax val="0"/>
          <dgm:chPref val="0"/>
        </dgm:presLayoutVars>
      </dgm:prSet>
      <dgm:spPr/>
    </dgm:pt>
    <dgm:pt modelId="{18C02661-F3AE-495B-8BB5-CAB3AC3FF56E}" type="pres">
      <dgm:prSet presAssocID="{7CFC5CE0-7147-4C29-B7AF-C78E33FFBAF7}" presName="sibTrans" presStyleCnt="0"/>
      <dgm:spPr/>
    </dgm:pt>
    <dgm:pt modelId="{F11C7DF0-36AF-42EF-81C4-28525F1BD2C7}" type="pres">
      <dgm:prSet presAssocID="{A52EC2DF-5434-494E-9DD4-F20EE05B17AF}" presName="compNode" presStyleCnt="0"/>
      <dgm:spPr/>
    </dgm:pt>
    <dgm:pt modelId="{F4B32516-2202-4DB5-96AB-6CFC833ECBD1}" type="pres">
      <dgm:prSet presAssocID="{A52EC2DF-5434-494E-9DD4-F20EE05B17AF}" presName="bgRect" presStyleLbl="bgShp" presStyleIdx="5" presStyleCnt="6"/>
      <dgm:spPr/>
    </dgm:pt>
    <dgm:pt modelId="{EC45471A-3FA9-4F1B-A3E0-6DCE6593D49E}" type="pres">
      <dgm:prSet presAssocID="{A52EC2DF-5434-494E-9DD4-F20EE05B17AF}" presName="iconRect" presStyleLbl="node1" presStyleIdx="5" presStyleCnt="6"/>
      <dgm:spPr>
        <a:blipFill>
          <a:blip xmlns:r="http://schemas.openxmlformats.org/officeDocument/2006/relationships"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Onderbreken"/>
        </a:ext>
      </dgm:extLst>
    </dgm:pt>
    <dgm:pt modelId="{B17C46CB-2549-4C96-B7BE-D430D33FA3A1}" type="pres">
      <dgm:prSet presAssocID="{A52EC2DF-5434-494E-9DD4-F20EE05B17AF}" presName="spaceRect" presStyleCnt="0"/>
      <dgm:spPr/>
    </dgm:pt>
    <dgm:pt modelId="{9C7D870F-A139-49E4-A8B6-D0E1565BB90B}" type="pres">
      <dgm:prSet presAssocID="{A52EC2DF-5434-494E-9DD4-F20EE05B17AF}" presName="parTx" presStyleLbl="revTx" presStyleIdx="5" presStyleCnt="6">
        <dgm:presLayoutVars>
          <dgm:chMax val="0"/>
          <dgm:chPref val="0"/>
        </dgm:presLayoutVars>
      </dgm:prSet>
      <dgm:spPr/>
    </dgm:pt>
  </dgm:ptLst>
  <dgm:cxnLst>
    <dgm:cxn modelId="{3DBB662F-DC8F-46E2-9C4C-0AD03C6E506C}" srcId="{3830436D-0413-4E46-88DB-5D6F0601E6D2}" destId="{DCB087B9-22D3-4640-9AD2-41885157DD62}" srcOrd="4" destOrd="0" parTransId="{A2B43265-B4C5-4CD5-AF1B-A63C105BB3AA}" sibTransId="{7CFC5CE0-7147-4C29-B7AF-C78E33FFBAF7}"/>
    <dgm:cxn modelId="{6EDC0140-EFB5-46F0-A4A3-75836154D23E}" srcId="{3830436D-0413-4E46-88DB-5D6F0601E6D2}" destId="{54E22A1B-4B7E-4C7F-B2F5-8DE5C47AFA0D}" srcOrd="3" destOrd="0" parTransId="{450CFAF5-8F7D-434D-B75C-D16D39A51A48}" sibTransId="{B6E37A12-7302-44F4-B3F9-BCBD7270FFB8}"/>
    <dgm:cxn modelId="{4812A45C-5AA3-42DC-8396-B2B226F6F24B}" type="presOf" srcId="{B00E6206-2A0C-483E-8B81-AB8AE3A9AD52}" destId="{1967E918-E446-4F46-BC70-DEAF1FCC07D6}" srcOrd="0" destOrd="0" presId="urn:microsoft.com/office/officeart/2018/2/layout/IconVerticalSolidList"/>
    <dgm:cxn modelId="{4CBE5371-C93E-4950-A59B-CFFD4917C8F3}" type="presOf" srcId="{DCB087B9-22D3-4640-9AD2-41885157DD62}" destId="{A6C9A043-D61C-48F8-9353-7AAEF661C6D2}" srcOrd="0" destOrd="0" presId="urn:microsoft.com/office/officeart/2018/2/layout/IconVerticalSolidList"/>
    <dgm:cxn modelId="{21E6AD75-4421-42D1-A116-543BB9C56F24}" srcId="{3830436D-0413-4E46-88DB-5D6F0601E6D2}" destId="{B00E6206-2A0C-483E-8B81-AB8AE3A9AD52}" srcOrd="2" destOrd="0" parTransId="{A5FD778A-F45F-4AA3-AC07-822C83A56A17}" sibTransId="{CFD537B3-8B1F-45A4-B6E0-0CCB375AB678}"/>
    <dgm:cxn modelId="{D6087884-FFA6-454D-8C33-887CEC3770F6}" type="presOf" srcId="{70C0BD0D-2377-456A-B72A-669E4D12EB4E}" destId="{BB1DE95E-001D-4B67-A000-84B44DFFCC19}" srcOrd="0" destOrd="0" presId="urn:microsoft.com/office/officeart/2018/2/layout/IconVerticalSolidList"/>
    <dgm:cxn modelId="{143791AB-B469-444B-9A87-ACF5EB27DBD9}" srcId="{3830436D-0413-4E46-88DB-5D6F0601E6D2}" destId="{70C0BD0D-2377-456A-B72A-669E4D12EB4E}" srcOrd="0" destOrd="0" parTransId="{F402DC52-1EC5-410B-9AF9-3C06A62B17D5}" sibTransId="{A70CED0D-767E-46DD-B19D-B4F901BBDC53}"/>
    <dgm:cxn modelId="{5C2574C2-9644-4509-9A11-FE6A06925A73}" srcId="{3830436D-0413-4E46-88DB-5D6F0601E6D2}" destId="{04F2A1DD-972A-438F-986B-2DC5E11452C2}" srcOrd="1" destOrd="0" parTransId="{DE387450-92BD-4CD6-A4E6-6B848F04677B}" sibTransId="{91E83586-8FE8-448F-9274-38A8EEB8DB92}"/>
    <dgm:cxn modelId="{C5B956C9-F3DC-476A-B668-D1E9CE7C8E7D}" type="presOf" srcId="{3830436D-0413-4E46-88DB-5D6F0601E6D2}" destId="{1383A0B8-8481-4904-8AC2-E4C0C13C734E}" srcOrd="0" destOrd="0" presId="urn:microsoft.com/office/officeart/2018/2/layout/IconVerticalSolidList"/>
    <dgm:cxn modelId="{D9312BD2-5F65-40B8-8F1A-EC537DD0DE4D}" type="presOf" srcId="{04F2A1DD-972A-438F-986B-2DC5E11452C2}" destId="{0A95A724-7FB2-4A5E-ABDC-37AE9A4EA469}" srcOrd="0" destOrd="0" presId="urn:microsoft.com/office/officeart/2018/2/layout/IconVerticalSolidList"/>
    <dgm:cxn modelId="{350F6CD4-FC44-4033-BEC4-58476AC87057}" srcId="{3830436D-0413-4E46-88DB-5D6F0601E6D2}" destId="{A52EC2DF-5434-494E-9DD4-F20EE05B17AF}" srcOrd="5" destOrd="0" parTransId="{F67491FC-19B6-4446-9806-EC2F5715539D}" sibTransId="{A79CF606-ADDF-4423-A67D-3DD62156ED34}"/>
    <dgm:cxn modelId="{AE3AE0DA-893B-42EA-9E9B-241F87B0BC70}" type="presOf" srcId="{54E22A1B-4B7E-4C7F-B2F5-8DE5C47AFA0D}" destId="{F20E93B1-515A-4D82-9544-7DBD8E54F461}" srcOrd="0" destOrd="0" presId="urn:microsoft.com/office/officeart/2018/2/layout/IconVerticalSolidList"/>
    <dgm:cxn modelId="{D81B11F4-DCAE-42C1-A7FD-D85A4ACD0E65}" type="presOf" srcId="{A52EC2DF-5434-494E-9DD4-F20EE05B17AF}" destId="{9C7D870F-A139-49E4-A8B6-D0E1565BB90B}" srcOrd="0" destOrd="0" presId="urn:microsoft.com/office/officeart/2018/2/layout/IconVerticalSolidList"/>
    <dgm:cxn modelId="{9B2E3353-F9D9-4E73-8CA3-3D4B2E536A9B}" type="presParOf" srcId="{1383A0B8-8481-4904-8AC2-E4C0C13C734E}" destId="{76EC98D4-157F-401D-B581-7A87349418F9}" srcOrd="0" destOrd="0" presId="urn:microsoft.com/office/officeart/2018/2/layout/IconVerticalSolidList"/>
    <dgm:cxn modelId="{42E1A7DF-71FE-4120-BC1A-AD07C06A7B0A}" type="presParOf" srcId="{76EC98D4-157F-401D-B581-7A87349418F9}" destId="{AFD2FE4E-3205-4F75-9A50-A6D23F1E6987}" srcOrd="0" destOrd="0" presId="urn:microsoft.com/office/officeart/2018/2/layout/IconVerticalSolidList"/>
    <dgm:cxn modelId="{CF32706C-8AAC-46E3-AB0A-24BB2F0CD65C}" type="presParOf" srcId="{76EC98D4-157F-401D-B581-7A87349418F9}" destId="{424BB313-E498-4BF2-919C-5A802953FEFB}" srcOrd="1" destOrd="0" presId="urn:microsoft.com/office/officeart/2018/2/layout/IconVerticalSolidList"/>
    <dgm:cxn modelId="{DDF3FC0E-1EB3-4849-80C6-5D97905EBADA}" type="presParOf" srcId="{76EC98D4-157F-401D-B581-7A87349418F9}" destId="{407821EE-B2A2-414A-BA9F-02C44F28AF41}" srcOrd="2" destOrd="0" presId="urn:microsoft.com/office/officeart/2018/2/layout/IconVerticalSolidList"/>
    <dgm:cxn modelId="{9F9B470F-D633-4007-BAD5-A1D89C92160B}" type="presParOf" srcId="{76EC98D4-157F-401D-B581-7A87349418F9}" destId="{BB1DE95E-001D-4B67-A000-84B44DFFCC19}" srcOrd="3" destOrd="0" presId="urn:microsoft.com/office/officeart/2018/2/layout/IconVerticalSolidList"/>
    <dgm:cxn modelId="{D9D64073-13E0-44E8-905D-873EDC5A2A85}" type="presParOf" srcId="{1383A0B8-8481-4904-8AC2-E4C0C13C734E}" destId="{F3A93FC3-FBDA-4FC7-AFF2-B1A37AA674CA}" srcOrd="1" destOrd="0" presId="urn:microsoft.com/office/officeart/2018/2/layout/IconVerticalSolidList"/>
    <dgm:cxn modelId="{EA6FE877-7929-42A9-A1DD-D6CD0C67E158}" type="presParOf" srcId="{1383A0B8-8481-4904-8AC2-E4C0C13C734E}" destId="{AAFEFE4B-41C5-429E-AB27-AAE36433751F}" srcOrd="2" destOrd="0" presId="urn:microsoft.com/office/officeart/2018/2/layout/IconVerticalSolidList"/>
    <dgm:cxn modelId="{5AAE2BBE-7264-4E6F-820A-0C09A1A3836B}" type="presParOf" srcId="{AAFEFE4B-41C5-429E-AB27-AAE36433751F}" destId="{2A4F8640-8A22-4401-9279-734C47EFE66D}" srcOrd="0" destOrd="0" presId="urn:microsoft.com/office/officeart/2018/2/layout/IconVerticalSolidList"/>
    <dgm:cxn modelId="{950120CB-DD30-4C81-97B3-251A8F558B1E}" type="presParOf" srcId="{AAFEFE4B-41C5-429E-AB27-AAE36433751F}" destId="{0F51D1C9-A7AD-4474-B94C-7367A26CE8EB}" srcOrd="1" destOrd="0" presId="urn:microsoft.com/office/officeart/2018/2/layout/IconVerticalSolidList"/>
    <dgm:cxn modelId="{2073913A-66BF-4238-A68F-8EBEEBDD99C3}" type="presParOf" srcId="{AAFEFE4B-41C5-429E-AB27-AAE36433751F}" destId="{3B2E6B47-9FD3-473D-8125-799AE7DE1E77}" srcOrd="2" destOrd="0" presId="urn:microsoft.com/office/officeart/2018/2/layout/IconVerticalSolidList"/>
    <dgm:cxn modelId="{8AD10F39-D867-430B-AEF3-8163F24A0F45}" type="presParOf" srcId="{AAFEFE4B-41C5-429E-AB27-AAE36433751F}" destId="{0A95A724-7FB2-4A5E-ABDC-37AE9A4EA469}" srcOrd="3" destOrd="0" presId="urn:microsoft.com/office/officeart/2018/2/layout/IconVerticalSolidList"/>
    <dgm:cxn modelId="{FDDDB5B7-95E6-4E16-AF0F-7A80A00E4625}" type="presParOf" srcId="{1383A0B8-8481-4904-8AC2-E4C0C13C734E}" destId="{3DDEBA10-6BC2-4B60-A743-AF0B8BDD7F52}" srcOrd="3" destOrd="0" presId="urn:microsoft.com/office/officeart/2018/2/layout/IconVerticalSolidList"/>
    <dgm:cxn modelId="{DC611390-814C-4EC0-A577-7E60DB0CE67D}" type="presParOf" srcId="{1383A0B8-8481-4904-8AC2-E4C0C13C734E}" destId="{84E85FDA-65DC-43D9-807E-62C18D248C01}" srcOrd="4" destOrd="0" presId="urn:microsoft.com/office/officeart/2018/2/layout/IconVerticalSolidList"/>
    <dgm:cxn modelId="{0AED976F-6A2B-4593-8898-C0A720869526}" type="presParOf" srcId="{84E85FDA-65DC-43D9-807E-62C18D248C01}" destId="{CB5F9ADD-1BF3-4D68-8890-5037E051F77A}" srcOrd="0" destOrd="0" presId="urn:microsoft.com/office/officeart/2018/2/layout/IconVerticalSolidList"/>
    <dgm:cxn modelId="{E5FDB942-27E7-436A-801C-B6201ABFF38B}" type="presParOf" srcId="{84E85FDA-65DC-43D9-807E-62C18D248C01}" destId="{24BD3B73-DCF7-4B7D-8F4E-A52DBC2D49B5}" srcOrd="1" destOrd="0" presId="urn:microsoft.com/office/officeart/2018/2/layout/IconVerticalSolidList"/>
    <dgm:cxn modelId="{C424F82B-B4E8-43CF-A863-EF3ABBD814EB}" type="presParOf" srcId="{84E85FDA-65DC-43D9-807E-62C18D248C01}" destId="{EB225318-E204-4EFD-9490-0A193A3CB4AC}" srcOrd="2" destOrd="0" presId="urn:microsoft.com/office/officeart/2018/2/layout/IconVerticalSolidList"/>
    <dgm:cxn modelId="{924D3910-3DC6-48B2-ACB7-99D4021BC08E}" type="presParOf" srcId="{84E85FDA-65DC-43D9-807E-62C18D248C01}" destId="{1967E918-E446-4F46-BC70-DEAF1FCC07D6}" srcOrd="3" destOrd="0" presId="urn:microsoft.com/office/officeart/2018/2/layout/IconVerticalSolidList"/>
    <dgm:cxn modelId="{86D1CA53-C0E3-458D-A713-D8A10E50A046}" type="presParOf" srcId="{1383A0B8-8481-4904-8AC2-E4C0C13C734E}" destId="{4FC119D8-BE82-4DA6-AA88-E7511DB559FA}" srcOrd="5" destOrd="0" presId="urn:microsoft.com/office/officeart/2018/2/layout/IconVerticalSolidList"/>
    <dgm:cxn modelId="{1D5B45D6-8F45-4E4E-AF0E-F5C6A873CFB0}" type="presParOf" srcId="{1383A0B8-8481-4904-8AC2-E4C0C13C734E}" destId="{5374311D-FB3B-4D07-B4A0-373AAA8B80BA}" srcOrd="6" destOrd="0" presId="urn:microsoft.com/office/officeart/2018/2/layout/IconVerticalSolidList"/>
    <dgm:cxn modelId="{1D23CD12-E1F5-4F1D-8CB4-3412A789A7AB}" type="presParOf" srcId="{5374311D-FB3B-4D07-B4A0-373AAA8B80BA}" destId="{C4C446DC-E82F-4881-ABD7-27B56D47F233}" srcOrd="0" destOrd="0" presId="urn:microsoft.com/office/officeart/2018/2/layout/IconVerticalSolidList"/>
    <dgm:cxn modelId="{BB51F81C-CF7F-4F8B-A3E1-7747C9C6AD0D}" type="presParOf" srcId="{5374311D-FB3B-4D07-B4A0-373AAA8B80BA}" destId="{3318F1B3-3997-4BBF-BC11-D57B09EB6099}" srcOrd="1" destOrd="0" presId="urn:microsoft.com/office/officeart/2018/2/layout/IconVerticalSolidList"/>
    <dgm:cxn modelId="{A281C68E-F3E9-45C7-88E0-970EAB181DE7}" type="presParOf" srcId="{5374311D-FB3B-4D07-B4A0-373AAA8B80BA}" destId="{A74A7EB7-EE64-4BE4-AC50-5CE9D3B8D939}" srcOrd="2" destOrd="0" presId="urn:microsoft.com/office/officeart/2018/2/layout/IconVerticalSolidList"/>
    <dgm:cxn modelId="{573840EF-3EED-4CD8-B7F9-D6F462434015}" type="presParOf" srcId="{5374311D-FB3B-4D07-B4A0-373AAA8B80BA}" destId="{F20E93B1-515A-4D82-9544-7DBD8E54F461}" srcOrd="3" destOrd="0" presId="urn:microsoft.com/office/officeart/2018/2/layout/IconVerticalSolidList"/>
    <dgm:cxn modelId="{92E6DBEB-8DD8-4D2F-9B89-F831BF8B029F}" type="presParOf" srcId="{1383A0B8-8481-4904-8AC2-E4C0C13C734E}" destId="{911BCA68-F461-46C6-AC09-7D0DC88D54EC}" srcOrd="7" destOrd="0" presId="urn:microsoft.com/office/officeart/2018/2/layout/IconVerticalSolidList"/>
    <dgm:cxn modelId="{339EF16B-0C8D-4E73-B34E-163280577D09}" type="presParOf" srcId="{1383A0B8-8481-4904-8AC2-E4C0C13C734E}" destId="{940DA230-43E1-48E5-B3A2-269ED1321B56}" srcOrd="8" destOrd="0" presId="urn:microsoft.com/office/officeart/2018/2/layout/IconVerticalSolidList"/>
    <dgm:cxn modelId="{041DF1BC-D2E5-42C1-AB28-E147987C5164}" type="presParOf" srcId="{940DA230-43E1-48E5-B3A2-269ED1321B56}" destId="{8DCE6E47-7102-422E-A179-85C6C322CC8A}" srcOrd="0" destOrd="0" presId="urn:microsoft.com/office/officeart/2018/2/layout/IconVerticalSolidList"/>
    <dgm:cxn modelId="{ADBB61F6-D219-4A23-9B5E-65D8AB3642DB}" type="presParOf" srcId="{940DA230-43E1-48E5-B3A2-269ED1321B56}" destId="{C89551BC-D31D-434B-8925-BC7A201E1CD3}" srcOrd="1" destOrd="0" presId="urn:microsoft.com/office/officeart/2018/2/layout/IconVerticalSolidList"/>
    <dgm:cxn modelId="{F0F55A9C-179A-45C6-9CAD-0B2B061C0BCF}" type="presParOf" srcId="{940DA230-43E1-48E5-B3A2-269ED1321B56}" destId="{74AEA10B-C272-43DD-941A-627B2161AA3A}" srcOrd="2" destOrd="0" presId="urn:microsoft.com/office/officeart/2018/2/layout/IconVerticalSolidList"/>
    <dgm:cxn modelId="{0D25B754-5040-4DE4-8853-BF7BFC190095}" type="presParOf" srcId="{940DA230-43E1-48E5-B3A2-269ED1321B56}" destId="{A6C9A043-D61C-48F8-9353-7AAEF661C6D2}" srcOrd="3" destOrd="0" presId="urn:microsoft.com/office/officeart/2018/2/layout/IconVerticalSolidList"/>
    <dgm:cxn modelId="{F7EE45D9-61D2-439E-95CF-EDCEC38A7294}" type="presParOf" srcId="{1383A0B8-8481-4904-8AC2-E4C0C13C734E}" destId="{18C02661-F3AE-495B-8BB5-CAB3AC3FF56E}" srcOrd="9" destOrd="0" presId="urn:microsoft.com/office/officeart/2018/2/layout/IconVerticalSolidList"/>
    <dgm:cxn modelId="{32AEE715-CF5B-4CD1-A7FD-43F2789139B2}" type="presParOf" srcId="{1383A0B8-8481-4904-8AC2-E4C0C13C734E}" destId="{F11C7DF0-36AF-42EF-81C4-28525F1BD2C7}" srcOrd="10" destOrd="0" presId="urn:microsoft.com/office/officeart/2018/2/layout/IconVerticalSolidList"/>
    <dgm:cxn modelId="{D89771E8-0507-419C-AEE1-F3848451B88F}" type="presParOf" srcId="{F11C7DF0-36AF-42EF-81C4-28525F1BD2C7}" destId="{F4B32516-2202-4DB5-96AB-6CFC833ECBD1}" srcOrd="0" destOrd="0" presId="urn:microsoft.com/office/officeart/2018/2/layout/IconVerticalSolidList"/>
    <dgm:cxn modelId="{830EC122-C8D3-41AD-B085-FEBB504F6734}" type="presParOf" srcId="{F11C7DF0-36AF-42EF-81C4-28525F1BD2C7}" destId="{EC45471A-3FA9-4F1B-A3E0-6DCE6593D49E}" srcOrd="1" destOrd="0" presId="urn:microsoft.com/office/officeart/2018/2/layout/IconVerticalSolidList"/>
    <dgm:cxn modelId="{CD661557-95C0-4023-BA6F-E233D29A4124}" type="presParOf" srcId="{F11C7DF0-36AF-42EF-81C4-28525F1BD2C7}" destId="{B17C46CB-2549-4C96-B7BE-D430D33FA3A1}" srcOrd="2" destOrd="0" presId="urn:microsoft.com/office/officeart/2018/2/layout/IconVerticalSolidList"/>
    <dgm:cxn modelId="{A7CAEDCD-B0C7-4428-AEB3-68AC1E6E018B}" type="presParOf" srcId="{F11C7DF0-36AF-42EF-81C4-28525F1BD2C7}" destId="{9C7D870F-A139-49E4-A8B6-D0E1565BB90B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669FC46-A668-4A5E-95C7-2C14D6C17AE5}">
      <dsp:nvSpPr>
        <dsp:cNvPr id="0" name=""/>
        <dsp:cNvSpPr/>
      </dsp:nvSpPr>
      <dsp:spPr>
        <a:xfrm>
          <a:off x="674477" y="602711"/>
          <a:ext cx="1887187" cy="1887187"/>
        </a:xfrm>
        <a:prstGeom prst="ellipse">
          <a:avLst/>
        </a:prstGeom>
        <a:solidFill>
          <a:schemeClr val="accent1"/>
        </a:solidFill>
        <a:ln w="19050" cap="flat" cmpd="sng" algn="ctr">
          <a:solidFill>
            <a:schemeClr val="lt1"/>
          </a:solidFill>
          <a:prstDash val="solid"/>
          <a:miter lim="800000"/>
        </a:ln>
        <a:effectLst/>
      </dsp:spPr>
      <dsp:style>
        <a:lnRef idx="3">
          <a:schemeClr val="lt1"/>
        </a:lnRef>
        <a:fillRef idx="1">
          <a:schemeClr val="accent1"/>
        </a:fillRef>
        <a:effectRef idx="1">
          <a:schemeClr val="accent1"/>
        </a:effectRef>
        <a:fontRef idx="minor">
          <a:schemeClr val="lt1"/>
        </a:fontRef>
      </dsp:style>
    </dsp:sp>
    <dsp:sp modelId="{B1A22789-8A67-4408-B0C7-3D44516074B2}">
      <dsp:nvSpPr>
        <dsp:cNvPr id="0" name=""/>
        <dsp:cNvSpPr/>
      </dsp:nvSpPr>
      <dsp:spPr>
        <a:xfrm>
          <a:off x="1076665" y="1004899"/>
          <a:ext cx="1082812" cy="1082812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E760431-B9AD-4C03-AFFD-82E1FD9B59A9}">
      <dsp:nvSpPr>
        <dsp:cNvPr id="0" name=""/>
        <dsp:cNvSpPr/>
      </dsp:nvSpPr>
      <dsp:spPr>
        <a:xfrm>
          <a:off x="71196" y="3077712"/>
          <a:ext cx="3093750" cy="855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12446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nl-NL" sz="2800" kern="1200" dirty="0"/>
            <a:t>Al meer mensen leveren de opdracht in </a:t>
          </a:r>
          <a:r>
            <a:rPr lang="nl-NL" sz="2800" kern="1200" dirty="0">
              <a:sym typeface="Wingdings" panose="05000000000000000000" pitchFamily="2" charset="2"/>
            </a:rPr>
            <a:t></a:t>
          </a:r>
          <a:endParaRPr lang="en-US" sz="2800" kern="1200" dirty="0"/>
        </a:p>
      </dsp:txBody>
      <dsp:txXfrm>
        <a:off x="71196" y="3077712"/>
        <a:ext cx="3093750" cy="855000"/>
      </dsp:txXfrm>
    </dsp:sp>
    <dsp:sp modelId="{E45A02AC-A459-4761-8F7F-2EC729BA7A8F}">
      <dsp:nvSpPr>
        <dsp:cNvPr id="0" name=""/>
        <dsp:cNvSpPr/>
      </dsp:nvSpPr>
      <dsp:spPr>
        <a:xfrm>
          <a:off x="4309634" y="602711"/>
          <a:ext cx="1887187" cy="1887187"/>
        </a:xfrm>
        <a:prstGeom prst="ellipse">
          <a:avLst/>
        </a:prstGeom>
        <a:solidFill>
          <a:schemeClr val="accent1"/>
        </a:solidFill>
        <a:ln w="19050" cap="flat" cmpd="sng" algn="ctr">
          <a:solidFill>
            <a:schemeClr val="lt1"/>
          </a:solidFill>
          <a:prstDash val="solid"/>
          <a:miter lim="800000"/>
        </a:ln>
        <a:effectLst/>
      </dsp:spPr>
      <dsp:style>
        <a:lnRef idx="3">
          <a:schemeClr val="lt1"/>
        </a:lnRef>
        <a:fillRef idx="1">
          <a:schemeClr val="accent1"/>
        </a:fillRef>
        <a:effectRef idx="1">
          <a:schemeClr val="accent1"/>
        </a:effectRef>
        <a:fontRef idx="minor">
          <a:schemeClr val="lt1"/>
        </a:fontRef>
      </dsp:style>
    </dsp:sp>
    <dsp:sp modelId="{C2D5B2AB-FA99-4B94-972B-A7AAD4416E42}">
      <dsp:nvSpPr>
        <dsp:cNvPr id="0" name=""/>
        <dsp:cNvSpPr/>
      </dsp:nvSpPr>
      <dsp:spPr>
        <a:xfrm>
          <a:off x="4711821" y="1004899"/>
          <a:ext cx="1082812" cy="1082812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480FF66-CA59-4F6A-8469-4E67EFE4C128}">
      <dsp:nvSpPr>
        <dsp:cNvPr id="0" name=""/>
        <dsp:cNvSpPr/>
      </dsp:nvSpPr>
      <dsp:spPr>
        <a:xfrm>
          <a:off x="3706353" y="3077712"/>
          <a:ext cx="3093750" cy="855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17780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nl-NL" sz="4000" kern="1200" dirty="0"/>
            <a:t>Goed gemaakt</a:t>
          </a:r>
          <a:endParaRPr lang="en-US" sz="4000" kern="1200" dirty="0"/>
        </a:p>
      </dsp:txBody>
      <dsp:txXfrm>
        <a:off x="3706353" y="3077712"/>
        <a:ext cx="3093750" cy="855000"/>
      </dsp:txXfrm>
    </dsp:sp>
    <dsp:sp modelId="{F487FA89-5321-44D6-BDAD-D7CAB1005B8C}">
      <dsp:nvSpPr>
        <dsp:cNvPr id="0" name=""/>
        <dsp:cNvSpPr/>
      </dsp:nvSpPr>
      <dsp:spPr>
        <a:xfrm>
          <a:off x="7944790" y="602711"/>
          <a:ext cx="1887187" cy="1887187"/>
        </a:xfrm>
        <a:prstGeom prst="ellipse">
          <a:avLst/>
        </a:prstGeom>
        <a:solidFill>
          <a:schemeClr val="accent1"/>
        </a:solidFill>
        <a:ln w="19050" cap="flat" cmpd="sng" algn="ctr">
          <a:solidFill>
            <a:schemeClr val="lt1"/>
          </a:solidFill>
          <a:prstDash val="solid"/>
          <a:miter lim="800000"/>
        </a:ln>
        <a:effectLst/>
      </dsp:spPr>
      <dsp:style>
        <a:lnRef idx="3">
          <a:schemeClr val="lt1"/>
        </a:lnRef>
        <a:fillRef idx="1">
          <a:schemeClr val="accent1"/>
        </a:fillRef>
        <a:effectRef idx="1">
          <a:schemeClr val="accent1"/>
        </a:effectRef>
        <a:fontRef idx="minor">
          <a:schemeClr val="lt1"/>
        </a:fontRef>
      </dsp:style>
    </dsp:sp>
    <dsp:sp modelId="{2F47723B-F823-4C73-967B-50BD92197B15}">
      <dsp:nvSpPr>
        <dsp:cNvPr id="0" name=""/>
        <dsp:cNvSpPr/>
      </dsp:nvSpPr>
      <dsp:spPr>
        <a:xfrm>
          <a:off x="8346978" y="1004899"/>
          <a:ext cx="1082812" cy="1082812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2B470B3-1838-4FD3-9BFA-B89C76B13AC9}">
      <dsp:nvSpPr>
        <dsp:cNvPr id="0" name=""/>
        <dsp:cNvSpPr/>
      </dsp:nvSpPr>
      <dsp:spPr>
        <a:xfrm>
          <a:off x="7341509" y="3077712"/>
          <a:ext cx="3093750" cy="855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17780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nl-NL" sz="4000" kern="1200" dirty="0"/>
            <a:t>nieuwe opdracht</a:t>
          </a:r>
          <a:endParaRPr lang="en-US" sz="4000" kern="1200" dirty="0"/>
        </a:p>
      </dsp:txBody>
      <dsp:txXfrm>
        <a:off x="7341509" y="3077712"/>
        <a:ext cx="3093750" cy="85500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59C19A5-B676-472D-A1E6-99084711756F}">
      <dsp:nvSpPr>
        <dsp:cNvPr id="0" name=""/>
        <dsp:cNvSpPr/>
      </dsp:nvSpPr>
      <dsp:spPr>
        <a:xfrm>
          <a:off x="474228" y="1153961"/>
          <a:ext cx="1098000" cy="1098000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5A61021-CD1A-4493-849E-041A5E3B35B9}">
      <dsp:nvSpPr>
        <dsp:cNvPr id="0" name=""/>
        <dsp:cNvSpPr/>
      </dsp:nvSpPr>
      <dsp:spPr>
        <a:xfrm>
          <a:off x="708228" y="1387961"/>
          <a:ext cx="630000" cy="630000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A28AC5A-F6B3-4D77-8F5A-4C5710179047}">
      <dsp:nvSpPr>
        <dsp:cNvPr id="0" name=""/>
        <dsp:cNvSpPr/>
      </dsp:nvSpPr>
      <dsp:spPr>
        <a:xfrm>
          <a:off x="123228" y="2593961"/>
          <a:ext cx="1800000" cy="7875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nl-NL" sz="2600" kern="1200" dirty="0"/>
            <a:t>Maken opdracht 38 en 39</a:t>
          </a:r>
          <a:endParaRPr lang="en-US" sz="2600" kern="1200" dirty="0"/>
        </a:p>
      </dsp:txBody>
      <dsp:txXfrm>
        <a:off x="123228" y="2593961"/>
        <a:ext cx="1800000" cy="787500"/>
      </dsp:txXfrm>
    </dsp:sp>
    <dsp:sp modelId="{99687912-C040-4CE0-A072-545ED354DC93}">
      <dsp:nvSpPr>
        <dsp:cNvPr id="0" name=""/>
        <dsp:cNvSpPr/>
      </dsp:nvSpPr>
      <dsp:spPr>
        <a:xfrm>
          <a:off x="2589228" y="1153961"/>
          <a:ext cx="1098000" cy="1098000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434D697-0047-43E1-A949-4651676BAFC1}">
      <dsp:nvSpPr>
        <dsp:cNvPr id="0" name=""/>
        <dsp:cNvSpPr/>
      </dsp:nvSpPr>
      <dsp:spPr>
        <a:xfrm>
          <a:off x="2823228" y="1387961"/>
          <a:ext cx="630000" cy="630000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C0C094A-3FA1-4C13-B9D5-5842B026EE15}">
      <dsp:nvSpPr>
        <dsp:cNvPr id="0" name=""/>
        <dsp:cNvSpPr/>
      </dsp:nvSpPr>
      <dsp:spPr>
        <a:xfrm>
          <a:off x="2238228" y="2593961"/>
          <a:ext cx="1800000" cy="7875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nl-NL" sz="2400" kern="1200" dirty="0"/>
            <a:t>10min de tijd</a:t>
          </a:r>
        </a:p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nl-NL" sz="2400" kern="1200" dirty="0"/>
            <a:t>Dus 13.25 terug!</a:t>
          </a:r>
          <a:endParaRPr lang="en-US" sz="2400" kern="1200" dirty="0"/>
        </a:p>
      </dsp:txBody>
      <dsp:txXfrm>
        <a:off x="2238228" y="2593961"/>
        <a:ext cx="1800000" cy="787500"/>
      </dsp:txXfrm>
    </dsp:sp>
    <dsp:sp modelId="{DDB35F8B-9482-468C-B57A-2F8F922EB782}">
      <dsp:nvSpPr>
        <dsp:cNvPr id="0" name=""/>
        <dsp:cNvSpPr/>
      </dsp:nvSpPr>
      <dsp:spPr>
        <a:xfrm>
          <a:off x="4704228" y="1153961"/>
          <a:ext cx="1098000" cy="1098000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025BA0B-0233-49BC-8162-0DA8C209C8FF}">
      <dsp:nvSpPr>
        <dsp:cNvPr id="0" name=""/>
        <dsp:cNvSpPr/>
      </dsp:nvSpPr>
      <dsp:spPr>
        <a:xfrm>
          <a:off x="4938228" y="1387961"/>
          <a:ext cx="630000" cy="630000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80E59F3-A450-412C-8EE8-9A2E3453A217}">
      <dsp:nvSpPr>
        <dsp:cNvPr id="0" name=""/>
        <dsp:cNvSpPr/>
      </dsp:nvSpPr>
      <dsp:spPr>
        <a:xfrm>
          <a:off x="4353228" y="2593961"/>
          <a:ext cx="1800000" cy="7875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nl-NL" sz="2200" kern="1200" dirty="0"/>
            <a:t>Je moet de vergadering verlaten</a:t>
          </a:r>
          <a:endParaRPr lang="en-US" sz="2200" kern="1200" dirty="0"/>
        </a:p>
      </dsp:txBody>
      <dsp:txXfrm>
        <a:off x="4353228" y="2593961"/>
        <a:ext cx="1800000" cy="787500"/>
      </dsp:txXfrm>
    </dsp:sp>
    <dsp:sp modelId="{E751696D-CA01-47A5-A80C-D771C34A65E1}">
      <dsp:nvSpPr>
        <dsp:cNvPr id="0" name=""/>
        <dsp:cNvSpPr/>
      </dsp:nvSpPr>
      <dsp:spPr>
        <a:xfrm>
          <a:off x="6819228" y="1153961"/>
          <a:ext cx="1098000" cy="1098000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085416E-DF7C-4BE0-922C-C1E1F1EABAB4}">
      <dsp:nvSpPr>
        <dsp:cNvPr id="0" name=""/>
        <dsp:cNvSpPr/>
      </dsp:nvSpPr>
      <dsp:spPr>
        <a:xfrm>
          <a:off x="7053228" y="1387961"/>
          <a:ext cx="630000" cy="630000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59ABEDF-75DC-4CD8-B7B1-0B44404FD7AE}">
      <dsp:nvSpPr>
        <dsp:cNvPr id="0" name=""/>
        <dsp:cNvSpPr/>
      </dsp:nvSpPr>
      <dsp:spPr>
        <a:xfrm>
          <a:off x="6468228" y="2593961"/>
          <a:ext cx="1800000" cy="7875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nl-NL" sz="2200" kern="1200" dirty="0"/>
            <a:t>Heb je een vraag? Kom terug in de vergadering</a:t>
          </a:r>
          <a:endParaRPr lang="en-US" sz="2200" kern="1200" dirty="0"/>
        </a:p>
      </dsp:txBody>
      <dsp:txXfrm>
        <a:off x="6468228" y="2593961"/>
        <a:ext cx="1800000" cy="787500"/>
      </dsp:txXfrm>
    </dsp:sp>
    <dsp:sp modelId="{880FCB0D-34C5-4F91-B719-C886DC6C541C}">
      <dsp:nvSpPr>
        <dsp:cNvPr id="0" name=""/>
        <dsp:cNvSpPr/>
      </dsp:nvSpPr>
      <dsp:spPr>
        <a:xfrm>
          <a:off x="8934228" y="1153961"/>
          <a:ext cx="1098000" cy="1098000"/>
        </a:xfrm>
        <a:prstGeom prst="ellipse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A0E2F65-F7C5-410E-97D8-C6FE22E8E529}">
      <dsp:nvSpPr>
        <dsp:cNvPr id="0" name=""/>
        <dsp:cNvSpPr/>
      </dsp:nvSpPr>
      <dsp:spPr>
        <a:xfrm>
          <a:off x="9168228" y="1387961"/>
          <a:ext cx="630000" cy="630000"/>
        </a:xfrm>
        <a:prstGeom prst="rect">
          <a:avLst/>
        </a:prstGeom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C618BEC-620B-4388-A4A8-7B4D1C457B17}">
      <dsp:nvSpPr>
        <dsp:cNvPr id="0" name=""/>
        <dsp:cNvSpPr/>
      </dsp:nvSpPr>
      <dsp:spPr>
        <a:xfrm>
          <a:off x="8583228" y="2593961"/>
          <a:ext cx="1800000" cy="7875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nl-NL" sz="2200" kern="1200" dirty="0"/>
            <a:t>Ben je klaar ? Rest van de tijd = pauze</a:t>
          </a:r>
          <a:endParaRPr lang="en-US" sz="2200" kern="1200" dirty="0"/>
        </a:p>
      </dsp:txBody>
      <dsp:txXfrm>
        <a:off x="8583228" y="2593961"/>
        <a:ext cx="1800000" cy="78750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A4F8640-8A22-4401-9279-734C47EFE66D}">
      <dsp:nvSpPr>
        <dsp:cNvPr id="0" name=""/>
        <dsp:cNvSpPr/>
      </dsp:nvSpPr>
      <dsp:spPr>
        <a:xfrm>
          <a:off x="0" y="4325"/>
          <a:ext cx="6900512" cy="921248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F51D1C9-A7AD-4474-B94C-7367A26CE8EB}">
      <dsp:nvSpPr>
        <dsp:cNvPr id="0" name=""/>
        <dsp:cNvSpPr/>
      </dsp:nvSpPr>
      <dsp:spPr>
        <a:xfrm>
          <a:off x="278677" y="211606"/>
          <a:ext cx="506686" cy="506686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A95A724-7FB2-4A5E-ABDC-37AE9A4EA469}">
      <dsp:nvSpPr>
        <dsp:cNvPr id="0" name=""/>
        <dsp:cNvSpPr/>
      </dsp:nvSpPr>
      <dsp:spPr>
        <a:xfrm>
          <a:off x="1064041" y="4325"/>
          <a:ext cx="5836470" cy="92124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7499" tIns="97499" rIns="97499" bIns="97499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400" kern="1200" dirty="0"/>
            <a:t>Maken opdracht 42, 46, 47 en 48</a:t>
          </a:r>
          <a:endParaRPr lang="en-US" sz="2400" kern="1200" dirty="0"/>
        </a:p>
      </dsp:txBody>
      <dsp:txXfrm>
        <a:off x="1064041" y="4325"/>
        <a:ext cx="5836470" cy="921248"/>
      </dsp:txXfrm>
    </dsp:sp>
    <dsp:sp modelId="{AFD2FE4E-3205-4F75-9A50-A6D23F1E6987}">
      <dsp:nvSpPr>
        <dsp:cNvPr id="0" name=""/>
        <dsp:cNvSpPr/>
      </dsp:nvSpPr>
      <dsp:spPr>
        <a:xfrm>
          <a:off x="0" y="1155885"/>
          <a:ext cx="6900512" cy="921248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24BB313-E498-4BF2-919C-5A802953FEFB}">
      <dsp:nvSpPr>
        <dsp:cNvPr id="0" name=""/>
        <dsp:cNvSpPr/>
      </dsp:nvSpPr>
      <dsp:spPr>
        <a:xfrm>
          <a:off x="278677" y="1363166"/>
          <a:ext cx="506686" cy="506686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B1DE95E-001D-4B67-A000-84B44DFFCC19}">
      <dsp:nvSpPr>
        <dsp:cNvPr id="0" name=""/>
        <dsp:cNvSpPr/>
      </dsp:nvSpPr>
      <dsp:spPr>
        <a:xfrm>
          <a:off x="1064041" y="1155885"/>
          <a:ext cx="5836470" cy="92124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7499" tIns="97499" rIns="97499" bIns="97499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400" kern="1200"/>
            <a:t>Je hebt 10 minuten de tijd</a:t>
          </a:r>
          <a:endParaRPr lang="en-US" sz="2400" kern="1200"/>
        </a:p>
      </dsp:txBody>
      <dsp:txXfrm>
        <a:off x="1064041" y="1155885"/>
        <a:ext cx="5836470" cy="921248"/>
      </dsp:txXfrm>
    </dsp:sp>
    <dsp:sp modelId="{C4C446DC-E82F-4881-ABD7-27B56D47F233}">
      <dsp:nvSpPr>
        <dsp:cNvPr id="0" name=""/>
        <dsp:cNvSpPr/>
      </dsp:nvSpPr>
      <dsp:spPr>
        <a:xfrm>
          <a:off x="0" y="2307446"/>
          <a:ext cx="6900512" cy="921248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318F1B3-3997-4BBF-BC11-D57B09EB6099}">
      <dsp:nvSpPr>
        <dsp:cNvPr id="0" name=""/>
        <dsp:cNvSpPr/>
      </dsp:nvSpPr>
      <dsp:spPr>
        <a:xfrm>
          <a:off x="278677" y="2514727"/>
          <a:ext cx="506686" cy="506686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20E93B1-515A-4D82-9544-7DBD8E54F461}">
      <dsp:nvSpPr>
        <dsp:cNvPr id="0" name=""/>
        <dsp:cNvSpPr/>
      </dsp:nvSpPr>
      <dsp:spPr>
        <a:xfrm>
          <a:off x="1064041" y="2307446"/>
          <a:ext cx="5836470" cy="92124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7499" tIns="97499" rIns="97499" bIns="97499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400" kern="1200" dirty="0"/>
            <a:t>Je moet de vergadering verlaten!</a:t>
          </a:r>
          <a:endParaRPr lang="en-US" sz="2400" kern="1200" dirty="0"/>
        </a:p>
      </dsp:txBody>
      <dsp:txXfrm>
        <a:off x="1064041" y="2307446"/>
        <a:ext cx="5836470" cy="921248"/>
      </dsp:txXfrm>
    </dsp:sp>
    <dsp:sp modelId="{8DCE6E47-7102-422E-A179-85C6C322CC8A}">
      <dsp:nvSpPr>
        <dsp:cNvPr id="0" name=""/>
        <dsp:cNvSpPr/>
      </dsp:nvSpPr>
      <dsp:spPr>
        <a:xfrm>
          <a:off x="0" y="3459006"/>
          <a:ext cx="6900512" cy="921248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89551BC-D31D-434B-8925-BC7A201E1CD3}">
      <dsp:nvSpPr>
        <dsp:cNvPr id="0" name=""/>
        <dsp:cNvSpPr/>
      </dsp:nvSpPr>
      <dsp:spPr>
        <a:xfrm>
          <a:off x="278677" y="3666287"/>
          <a:ext cx="506686" cy="506686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6C9A043-D61C-48F8-9353-7AAEF661C6D2}">
      <dsp:nvSpPr>
        <dsp:cNvPr id="0" name=""/>
        <dsp:cNvSpPr/>
      </dsp:nvSpPr>
      <dsp:spPr>
        <a:xfrm>
          <a:off x="1064041" y="3459006"/>
          <a:ext cx="5836470" cy="92124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7499" tIns="97499" rIns="97499" bIns="97499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400" kern="1200"/>
            <a:t>Bij vragen kom je terug in de vergadering</a:t>
          </a:r>
          <a:endParaRPr lang="en-US" sz="2400" kern="1200"/>
        </a:p>
      </dsp:txBody>
      <dsp:txXfrm>
        <a:off x="1064041" y="3459006"/>
        <a:ext cx="5836470" cy="921248"/>
      </dsp:txXfrm>
    </dsp:sp>
    <dsp:sp modelId="{F4B32516-2202-4DB5-96AB-6CFC833ECBD1}">
      <dsp:nvSpPr>
        <dsp:cNvPr id="0" name=""/>
        <dsp:cNvSpPr/>
      </dsp:nvSpPr>
      <dsp:spPr>
        <a:xfrm>
          <a:off x="0" y="4610567"/>
          <a:ext cx="6900512" cy="921248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C45471A-3FA9-4F1B-A3E0-6DCE6593D49E}">
      <dsp:nvSpPr>
        <dsp:cNvPr id="0" name=""/>
        <dsp:cNvSpPr/>
      </dsp:nvSpPr>
      <dsp:spPr>
        <a:xfrm>
          <a:off x="278677" y="4817848"/>
          <a:ext cx="506686" cy="506686"/>
        </a:xfrm>
        <a:prstGeom prst="rect">
          <a:avLst/>
        </a:prstGeom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C7D870F-A139-49E4-A8B6-D0E1565BB90B}">
      <dsp:nvSpPr>
        <dsp:cNvPr id="0" name=""/>
        <dsp:cNvSpPr/>
      </dsp:nvSpPr>
      <dsp:spPr>
        <a:xfrm>
          <a:off x="1064041" y="4610567"/>
          <a:ext cx="5836470" cy="92124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7499" tIns="97499" rIns="97499" bIns="97499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400" kern="1200"/>
            <a:t>Klaar ? Rest van de tijd is pauze</a:t>
          </a:r>
          <a:endParaRPr lang="en-US" sz="2400" kern="1200"/>
        </a:p>
      </dsp:txBody>
      <dsp:txXfrm>
        <a:off x="1064041" y="4610567"/>
        <a:ext cx="5836470" cy="921248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FD2FE4E-3205-4F75-9A50-A6D23F1E6987}">
      <dsp:nvSpPr>
        <dsp:cNvPr id="0" name=""/>
        <dsp:cNvSpPr/>
      </dsp:nvSpPr>
      <dsp:spPr>
        <a:xfrm>
          <a:off x="0" y="1790"/>
          <a:ext cx="6900512" cy="763111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24BB313-E498-4BF2-919C-5A802953FEFB}">
      <dsp:nvSpPr>
        <dsp:cNvPr id="0" name=""/>
        <dsp:cNvSpPr/>
      </dsp:nvSpPr>
      <dsp:spPr>
        <a:xfrm>
          <a:off x="230841" y="173490"/>
          <a:ext cx="419711" cy="419711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B1DE95E-001D-4B67-A000-84B44DFFCC19}">
      <dsp:nvSpPr>
        <dsp:cNvPr id="0" name=""/>
        <dsp:cNvSpPr/>
      </dsp:nvSpPr>
      <dsp:spPr>
        <a:xfrm>
          <a:off x="881393" y="1790"/>
          <a:ext cx="6019118" cy="76311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763" tIns="80763" rIns="80763" bIns="80763" numCol="1" spcCol="1270" anchor="ctr" anchorCtr="0">
          <a:noAutofit/>
        </a:bodyPr>
        <a:lstStyle/>
        <a:p>
          <a:pPr marL="0" lvl="0" indent="0" algn="l" defTabSz="10668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400" kern="1200" dirty="0"/>
            <a:t>Kijk de uitlegvideo op de site	</a:t>
          </a:r>
          <a:r>
            <a:rPr lang="nl-NL" sz="2400" kern="1200" dirty="0">
              <a:sym typeface="Wingdings" panose="05000000000000000000" pitchFamily="2" charset="2"/>
            </a:rPr>
            <a:t> </a:t>
          </a:r>
          <a:r>
            <a:rPr lang="nl-NL" sz="2400" kern="1200" dirty="0"/>
            <a:t>Paragraaf 4.5: </a:t>
          </a:r>
          <a:r>
            <a:rPr lang="nl-NL" sz="2400" kern="1200" dirty="0">
              <a:sym typeface="Wingdings" panose="05000000000000000000" pitchFamily="2" charset="2"/>
            </a:rPr>
            <a:t> Uitlegvideo’s</a:t>
          </a:r>
          <a:endParaRPr lang="en-US" sz="2400" kern="1200" dirty="0"/>
        </a:p>
      </dsp:txBody>
      <dsp:txXfrm>
        <a:off x="881393" y="1790"/>
        <a:ext cx="6019118" cy="763111"/>
      </dsp:txXfrm>
    </dsp:sp>
    <dsp:sp modelId="{2A4F8640-8A22-4401-9279-734C47EFE66D}">
      <dsp:nvSpPr>
        <dsp:cNvPr id="0" name=""/>
        <dsp:cNvSpPr/>
      </dsp:nvSpPr>
      <dsp:spPr>
        <a:xfrm>
          <a:off x="0" y="955680"/>
          <a:ext cx="6900512" cy="763111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F51D1C9-A7AD-4474-B94C-7367A26CE8EB}">
      <dsp:nvSpPr>
        <dsp:cNvPr id="0" name=""/>
        <dsp:cNvSpPr/>
      </dsp:nvSpPr>
      <dsp:spPr>
        <a:xfrm>
          <a:off x="230841" y="1127380"/>
          <a:ext cx="419711" cy="419711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A95A724-7FB2-4A5E-ABDC-37AE9A4EA469}">
      <dsp:nvSpPr>
        <dsp:cNvPr id="0" name=""/>
        <dsp:cNvSpPr/>
      </dsp:nvSpPr>
      <dsp:spPr>
        <a:xfrm>
          <a:off x="881393" y="955680"/>
          <a:ext cx="6019118" cy="76311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763" tIns="80763" rIns="80763" bIns="80763" numCol="1" spcCol="1270" anchor="ctr" anchorCtr="0">
          <a:noAutofit/>
        </a:bodyPr>
        <a:lstStyle/>
        <a:p>
          <a:pPr marL="0" lvl="0" indent="0" algn="l" defTabSz="10668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400" kern="1200" dirty="0"/>
            <a:t>Maken opdracht 63, 67 en 70</a:t>
          </a:r>
          <a:endParaRPr lang="en-US" sz="2400" kern="1200" dirty="0"/>
        </a:p>
      </dsp:txBody>
      <dsp:txXfrm>
        <a:off x="881393" y="955680"/>
        <a:ext cx="6019118" cy="763111"/>
      </dsp:txXfrm>
    </dsp:sp>
    <dsp:sp modelId="{CB5F9ADD-1BF3-4D68-8890-5037E051F77A}">
      <dsp:nvSpPr>
        <dsp:cNvPr id="0" name=""/>
        <dsp:cNvSpPr/>
      </dsp:nvSpPr>
      <dsp:spPr>
        <a:xfrm>
          <a:off x="0" y="1909569"/>
          <a:ext cx="6900512" cy="763111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4BD3B73-DCF7-4B7D-8F4E-A52DBC2D49B5}">
      <dsp:nvSpPr>
        <dsp:cNvPr id="0" name=""/>
        <dsp:cNvSpPr/>
      </dsp:nvSpPr>
      <dsp:spPr>
        <a:xfrm>
          <a:off x="230841" y="2081270"/>
          <a:ext cx="419711" cy="419711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lt1">
              <a:alpha val="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967E918-E446-4F46-BC70-DEAF1FCC07D6}">
      <dsp:nvSpPr>
        <dsp:cNvPr id="0" name=""/>
        <dsp:cNvSpPr/>
      </dsp:nvSpPr>
      <dsp:spPr>
        <a:xfrm>
          <a:off x="881393" y="1909569"/>
          <a:ext cx="6019118" cy="76311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763" tIns="80763" rIns="80763" bIns="80763" numCol="1" spcCol="1270" anchor="ctr" anchorCtr="0">
          <a:noAutofit/>
        </a:bodyPr>
        <a:lstStyle/>
        <a:p>
          <a:pPr marL="0" lvl="0" indent="0" algn="l" defTabSz="10668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400" kern="1200" noProof="0" dirty="0"/>
            <a:t>10 minuten de tijd</a:t>
          </a:r>
        </a:p>
      </dsp:txBody>
      <dsp:txXfrm>
        <a:off x="881393" y="1909569"/>
        <a:ext cx="6019118" cy="763111"/>
      </dsp:txXfrm>
    </dsp:sp>
    <dsp:sp modelId="{C4C446DC-E82F-4881-ABD7-27B56D47F233}">
      <dsp:nvSpPr>
        <dsp:cNvPr id="0" name=""/>
        <dsp:cNvSpPr/>
      </dsp:nvSpPr>
      <dsp:spPr>
        <a:xfrm>
          <a:off x="0" y="2863459"/>
          <a:ext cx="6900512" cy="763111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318F1B3-3997-4BBF-BC11-D57B09EB6099}">
      <dsp:nvSpPr>
        <dsp:cNvPr id="0" name=""/>
        <dsp:cNvSpPr/>
      </dsp:nvSpPr>
      <dsp:spPr>
        <a:xfrm>
          <a:off x="230841" y="3035159"/>
          <a:ext cx="419711" cy="419711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20E93B1-515A-4D82-9544-7DBD8E54F461}">
      <dsp:nvSpPr>
        <dsp:cNvPr id="0" name=""/>
        <dsp:cNvSpPr/>
      </dsp:nvSpPr>
      <dsp:spPr>
        <a:xfrm>
          <a:off x="881393" y="2863459"/>
          <a:ext cx="6019118" cy="76311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763" tIns="80763" rIns="80763" bIns="80763" numCol="1" spcCol="1270" anchor="ctr" anchorCtr="0">
          <a:noAutofit/>
        </a:bodyPr>
        <a:lstStyle/>
        <a:p>
          <a:pPr marL="0" lvl="0" indent="0" algn="l" defTabSz="10668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400" kern="1200" dirty="0"/>
            <a:t>Je moet de vergadering verlaten!</a:t>
          </a:r>
          <a:endParaRPr lang="en-US" sz="2400" kern="1200" dirty="0"/>
        </a:p>
      </dsp:txBody>
      <dsp:txXfrm>
        <a:off x="881393" y="2863459"/>
        <a:ext cx="6019118" cy="763111"/>
      </dsp:txXfrm>
    </dsp:sp>
    <dsp:sp modelId="{8DCE6E47-7102-422E-A179-85C6C322CC8A}">
      <dsp:nvSpPr>
        <dsp:cNvPr id="0" name=""/>
        <dsp:cNvSpPr/>
      </dsp:nvSpPr>
      <dsp:spPr>
        <a:xfrm>
          <a:off x="0" y="3817348"/>
          <a:ext cx="6900512" cy="763111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89551BC-D31D-434B-8925-BC7A201E1CD3}">
      <dsp:nvSpPr>
        <dsp:cNvPr id="0" name=""/>
        <dsp:cNvSpPr/>
      </dsp:nvSpPr>
      <dsp:spPr>
        <a:xfrm>
          <a:off x="230841" y="3989049"/>
          <a:ext cx="419711" cy="419711"/>
        </a:xfrm>
        <a:prstGeom prst="rect">
          <a:avLst/>
        </a:prstGeom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6C9A043-D61C-48F8-9353-7AAEF661C6D2}">
      <dsp:nvSpPr>
        <dsp:cNvPr id="0" name=""/>
        <dsp:cNvSpPr/>
      </dsp:nvSpPr>
      <dsp:spPr>
        <a:xfrm>
          <a:off x="881393" y="3817348"/>
          <a:ext cx="6019118" cy="76311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763" tIns="80763" rIns="80763" bIns="80763" numCol="1" spcCol="1270" anchor="ctr" anchorCtr="0">
          <a:noAutofit/>
        </a:bodyPr>
        <a:lstStyle/>
        <a:p>
          <a:pPr marL="0" lvl="0" indent="0" algn="l" defTabSz="10668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400" kern="1200" dirty="0"/>
            <a:t>Bij vragen kom je terug in de vergadering</a:t>
          </a:r>
          <a:endParaRPr lang="en-US" sz="2400" kern="1200" dirty="0"/>
        </a:p>
      </dsp:txBody>
      <dsp:txXfrm>
        <a:off x="881393" y="3817348"/>
        <a:ext cx="6019118" cy="763111"/>
      </dsp:txXfrm>
    </dsp:sp>
    <dsp:sp modelId="{F4B32516-2202-4DB5-96AB-6CFC833ECBD1}">
      <dsp:nvSpPr>
        <dsp:cNvPr id="0" name=""/>
        <dsp:cNvSpPr/>
      </dsp:nvSpPr>
      <dsp:spPr>
        <a:xfrm>
          <a:off x="0" y="4771238"/>
          <a:ext cx="6900512" cy="763111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C45471A-3FA9-4F1B-A3E0-6DCE6593D49E}">
      <dsp:nvSpPr>
        <dsp:cNvPr id="0" name=""/>
        <dsp:cNvSpPr/>
      </dsp:nvSpPr>
      <dsp:spPr>
        <a:xfrm>
          <a:off x="230841" y="4942938"/>
          <a:ext cx="419711" cy="419711"/>
        </a:xfrm>
        <a:prstGeom prst="rect">
          <a:avLst/>
        </a:prstGeom>
        <a:blipFill>
          <a:blip xmlns:r="http://schemas.openxmlformats.org/officeDocument/2006/relationships"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C7D870F-A139-49E4-A8B6-D0E1565BB90B}">
      <dsp:nvSpPr>
        <dsp:cNvPr id="0" name=""/>
        <dsp:cNvSpPr/>
      </dsp:nvSpPr>
      <dsp:spPr>
        <a:xfrm>
          <a:off x="881393" y="4771238"/>
          <a:ext cx="6019118" cy="76311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763" tIns="80763" rIns="80763" bIns="80763" numCol="1" spcCol="1270" anchor="ctr" anchorCtr="0">
          <a:noAutofit/>
        </a:bodyPr>
        <a:lstStyle/>
        <a:p>
          <a:pPr marL="0" lvl="0" indent="0" algn="l" defTabSz="10668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400" kern="1200" dirty="0"/>
            <a:t>Klaar ? Rest van de tijd is pauze</a:t>
          </a:r>
          <a:endParaRPr lang="en-US" sz="2400" kern="1200" dirty="0"/>
        </a:p>
      </dsp:txBody>
      <dsp:txXfrm>
        <a:off x="881393" y="4771238"/>
        <a:ext cx="6019118" cy="76311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5/layout/IconCircleLabelList">
  <dgm:title val="Icon Circle Label List"/>
  <dgm:desc val="Use to show non-sequential or grouped chunks of information accompanied by a related visuals. Works best with icons or small pictures with short text ca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2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4"/>
          <dgm:constr type="h" for="des" forName="compNode" op="equ"/>
          <dgm:constr type="h" for="des" forName="textRect" op="equ"/>
        </dgm:constrLst>
      </dgm:if>
      <dgm:if name="Name5" axis="ch" ptType="node" func="cnt" op="lte" val="3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0"/>
          <dgm:constr type="h" for="des" forName="compNode" op="equ"/>
          <dgm:constr type="h" for="des" forName="textRect" op="equ"/>
        </dgm:constrLst>
      </dgm:if>
      <dgm:if name="Name6" axis="ch" ptType="node" func="cnt" op="lte" val="4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32"/>
          <dgm:constr type="h" for="des" forName="compNode" op="equ"/>
          <dgm:constr type="h" for="des" forName="textRect" op="equ"/>
        </dgm:constrLst>
      </dgm:if>
      <dgm:else name="Name7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24"/>
          <dgm:constr type="h" for="des" forName="compNode" op="equ"/>
          <dgm:constr type="h" for="des" forName="textRect" op="equ"/>
        </dgm:constrLst>
      </dgm:else>
    </dgm:choose>
    <dgm:ruleLst>
      <dgm:rule type="w" for="ch" forName="compNode" val="5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BgRect" refType="w" fact="0.61"/>
          <dgm:constr type="h" for="ch" forName="iconBgRect" refType="w" refFor="ch" refForName="iconBgRect"/>
          <dgm:constr type="t" for="ch" forName="iconBgRect"/>
          <dgm:constr type="ctrX" for="ch" forName="iconBgRect" refType="w" fact="0.5"/>
          <dgm:constr type="w" for="ch" forName="iconRect" refType="w" fact="0.35"/>
          <dgm:constr type="h" for="ch" forName="iconRect" refType="w" refFor="ch" refForName="iconRect"/>
          <dgm:constr type="ctrX" for="ch" forName="iconRect" refType="ctrX" refFor="ch" refForName="iconBgRect"/>
          <dgm:constr type="ctrY" for="ch" forName="iconRect" refType="ctrY" refFor="ch" refForName="iconBgRect"/>
          <dgm:constr type="h" for="ch" forName="spaceRect" refType="w" fact="0.19"/>
          <dgm:constr type="w" for="ch" forName="spaceRect" refType="w"/>
          <dgm:constr type="l" for="ch" forName="spaceRect"/>
          <dgm:constr type="t" for="ch" forName="spaceRect" refType="b" refFor="ch" refForName="iconBgRect"/>
          <dgm:constr type="h" for="ch" forName="textRect" val="20"/>
          <dgm:constr type="w" for="ch" forName="textRect" refType="w"/>
          <dgm:constr type="l" for="ch" forName="textRect"/>
          <dgm:constr type="t" for="ch" forName="textRect" refType="b" refFor="ch" refForName="spaceRect"/>
        </dgm:constrLst>
        <dgm:ruleLst>
          <dgm:rule type="h" val="INF" fact="NaN" max="NaN"/>
        </dgm:ruleLst>
        <dgm:layoutNode name="iconBgRect" styleLbl="bgShp">
          <dgm:alg type="sp"/>
          <dgm:shape xmlns:r="http://schemas.openxmlformats.org/officeDocument/2006/relationships" type="ellipse" r:blip="">
            <dgm:adjLst/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textRect" styleLbl="revTx">
          <dgm:varLst>
            <dgm:chMax val="1"/>
            <dgm:chPref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1" fact="NaN" max="NaN"/>
            <dgm:rule type="h" val="INF" fact="NaN" max="NaN"/>
          </dgm:ruleLst>
        </dgm:layoutNode>
      </dgm:layoutNode>
      <dgm:forEach name="Name9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  <a:defRPr cap="all"/>
        </a:lvl1pPr>
      </dgm1612:lstStyle>
    </a:ext>
  </dgm:extLst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18/5/layout/IconCircleLabelList">
  <dgm:title val="Icon Circle Label List"/>
  <dgm:desc val="Use to show non-sequential or grouped chunks of information accompanied by a related visuals. Works best with icons or small pictures with short text ca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2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4"/>
          <dgm:constr type="h" for="des" forName="compNode" op="equ"/>
          <dgm:constr type="h" for="des" forName="textRect" op="equ"/>
        </dgm:constrLst>
      </dgm:if>
      <dgm:if name="Name5" axis="ch" ptType="node" func="cnt" op="lte" val="3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0"/>
          <dgm:constr type="h" for="des" forName="compNode" op="equ"/>
          <dgm:constr type="h" for="des" forName="textRect" op="equ"/>
        </dgm:constrLst>
      </dgm:if>
      <dgm:if name="Name6" axis="ch" ptType="node" func="cnt" op="lte" val="4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32"/>
          <dgm:constr type="h" for="des" forName="compNode" op="equ"/>
          <dgm:constr type="h" for="des" forName="textRect" op="equ"/>
        </dgm:constrLst>
      </dgm:if>
      <dgm:else name="Name7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24"/>
          <dgm:constr type="h" for="des" forName="compNode" op="equ"/>
          <dgm:constr type="h" for="des" forName="textRect" op="equ"/>
        </dgm:constrLst>
      </dgm:else>
    </dgm:choose>
    <dgm:ruleLst>
      <dgm:rule type="w" for="ch" forName="compNode" val="5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BgRect" refType="w" fact="0.61"/>
          <dgm:constr type="h" for="ch" forName="iconBgRect" refType="w" refFor="ch" refForName="iconBgRect"/>
          <dgm:constr type="t" for="ch" forName="iconBgRect"/>
          <dgm:constr type="ctrX" for="ch" forName="iconBgRect" refType="w" fact="0.5"/>
          <dgm:constr type="w" for="ch" forName="iconRect" refType="w" fact="0.35"/>
          <dgm:constr type="h" for="ch" forName="iconRect" refType="w" refFor="ch" refForName="iconRect"/>
          <dgm:constr type="ctrX" for="ch" forName="iconRect" refType="ctrX" refFor="ch" refForName="iconBgRect"/>
          <dgm:constr type="ctrY" for="ch" forName="iconRect" refType="ctrY" refFor="ch" refForName="iconBgRect"/>
          <dgm:constr type="h" for="ch" forName="spaceRect" refType="w" fact="0.19"/>
          <dgm:constr type="w" for="ch" forName="spaceRect" refType="w"/>
          <dgm:constr type="l" for="ch" forName="spaceRect"/>
          <dgm:constr type="t" for="ch" forName="spaceRect" refType="b" refFor="ch" refForName="iconBgRect"/>
          <dgm:constr type="h" for="ch" forName="textRect" val="20"/>
          <dgm:constr type="w" for="ch" forName="textRect" refType="w"/>
          <dgm:constr type="l" for="ch" forName="textRect"/>
          <dgm:constr type="t" for="ch" forName="textRect" refType="b" refFor="ch" refForName="spaceRect"/>
        </dgm:constrLst>
        <dgm:ruleLst>
          <dgm:rule type="h" val="INF" fact="NaN" max="NaN"/>
        </dgm:ruleLst>
        <dgm:layoutNode name="iconBgRect" styleLbl="bgShp">
          <dgm:alg type="sp"/>
          <dgm:shape xmlns:r="http://schemas.openxmlformats.org/officeDocument/2006/relationships" type="ellipse" r:blip="">
            <dgm:adjLst/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textRect" styleLbl="revTx">
          <dgm:varLst>
            <dgm:chMax val="1"/>
            <dgm:chPref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1" fact="NaN" max="NaN"/>
            <dgm:rule type="h" val="INF" fact="NaN" max="NaN"/>
          </dgm:ruleLst>
        </dgm:layoutNode>
      </dgm:layoutNode>
      <dgm:forEach name="Name9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  <a:defRPr cap="all"/>
        </a:lvl1pPr>
      </dgm1612:lstStyle>
    </a:ext>
  </dgm:extLst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11T10:22:43.116"/>
    </inkml:context>
    <inkml:brush xml:id="br0">
      <inkml:brushProperty name="width" value="0.1" units="cm"/>
      <inkml:brushProperty name="height" value="0.1" units="cm"/>
      <inkml:brushProperty name="color" value="#FFFFFF"/>
    </inkml:brush>
  </inkml:definitions>
  <inkml:trace contextRef="#ctx0" brushRef="#br0">1 0 128,'0'6'0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12T09:49:59.633"/>
    </inkml:context>
    <inkml:brush xml:id="br0">
      <inkml:brushProperty name="width" value="0.1" units="cm"/>
      <inkml:brushProperty name="height" value="0.1" units="cm"/>
      <inkml:brushProperty name="color" value="#FFFFFF"/>
    </inkml:brush>
  </inkml:definitions>
  <inkml:trace contextRef="#ctx0" brushRef="#br0">1 0 128,'0'6'0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DD8AC4F-4811-4773-951D-5161438371E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D4FF3DE1-31A0-4C9B-A892-9DD48BEC302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C09626F9-0C77-4A7D-8DD3-EE01EB4C1E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2ABB0-70E8-4889-B860-2C08F1B44F00}" type="datetimeFigureOut">
              <a:rPr lang="nl-NL" smtClean="0"/>
              <a:t>14-1-2021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9E7F771E-261B-4F29-B0FF-437D6D032E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D2C8B50A-6FC5-4B51-B9B3-EE31C32333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0E71EF-BADD-4B6A-B27D-7357C97964C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660060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A0B9A1D-CFEB-4049-B97E-7FBD2E0BFA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7008B9D3-4326-43B9-8A93-C59F0FD78D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BFB4DD71-8545-453A-B07F-CBFC4979AA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2ABB0-70E8-4889-B860-2C08F1B44F00}" type="datetimeFigureOut">
              <a:rPr lang="nl-NL" smtClean="0"/>
              <a:t>14-1-2021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5CDB99D5-6896-4E29-9DA8-4845DB9493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A70AC56D-58E0-42DD-9648-03ABBEEE0D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0E71EF-BADD-4B6A-B27D-7357C97964C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652443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F84429BB-2463-42A4-ADC5-F7575A5A589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9CECB3D8-F21F-47D9-9D18-AA0A84C2B87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CBB1D23E-9557-440F-BECA-66106CEF04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2ABB0-70E8-4889-B860-2C08F1B44F00}" type="datetimeFigureOut">
              <a:rPr lang="nl-NL" smtClean="0"/>
              <a:t>14-1-2021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9604BEF1-9608-475C-9295-77467DAF25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778A6968-E2EF-4761-9AA0-8F034A7F1D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0E71EF-BADD-4B6A-B27D-7357C97964C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6657538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 descr="Tag=AccentColor&#10;Flavor=Light&#10;Target=FillAndLine">
            <a:extLst>
              <a:ext uri="{FF2B5EF4-FFF2-40B4-BE49-F238E27FC236}">
                <a16:creationId xmlns:a16="http://schemas.microsoft.com/office/drawing/2014/main" id="{DA381740-063A-41A4-836D-85D14980EEF0}"/>
              </a:ext>
            </a:extLst>
          </p:cNvPr>
          <p:cNvSpPr/>
          <p:nvPr/>
        </p:nvSpPr>
        <p:spPr>
          <a:xfrm>
            <a:off x="838200" y="4736883"/>
            <a:ext cx="4243589" cy="27432"/>
          </a:xfrm>
          <a:custGeom>
            <a:avLst/>
            <a:gdLst>
              <a:gd name="connsiteX0" fmla="*/ 0 w 4243589"/>
              <a:gd name="connsiteY0" fmla="*/ 0 h 27432"/>
              <a:gd name="connsiteX1" fmla="*/ 563791 w 4243589"/>
              <a:gd name="connsiteY1" fmla="*/ 0 h 27432"/>
              <a:gd name="connsiteX2" fmla="*/ 1042710 w 4243589"/>
              <a:gd name="connsiteY2" fmla="*/ 0 h 27432"/>
              <a:gd name="connsiteX3" fmla="*/ 1564066 w 4243589"/>
              <a:gd name="connsiteY3" fmla="*/ 0 h 27432"/>
              <a:gd name="connsiteX4" fmla="*/ 2212729 w 4243589"/>
              <a:gd name="connsiteY4" fmla="*/ 0 h 27432"/>
              <a:gd name="connsiteX5" fmla="*/ 2776520 w 4243589"/>
              <a:gd name="connsiteY5" fmla="*/ 0 h 27432"/>
              <a:gd name="connsiteX6" fmla="*/ 3297875 w 4243589"/>
              <a:gd name="connsiteY6" fmla="*/ 0 h 27432"/>
              <a:gd name="connsiteX7" fmla="*/ 4243589 w 4243589"/>
              <a:gd name="connsiteY7" fmla="*/ 0 h 27432"/>
              <a:gd name="connsiteX8" fmla="*/ 4243589 w 4243589"/>
              <a:gd name="connsiteY8" fmla="*/ 27432 h 27432"/>
              <a:gd name="connsiteX9" fmla="*/ 3637362 w 4243589"/>
              <a:gd name="connsiteY9" fmla="*/ 27432 h 27432"/>
              <a:gd name="connsiteX10" fmla="*/ 3116007 w 4243589"/>
              <a:gd name="connsiteY10" fmla="*/ 27432 h 27432"/>
              <a:gd name="connsiteX11" fmla="*/ 2424908 w 4243589"/>
              <a:gd name="connsiteY11" fmla="*/ 27432 h 27432"/>
              <a:gd name="connsiteX12" fmla="*/ 1861117 w 4243589"/>
              <a:gd name="connsiteY12" fmla="*/ 27432 h 27432"/>
              <a:gd name="connsiteX13" fmla="*/ 1382198 w 4243589"/>
              <a:gd name="connsiteY13" fmla="*/ 27432 h 27432"/>
              <a:gd name="connsiteX14" fmla="*/ 733535 w 4243589"/>
              <a:gd name="connsiteY14" fmla="*/ 27432 h 27432"/>
              <a:gd name="connsiteX15" fmla="*/ 0 w 4243589"/>
              <a:gd name="connsiteY15" fmla="*/ 27432 h 27432"/>
              <a:gd name="connsiteX16" fmla="*/ 0 w 4243589"/>
              <a:gd name="connsiteY16" fmla="*/ 0 h 2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243589" h="27432" fill="none" extrusionOk="0">
                <a:moveTo>
                  <a:pt x="0" y="0"/>
                </a:moveTo>
                <a:cubicBezTo>
                  <a:pt x="157351" y="-15653"/>
                  <a:pt x="378877" y="-5828"/>
                  <a:pt x="563791" y="0"/>
                </a:cubicBezTo>
                <a:cubicBezTo>
                  <a:pt x="748705" y="5828"/>
                  <a:pt x="905659" y="-5525"/>
                  <a:pt x="1042710" y="0"/>
                </a:cubicBezTo>
                <a:cubicBezTo>
                  <a:pt x="1179761" y="5525"/>
                  <a:pt x="1356845" y="-21288"/>
                  <a:pt x="1564066" y="0"/>
                </a:cubicBezTo>
                <a:cubicBezTo>
                  <a:pt x="1771287" y="21288"/>
                  <a:pt x="1912099" y="25135"/>
                  <a:pt x="2212729" y="0"/>
                </a:cubicBezTo>
                <a:cubicBezTo>
                  <a:pt x="2513359" y="-25135"/>
                  <a:pt x="2514918" y="-27119"/>
                  <a:pt x="2776520" y="0"/>
                </a:cubicBezTo>
                <a:cubicBezTo>
                  <a:pt x="3038122" y="27119"/>
                  <a:pt x="3178771" y="18116"/>
                  <a:pt x="3297875" y="0"/>
                </a:cubicBezTo>
                <a:cubicBezTo>
                  <a:pt x="3416980" y="-18116"/>
                  <a:pt x="4012240" y="-40869"/>
                  <a:pt x="4243589" y="0"/>
                </a:cubicBezTo>
                <a:cubicBezTo>
                  <a:pt x="4242616" y="8304"/>
                  <a:pt x="4243111" y="21512"/>
                  <a:pt x="4243589" y="27432"/>
                </a:cubicBezTo>
                <a:cubicBezTo>
                  <a:pt x="4112949" y="6289"/>
                  <a:pt x="3928037" y="10975"/>
                  <a:pt x="3637362" y="27432"/>
                </a:cubicBezTo>
                <a:cubicBezTo>
                  <a:pt x="3346687" y="43889"/>
                  <a:pt x="3254446" y="35813"/>
                  <a:pt x="3116007" y="27432"/>
                </a:cubicBezTo>
                <a:cubicBezTo>
                  <a:pt x="2977569" y="19051"/>
                  <a:pt x="2620228" y="38017"/>
                  <a:pt x="2424908" y="27432"/>
                </a:cubicBezTo>
                <a:cubicBezTo>
                  <a:pt x="2229588" y="16847"/>
                  <a:pt x="2088287" y="5290"/>
                  <a:pt x="1861117" y="27432"/>
                </a:cubicBezTo>
                <a:cubicBezTo>
                  <a:pt x="1633947" y="49574"/>
                  <a:pt x="1502447" y="8273"/>
                  <a:pt x="1382198" y="27432"/>
                </a:cubicBezTo>
                <a:cubicBezTo>
                  <a:pt x="1261949" y="46591"/>
                  <a:pt x="1045440" y="37497"/>
                  <a:pt x="733535" y="27432"/>
                </a:cubicBezTo>
                <a:cubicBezTo>
                  <a:pt x="421630" y="17367"/>
                  <a:pt x="341257" y="-9215"/>
                  <a:pt x="0" y="27432"/>
                </a:cubicBezTo>
                <a:cubicBezTo>
                  <a:pt x="-1048" y="14992"/>
                  <a:pt x="-1120" y="7447"/>
                  <a:pt x="0" y="0"/>
                </a:cubicBezTo>
                <a:close/>
              </a:path>
              <a:path w="4243589" h="27432" stroke="0" extrusionOk="0">
                <a:moveTo>
                  <a:pt x="0" y="0"/>
                </a:moveTo>
                <a:cubicBezTo>
                  <a:pt x="128164" y="17204"/>
                  <a:pt x="312653" y="1129"/>
                  <a:pt x="563791" y="0"/>
                </a:cubicBezTo>
                <a:cubicBezTo>
                  <a:pt x="814929" y="-1129"/>
                  <a:pt x="837271" y="8503"/>
                  <a:pt x="1042710" y="0"/>
                </a:cubicBezTo>
                <a:cubicBezTo>
                  <a:pt x="1248149" y="-8503"/>
                  <a:pt x="1588432" y="-28862"/>
                  <a:pt x="1733809" y="0"/>
                </a:cubicBezTo>
                <a:cubicBezTo>
                  <a:pt x="1879186" y="28862"/>
                  <a:pt x="2052815" y="5974"/>
                  <a:pt x="2297600" y="0"/>
                </a:cubicBezTo>
                <a:cubicBezTo>
                  <a:pt x="2542385" y="-5974"/>
                  <a:pt x="2699960" y="-23550"/>
                  <a:pt x="2861391" y="0"/>
                </a:cubicBezTo>
                <a:cubicBezTo>
                  <a:pt x="3022822" y="23550"/>
                  <a:pt x="3390411" y="25272"/>
                  <a:pt x="3552490" y="0"/>
                </a:cubicBezTo>
                <a:cubicBezTo>
                  <a:pt x="3714569" y="-25272"/>
                  <a:pt x="3950585" y="-31327"/>
                  <a:pt x="4243589" y="0"/>
                </a:cubicBezTo>
                <a:cubicBezTo>
                  <a:pt x="4244074" y="9333"/>
                  <a:pt x="4244867" y="19699"/>
                  <a:pt x="4243589" y="27432"/>
                </a:cubicBezTo>
                <a:cubicBezTo>
                  <a:pt x="4130424" y="7904"/>
                  <a:pt x="3932803" y="51393"/>
                  <a:pt x="3722234" y="27432"/>
                </a:cubicBezTo>
                <a:cubicBezTo>
                  <a:pt x="3511665" y="3471"/>
                  <a:pt x="3269903" y="55138"/>
                  <a:pt x="3116007" y="27432"/>
                </a:cubicBezTo>
                <a:cubicBezTo>
                  <a:pt x="2962111" y="-274"/>
                  <a:pt x="2744280" y="32368"/>
                  <a:pt x="2509780" y="27432"/>
                </a:cubicBezTo>
                <a:cubicBezTo>
                  <a:pt x="2275280" y="22496"/>
                  <a:pt x="2066059" y="52808"/>
                  <a:pt x="1945989" y="27432"/>
                </a:cubicBezTo>
                <a:cubicBezTo>
                  <a:pt x="1825919" y="2056"/>
                  <a:pt x="1407329" y="21760"/>
                  <a:pt x="1254890" y="27432"/>
                </a:cubicBezTo>
                <a:cubicBezTo>
                  <a:pt x="1102451" y="33104"/>
                  <a:pt x="837950" y="40817"/>
                  <a:pt x="563791" y="27432"/>
                </a:cubicBezTo>
                <a:cubicBezTo>
                  <a:pt x="289632" y="14047"/>
                  <a:pt x="132768" y="16249"/>
                  <a:pt x="0" y="27432"/>
                </a:cubicBezTo>
                <a:cubicBezTo>
                  <a:pt x="211" y="18145"/>
                  <a:pt x="120" y="6480"/>
                  <a:pt x="0" y="0"/>
                </a:cubicBezTo>
                <a:close/>
              </a:path>
            </a:pathLst>
          </a:custGeom>
          <a:solidFill>
            <a:schemeClr val="tx1"/>
          </a:solidFill>
          <a:ln w="38100" cap="rnd">
            <a:solidFill>
              <a:schemeClr val="tx1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4EF9DF8-704A-44AE-8850-307DDACC938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41248" y="448056"/>
            <a:ext cx="10515600" cy="4069080"/>
          </a:xfrm>
        </p:spPr>
        <p:txBody>
          <a:bodyPr anchor="b">
            <a:noAutofit/>
          </a:bodyPr>
          <a:lstStyle>
            <a:lvl1pPr algn="l">
              <a:defRPr sz="9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CC72E09-06F3-48B9-9B95-DE15EC98017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41248" y="4983480"/>
            <a:ext cx="10515600" cy="1124712"/>
          </a:xfrm>
        </p:spPr>
        <p:txBody>
          <a:bodyPr>
            <a:normAutofit/>
          </a:bodyPr>
          <a:lstStyle>
            <a:lvl1pPr marL="0" indent="0" algn="l">
              <a:buNone/>
              <a:defRPr sz="28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1CD474-E5E1-4D01-97F6-0C9FC09332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1/14/2021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636BBC7-EB9B-4B36-88E9-DBF65D270E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48786C7-DD8D-492F-9A9A-A7B3EBE27F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612125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0E1E94D-0973-4B50-967F-EDCD278EEA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6B08C12E-B4CC-403C-9335-7AF9B3D1747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E890EE36-D777-4ADA-BB00-E557F43EC8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A20CF8-3635-4F53-92E6-CCABD12B20FF}" type="datetimeFigureOut">
              <a:rPr lang="nl-NL" smtClean="0"/>
              <a:t>14-1-2021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58FA4572-39B8-4E62-9658-37BB03E508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E911EF15-0DDB-4401-8152-10AE93B4EC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D3C219-13A2-494B-9143-3FDF492B3C1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930821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F9650E7-E82F-47FA-A3F6-0C9D6478C9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2301D12-BDAF-4ED2-ADF8-2E5EDEA71F2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62974A71-3197-42F9-B2F2-F3E399DFF0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2ABB0-70E8-4889-B860-2C08F1B44F00}" type="datetimeFigureOut">
              <a:rPr lang="nl-NL" smtClean="0"/>
              <a:t>14-1-2021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02A884A4-496D-401D-B2DD-AC9591C79A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E9B279FB-B55B-4D69-9405-6F6C2E6F39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0E71EF-BADD-4B6A-B27D-7357C97964C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562988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3EE6535-57D8-4477-B3F6-013B7E7FEA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C58ED835-0B99-47DB-B424-786F52728C8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32448A96-D1AE-458C-B92A-B874410E64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2ABB0-70E8-4889-B860-2C08F1B44F00}" type="datetimeFigureOut">
              <a:rPr lang="nl-NL" smtClean="0"/>
              <a:t>14-1-2021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F544F27F-1BE6-46A3-B466-520B327197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8F5BAB99-585E-43A3-A0C5-D5F1102C84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0E71EF-BADD-4B6A-B27D-7357C97964C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446332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592D3A0-7675-47C8-A07B-9BEB28EF9B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B8841DCA-7B50-4A30-90EB-919F346E3F1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653991D5-E757-46DB-8DAC-D917DACD19E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4083E600-F784-4056-B316-B804753BF5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2ABB0-70E8-4889-B860-2C08F1B44F00}" type="datetimeFigureOut">
              <a:rPr lang="nl-NL" smtClean="0"/>
              <a:t>14-1-2021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A15E1ED7-6251-4050-BE6C-73CF77F5F7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77B9B2BF-E294-4250-8D97-5DA336AFFB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0E71EF-BADD-4B6A-B27D-7357C97964C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520683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1F4EDA0-4EDB-480D-A091-C202F1E3F5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F2387EB2-479C-4042-B6DE-86DA9875411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F8967799-5579-40B6-8A01-7B37C57A653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1ED5CA42-8286-4C3B-8C1F-011E5D54D0B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B5C0CE4E-A890-4A47-8E2C-F57326DCD25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65045EF1-C58D-4518-B990-FD456A9E70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2ABB0-70E8-4889-B860-2C08F1B44F00}" type="datetimeFigureOut">
              <a:rPr lang="nl-NL" smtClean="0"/>
              <a:t>14-1-2021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96826B81-F3E3-428D-BA3B-7AF4FC1CB5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B3222E2C-473D-4389-95A7-3A0CAF4FF3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0E71EF-BADD-4B6A-B27D-7357C97964C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360245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5F1EED4-30FB-48D2-AB5D-959BA0346B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21E14C7D-BF69-496C-A441-89F3448BA4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2ABB0-70E8-4889-B860-2C08F1B44F00}" type="datetimeFigureOut">
              <a:rPr lang="nl-NL" smtClean="0"/>
              <a:t>14-1-2021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6C1BDDCC-28E1-4AEB-B73F-91CCC046BC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C57CACF9-8D2A-4556-821F-4B36D666DD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0E71EF-BADD-4B6A-B27D-7357C97964C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107700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E4ECC660-E7F5-4E5A-8E7A-355DE9B941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2ABB0-70E8-4889-B860-2C08F1B44F00}" type="datetimeFigureOut">
              <a:rPr lang="nl-NL" smtClean="0"/>
              <a:t>14-1-2021</a:t>
            </a:fld>
            <a:endParaRPr 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1C2F6FD7-3AD3-4E37-9357-4082F96F6C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51B3B778-23BB-401F-9672-090D4A6F14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0E71EF-BADD-4B6A-B27D-7357C97964C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102286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EBA6785-1FA9-48B5-A999-99752ABEA2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53C65DF-68E8-4195-BEA6-74329687DC5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DF66D87A-12C6-4788-9C4B-1E826AFF985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0FABDDCA-9585-4C87-9193-330403EE83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2ABB0-70E8-4889-B860-2C08F1B44F00}" type="datetimeFigureOut">
              <a:rPr lang="nl-NL" smtClean="0"/>
              <a:t>14-1-2021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10405781-3439-4FB4-95A1-443CE9147F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B82609E3-00C8-4A2C-8DE1-968F54B923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0E71EF-BADD-4B6A-B27D-7357C97964C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28978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C50590C-1BE4-4168-ABC6-2B67B235BD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8EDF865E-9A5F-4DDE-BD4E-5EF6BC96EAE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26AE0873-3B8E-436E-934B-6A04D57FB0D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070789EA-8C19-49BA-AF53-C425ED50AB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2ABB0-70E8-4889-B860-2C08F1B44F00}" type="datetimeFigureOut">
              <a:rPr lang="nl-NL" smtClean="0"/>
              <a:t>14-1-2021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0A85F0E5-C87F-49DD-B57B-77FA43AB71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7D5F58F2-E590-4F66-906B-549B1C52E3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0E71EF-BADD-4B6A-B27D-7357C97964C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045456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DB196D2F-139C-4F7D-998A-3AC1E56E62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4D356F9A-B35E-4102-A3D5-24983772149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61F0A5F6-8BDB-4E27-9960-9A8C68F39B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C2ABB0-70E8-4889-B860-2C08F1B44F00}" type="datetimeFigureOut">
              <a:rPr lang="nl-NL" smtClean="0"/>
              <a:t>14-1-2021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994E13FF-6BB0-48ED-81FD-67D3085D3F9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D77FC744-A19F-483A-9E2A-4433366FF8F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0E71EF-BADD-4B6A-B27D-7357C97964C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520956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F72D13B-FFCB-4650-AD3C-CB50373525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0CA9470-DF15-46A1-BF0E-8A5367A4B0F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63047CB-E94D-482F-BACA-681E96C0EC2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345051-2045-45DA-935E-2E3CA1A69ADC}" type="datetimeFigureOut">
              <a:rPr lang="en-US" smtClean="0"/>
              <a:t>1/14/2021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CFDA4B5-E797-42FC-8B7A-2294DF24A3D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78ED201-6D0E-422C-B4EC-566A3DC2980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CD31F4-64FA-4BA0-9498-67783267A8C8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50414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4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1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customXml" Target="../ink/ink1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8.tmp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image" Target="../media/image28.png"/><Relationship Id="rId7" Type="http://schemas.openxmlformats.org/officeDocument/2006/relationships/image" Target="../media/image22.png"/><Relationship Id="rId2" Type="http://schemas.openxmlformats.org/officeDocument/2006/relationships/customXml" Target="../ink/ink2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27.svg"/><Relationship Id="rId5" Type="http://schemas.openxmlformats.org/officeDocument/2006/relationships/image" Target="../media/image26.png"/><Relationship Id="rId10" Type="http://schemas.openxmlformats.org/officeDocument/2006/relationships/image" Target="../media/image23.png"/><Relationship Id="rId4" Type="http://schemas.openxmlformats.org/officeDocument/2006/relationships/image" Target="../media/image21.png"/><Relationship Id="rId9" Type="http://schemas.openxmlformats.org/officeDocument/2006/relationships/image" Target="../media/image25.sv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image" Target="../media/image21.png"/><Relationship Id="rId7" Type="http://schemas.openxmlformats.org/officeDocument/2006/relationships/image" Target="../media/image25.sv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Relationship Id="rId9" Type="http://schemas.openxmlformats.org/officeDocument/2006/relationships/image" Target="../media/image27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C1DD1A8A-57D5-4A81-AD04-532B043C56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68358D9-E884-47FE-8C4A-7DA03071409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15730"/>
          <a:stretch/>
        </p:blipFill>
        <p:spPr>
          <a:xfrm>
            <a:off x="-3047" y="10"/>
            <a:ext cx="12191999" cy="6857990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007891EC-4501-44ED-A8C8-B11B6DB767A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207602"/>
            <a:ext cx="12191999" cy="3162146"/>
          </a:xfrm>
          <a:prstGeom prst="rect">
            <a:avLst/>
          </a:prstGeom>
          <a:gradFill flip="none" rotWithShape="1">
            <a:gsLst>
              <a:gs pos="0">
                <a:srgbClr val="000000">
                  <a:alpha val="0"/>
                </a:srgbClr>
              </a:gs>
              <a:gs pos="25000">
                <a:srgbClr val="000000">
                  <a:alpha val="15000"/>
                </a:srgbClr>
              </a:gs>
              <a:gs pos="75000">
                <a:srgbClr val="000000">
                  <a:alpha val="15000"/>
                </a:srgbClr>
              </a:gs>
              <a:gs pos="50000">
                <a:srgbClr val="000000">
                  <a:alpha val="30000"/>
                </a:srgbClr>
              </a:gs>
              <a:gs pos="100000">
                <a:srgbClr val="000000">
                  <a:alpha val="0"/>
                </a:srgb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9E74690F-471E-4713-9C25-FC7995B5473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97280" y="325550"/>
            <a:ext cx="10058400" cy="3574778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r>
              <a:rPr lang="nl-NL" sz="5200">
                <a:solidFill>
                  <a:srgbClr val="FFFFFF"/>
                </a:solidFill>
              </a:rPr>
              <a:t>Wiskunde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565FB055-A6CE-432C-A36E-CA1490CF2C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00051" y="4072043"/>
            <a:ext cx="10058400" cy="1282707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r>
              <a:rPr lang="nl-NL">
                <a:solidFill>
                  <a:srgbClr val="FFFFFF"/>
                </a:solidFill>
              </a:rPr>
              <a:t>Hoofdstuk 4</a:t>
            </a:r>
          </a:p>
        </p:txBody>
      </p:sp>
    </p:spTree>
    <p:extLst>
      <p:ext uri="{BB962C8B-B14F-4D97-AF65-F5344CB8AC3E}">
        <p14:creationId xmlns:p14="http://schemas.microsoft.com/office/powerpoint/2010/main" val="126985934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1" name="Rectangle 20">
            <a:extLst>
              <a:ext uri="{FF2B5EF4-FFF2-40B4-BE49-F238E27FC236}">
                <a16:creationId xmlns:a16="http://schemas.microsoft.com/office/drawing/2014/main" id="{2B97F24A-32CE-4C1C-A50D-3016B394DCF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AA532688-94D8-4ED0-87F5-6D89F6299E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936" y="832104"/>
            <a:ext cx="3429000" cy="1719072"/>
          </a:xfrm>
        </p:spPr>
        <p:txBody>
          <a:bodyPr anchor="b">
            <a:normAutofit/>
          </a:bodyPr>
          <a:lstStyle/>
          <a:p>
            <a:pPr algn="ctr"/>
            <a:r>
              <a:rPr lang="nl-NL" dirty="0"/>
              <a:t>Opdrachtje</a:t>
            </a:r>
            <a:br>
              <a:rPr lang="nl-NL" dirty="0"/>
            </a:br>
            <a:r>
              <a:rPr lang="nl-NL" sz="1800" dirty="0"/>
              <a:t> </a:t>
            </a:r>
            <a:br>
              <a:rPr lang="nl-NL" dirty="0"/>
            </a:br>
            <a:r>
              <a:rPr lang="nl-NL" sz="2000" dirty="0"/>
              <a:t>Teken met mij mee !</a:t>
            </a:r>
            <a:br>
              <a:rPr lang="nl-NL" sz="2000" dirty="0"/>
            </a:br>
            <a:r>
              <a:rPr lang="nl-NL" sz="1000" dirty="0"/>
              <a:t> </a:t>
            </a:r>
          </a:p>
        </p:txBody>
      </p:sp>
      <p:sp>
        <p:nvSpPr>
          <p:cNvPr id="23" name="Rectangle 6">
            <a:extLst>
              <a:ext uri="{FF2B5EF4-FFF2-40B4-BE49-F238E27FC236}">
                <a16:creationId xmlns:a16="http://schemas.microsoft.com/office/drawing/2014/main" id="{3CE8AF5E-D374-4CF1-90CC-35CF73B81C3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79084" y="2532888"/>
            <a:ext cx="3291840" cy="18288"/>
          </a:xfrm>
          <a:custGeom>
            <a:avLst/>
            <a:gdLst>
              <a:gd name="connsiteX0" fmla="*/ 0 w 3291840"/>
              <a:gd name="connsiteY0" fmla="*/ 0 h 18288"/>
              <a:gd name="connsiteX1" fmla="*/ 625450 w 3291840"/>
              <a:gd name="connsiteY1" fmla="*/ 0 h 18288"/>
              <a:gd name="connsiteX2" fmla="*/ 1283818 w 3291840"/>
              <a:gd name="connsiteY2" fmla="*/ 0 h 18288"/>
              <a:gd name="connsiteX3" fmla="*/ 1975104 w 3291840"/>
              <a:gd name="connsiteY3" fmla="*/ 0 h 18288"/>
              <a:gd name="connsiteX4" fmla="*/ 2666390 w 3291840"/>
              <a:gd name="connsiteY4" fmla="*/ 0 h 18288"/>
              <a:gd name="connsiteX5" fmla="*/ 3291840 w 3291840"/>
              <a:gd name="connsiteY5" fmla="*/ 0 h 18288"/>
              <a:gd name="connsiteX6" fmla="*/ 3291840 w 3291840"/>
              <a:gd name="connsiteY6" fmla="*/ 18288 h 18288"/>
              <a:gd name="connsiteX7" fmla="*/ 2567635 w 3291840"/>
              <a:gd name="connsiteY7" fmla="*/ 18288 h 18288"/>
              <a:gd name="connsiteX8" fmla="*/ 1843430 w 3291840"/>
              <a:gd name="connsiteY8" fmla="*/ 18288 h 18288"/>
              <a:gd name="connsiteX9" fmla="*/ 1185062 w 3291840"/>
              <a:gd name="connsiteY9" fmla="*/ 18288 h 18288"/>
              <a:gd name="connsiteX10" fmla="*/ 0 w 3291840"/>
              <a:gd name="connsiteY10" fmla="*/ 18288 h 18288"/>
              <a:gd name="connsiteX11" fmla="*/ 0 w 3291840"/>
              <a:gd name="connsiteY11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291840" h="18288" fill="none" extrusionOk="0">
                <a:moveTo>
                  <a:pt x="0" y="0"/>
                </a:moveTo>
                <a:cubicBezTo>
                  <a:pt x="173613" y="5552"/>
                  <a:pt x="489242" y="1770"/>
                  <a:pt x="625450" y="0"/>
                </a:cubicBezTo>
                <a:cubicBezTo>
                  <a:pt x="761658" y="-1770"/>
                  <a:pt x="1015131" y="32079"/>
                  <a:pt x="1283818" y="0"/>
                </a:cubicBezTo>
                <a:cubicBezTo>
                  <a:pt x="1552505" y="-32079"/>
                  <a:pt x="1752773" y="10771"/>
                  <a:pt x="1975104" y="0"/>
                </a:cubicBezTo>
                <a:cubicBezTo>
                  <a:pt x="2197435" y="-10771"/>
                  <a:pt x="2433070" y="21341"/>
                  <a:pt x="2666390" y="0"/>
                </a:cubicBezTo>
                <a:cubicBezTo>
                  <a:pt x="2899710" y="-21341"/>
                  <a:pt x="3028437" y="16612"/>
                  <a:pt x="3291840" y="0"/>
                </a:cubicBezTo>
                <a:cubicBezTo>
                  <a:pt x="3291131" y="8157"/>
                  <a:pt x="3291427" y="12125"/>
                  <a:pt x="3291840" y="18288"/>
                </a:cubicBezTo>
                <a:cubicBezTo>
                  <a:pt x="3043276" y="37868"/>
                  <a:pt x="2921041" y="-12908"/>
                  <a:pt x="2567635" y="18288"/>
                </a:cubicBezTo>
                <a:cubicBezTo>
                  <a:pt x="2214230" y="49484"/>
                  <a:pt x="2189623" y="-13019"/>
                  <a:pt x="1843430" y="18288"/>
                </a:cubicBezTo>
                <a:cubicBezTo>
                  <a:pt x="1497237" y="49595"/>
                  <a:pt x="1492584" y="29180"/>
                  <a:pt x="1185062" y="18288"/>
                </a:cubicBezTo>
                <a:cubicBezTo>
                  <a:pt x="877540" y="7396"/>
                  <a:pt x="313238" y="46443"/>
                  <a:pt x="0" y="18288"/>
                </a:cubicBezTo>
                <a:cubicBezTo>
                  <a:pt x="-46" y="12483"/>
                  <a:pt x="-203" y="6491"/>
                  <a:pt x="0" y="0"/>
                </a:cubicBezTo>
                <a:close/>
              </a:path>
              <a:path w="3291840" h="18288" stroke="0" extrusionOk="0">
                <a:moveTo>
                  <a:pt x="0" y="0"/>
                </a:moveTo>
                <a:cubicBezTo>
                  <a:pt x="281971" y="23935"/>
                  <a:pt x="485873" y="-14021"/>
                  <a:pt x="625450" y="0"/>
                </a:cubicBezTo>
                <a:cubicBezTo>
                  <a:pt x="765027" y="14021"/>
                  <a:pt x="1048900" y="27914"/>
                  <a:pt x="1185062" y="0"/>
                </a:cubicBezTo>
                <a:cubicBezTo>
                  <a:pt x="1321224" y="-27914"/>
                  <a:pt x="1648252" y="-3988"/>
                  <a:pt x="1909267" y="0"/>
                </a:cubicBezTo>
                <a:cubicBezTo>
                  <a:pt x="2170282" y="3988"/>
                  <a:pt x="2301957" y="25891"/>
                  <a:pt x="2534717" y="0"/>
                </a:cubicBezTo>
                <a:cubicBezTo>
                  <a:pt x="2767477" y="-25891"/>
                  <a:pt x="3078800" y="21500"/>
                  <a:pt x="3291840" y="0"/>
                </a:cubicBezTo>
                <a:cubicBezTo>
                  <a:pt x="3291576" y="4493"/>
                  <a:pt x="3292224" y="9472"/>
                  <a:pt x="3291840" y="18288"/>
                </a:cubicBezTo>
                <a:cubicBezTo>
                  <a:pt x="3120474" y="15714"/>
                  <a:pt x="2816568" y="4633"/>
                  <a:pt x="2633472" y="18288"/>
                </a:cubicBezTo>
                <a:cubicBezTo>
                  <a:pt x="2450376" y="31943"/>
                  <a:pt x="2160769" y="37350"/>
                  <a:pt x="1909267" y="18288"/>
                </a:cubicBezTo>
                <a:cubicBezTo>
                  <a:pt x="1657765" y="-774"/>
                  <a:pt x="1623992" y="9648"/>
                  <a:pt x="1349654" y="18288"/>
                </a:cubicBezTo>
                <a:cubicBezTo>
                  <a:pt x="1075316" y="26928"/>
                  <a:pt x="833426" y="34181"/>
                  <a:pt x="691286" y="18288"/>
                </a:cubicBezTo>
                <a:cubicBezTo>
                  <a:pt x="549146" y="2395"/>
                  <a:pt x="342011" y="24201"/>
                  <a:pt x="0" y="18288"/>
                </a:cubicBezTo>
                <a:cubicBezTo>
                  <a:pt x="843" y="9577"/>
                  <a:pt x="371" y="6900"/>
                  <a:pt x="0" y="0"/>
                </a:cubicBezTo>
                <a:close/>
              </a:path>
            </a:pathLst>
          </a:custGeom>
          <a:solidFill>
            <a:srgbClr val="4181C9"/>
          </a:solidFill>
          <a:ln w="38100" cap="rnd">
            <a:solidFill>
              <a:srgbClr val="4181C9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B4AC2F9A-DAE2-4C62-9B4D-452828EF27B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0936" y="2551176"/>
            <a:ext cx="3429000" cy="4306824"/>
          </a:xfrm>
        </p:spPr>
        <p:txBody>
          <a:bodyPr anchor="t">
            <a:normAutofit fontScale="92500" lnSpcReduction="10000"/>
          </a:bodyPr>
          <a:lstStyle/>
          <a:p>
            <a:r>
              <a:rPr lang="nl-NL" sz="2800" dirty="0"/>
              <a:t>Teken driehoek ABC en lijn k een stuk van de driehoek af </a:t>
            </a:r>
          </a:p>
          <a:p>
            <a:r>
              <a:rPr lang="en-US" sz="2800" dirty="0" err="1"/>
              <a:t>Teken</a:t>
            </a:r>
            <a:r>
              <a:rPr lang="en-US" sz="2800" dirty="0"/>
              <a:t> </a:t>
            </a:r>
            <a:r>
              <a:rPr lang="en-US" sz="2800" dirty="0" err="1"/>
              <a:t>een</a:t>
            </a:r>
            <a:r>
              <a:rPr lang="en-US" sz="2800" dirty="0"/>
              <a:t> </a:t>
            </a:r>
            <a:r>
              <a:rPr lang="en-US" sz="2800" dirty="0" err="1"/>
              <a:t>stippellijn</a:t>
            </a:r>
            <a:r>
              <a:rPr lang="en-US" sz="2800" dirty="0"/>
              <a:t> </a:t>
            </a:r>
            <a:r>
              <a:rPr lang="en-US" sz="2800" dirty="0" err="1"/>
              <a:t>vanaf</a:t>
            </a:r>
            <a:r>
              <a:rPr lang="en-US" sz="2800" dirty="0"/>
              <a:t> punt A </a:t>
            </a:r>
            <a:r>
              <a:rPr lang="en-US" sz="2800" b="1" u="sng" dirty="0" err="1"/>
              <a:t>loodrecht</a:t>
            </a:r>
            <a:r>
              <a:rPr lang="en-US" sz="2800" dirty="0"/>
              <a:t> op </a:t>
            </a:r>
            <a:r>
              <a:rPr lang="en-US" sz="2800" dirty="0" err="1"/>
              <a:t>lijn</a:t>
            </a:r>
            <a:r>
              <a:rPr lang="en-US" sz="2800" dirty="0"/>
              <a:t> k</a:t>
            </a:r>
          </a:p>
          <a:p>
            <a:r>
              <a:rPr lang="en-US" sz="2800" dirty="0"/>
              <a:t>Meet de </a:t>
            </a:r>
            <a:r>
              <a:rPr lang="en-US" sz="2800" dirty="0" err="1"/>
              <a:t>stippellijn</a:t>
            </a:r>
            <a:r>
              <a:rPr lang="en-US" sz="2800" dirty="0"/>
              <a:t> </a:t>
            </a:r>
            <a:r>
              <a:rPr lang="en-US" sz="2800" dirty="0">
                <a:sym typeface="Wingdings" panose="05000000000000000000" pitchFamily="2" charset="2"/>
              </a:rPr>
              <a:t></a:t>
            </a:r>
            <a:r>
              <a:rPr lang="en-US" sz="2800" dirty="0" err="1">
                <a:sym typeface="Wingdings" panose="05000000000000000000" pitchFamily="2" charset="2"/>
              </a:rPr>
              <a:t>aan</a:t>
            </a:r>
            <a:r>
              <a:rPr lang="en-US" sz="2800" dirty="0">
                <a:sym typeface="Wingdings" panose="05000000000000000000" pitchFamily="2" charset="2"/>
              </a:rPr>
              <a:t> de </a:t>
            </a:r>
            <a:r>
              <a:rPr lang="en-US" sz="2800" dirty="0" err="1">
                <a:sym typeface="Wingdings" panose="05000000000000000000" pitchFamily="2" charset="2"/>
              </a:rPr>
              <a:t>linkerkant</a:t>
            </a:r>
            <a:r>
              <a:rPr lang="en-US" sz="2800" dirty="0">
                <a:sym typeface="Wingdings" panose="05000000000000000000" pitchFamily="2" charset="2"/>
              </a:rPr>
              <a:t> van </a:t>
            </a:r>
            <a:r>
              <a:rPr lang="en-US" sz="2800" dirty="0" err="1">
                <a:sym typeface="Wingdings" panose="05000000000000000000" pitchFamily="2" charset="2"/>
              </a:rPr>
              <a:t>lijn</a:t>
            </a:r>
            <a:r>
              <a:rPr lang="en-US" sz="2800" dirty="0">
                <a:sym typeface="Wingdings" panose="05000000000000000000" pitchFamily="2" charset="2"/>
              </a:rPr>
              <a:t> k </a:t>
            </a:r>
            <a:r>
              <a:rPr lang="en-US" sz="2800" b="1" u="sng" dirty="0" err="1">
                <a:sym typeface="Wingdings" panose="05000000000000000000" pitchFamily="2" charset="2"/>
              </a:rPr>
              <a:t>loodrecht</a:t>
            </a:r>
            <a:r>
              <a:rPr lang="en-US" sz="2800" dirty="0">
                <a:sym typeface="Wingdings" panose="05000000000000000000" pitchFamily="2" charset="2"/>
              </a:rPr>
              <a:t> </a:t>
            </a:r>
            <a:r>
              <a:rPr lang="en-US" sz="2800" dirty="0" err="1">
                <a:sym typeface="Wingdings" panose="05000000000000000000" pitchFamily="2" charset="2"/>
              </a:rPr>
              <a:t>een</a:t>
            </a:r>
            <a:r>
              <a:rPr lang="en-US" sz="2800" dirty="0">
                <a:sym typeface="Wingdings" panose="05000000000000000000" pitchFamily="2" charset="2"/>
              </a:rPr>
              <a:t> even </a:t>
            </a:r>
            <a:r>
              <a:rPr lang="en-US" sz="2800" dirty="0" err="1">
                <a:sym typeface="Wingdings" panose="05000000000000000000" pitchFamily="2" charset="2"/>
              </a:rPr>
              <a:t>lange</a:t>
            </a:r>
            <a:r>
              <a:rPr lang="en-US" sz="2800" dirty="0">
                <a:sym typeface="Wingdings" panose="05000000000000000000" pitchFamily="2" charset="2"/>
              </a:rPr>
              <a:t> </a:t>
            </a:r>
            <a:r>
              <a:rPr lang="en-US" sz="2800" dirty="0" err="1">
                <a:sym typeface="Wingdings" panose="05000000000000000000" pitchFamily="2" charset="2"/>
              </a:rPr>
              <a:t>stippellijn</a:t>
            </a:r>
            <a:r>
              <a:rPr lang="en-US" sz="2800" dirty="0">
                <a:sym typeface="Wingdings" panose="05000000000000000000" pitchFamily="2" charset="2"/>
              </a:rPr>
              <a:t>  </a:t>
            </a:r>
            <a:r>
              <a:rPr lang="en-US" sz="2800" dirty="0" err="1">
                <a:sym typeface="Wingdings" panose="05000000000000000000" pitchFamily="2" charset="2"/>
              </a:rPr>
              <a:t>zet</a:t>
            </a:r>
            <a:r>
              <a:rPr lang="en-US" sz="2800" dirty="0">
                <a:sym typeface="Wingdings" panose="05000000000000000000" pitchFamily="2" charset="2"/>
              </a:rPr>
              <a:t> </a:t>
            </a:r>
            <a:r>
              <a:rPr lang="en-US" sz="2800" dirty="0" err="1">
                <a:sym typeface="Wingdings" panose="05000000000000000000" pitchFamily="2" charset="2"/>
              </a:rPr>
              <a:t>daar</a:t>
            </a:r>
            <a:r>
              <a:rPr lang="en-US" sz="2800" dirty="0">
                <a:sym typeface="Wingdings" panose="05000000000000000000" pitchFamily="2" charset="2"/>
              </a:rPr>
              <a:t> punt A’</a:t>
            </a:r>
          </a:p>
          <a:p>
            <a:r>
              <a:rPr lang="en-US" sz="2800" dirty="0">
                <a:sym typeface="Wingdings" panose="05000000000000000000" pitchFamily="2" charset="2"/>
              </a:rPr>
              <a:t>Doe </a:t>
            </a:r>
            <a:r>
              <a:rPr lang="en-US" sz="2800" dirty="0" err="1">
                <a:sym typeface="Wingdings" panose="05000000000000000000" pitchFamily="2" charset="2"/>
              </a:rPr>
              <a:t>hetzelfde</a:t>
            </a:r>
            <a:r>
              <a:rPr lang="en-US" sz="2800" dirty="0">
                <a:sym typeface="Wingdings" panose="05000000000000000000" pitchFamily="2" charset="2"/>
              </a:rPr>
              <a:t> </a:t>
            </a:r>
            <a:r>
              <a:rPr lang="en-US" sz="2800" dirty="0" err="1">
                <a:sym typeface="Wingdings" panose="05000000000000000000" pitchFamily="2" charset="2"/>
              </a:rPr>
              <a:t>voor</a:t>
            </a:r>
            <a:r>
              <a:rPr lang="en-US" sz="2800" dirty="0">
                <a:sym typeface="Wingdings" panose="05000000000000000000" pitchFamily="2" charset="2"/>
              </a:rPr>
              <a:t> punt B </a:t>
            </a:r>
            <a:r>
              <a:rPr lang="en-US" sz="2800" dirty="0" err="1">
                <a:sym typeface="Wingdings" panose="05000000000000000000" pitchFamily="2" charset="2"/>
              </a:rPr>
              <a:t>en</a:t>
            </a:r>
            <a:r>
              <a:rPr lang="en-US" sz="2800" dirty="0">
                <a:sym typeface="Wingdings" panose="05000000000000000000" pitchFamily="2" charset="2"/>
              </a:rPr>
              <a:t> C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25" name="Ink 24">
                <a:extLst>
                  <a:ext uri="{FF2B5EF4-FFF2-40B4-BE49-F238E27FC236}">
                    <a16:creationId xmlns:a16="http://schemas.microsoft.com/office/drawing/2014/main" id="{070477C5-0410-4E4F-97A1-F84C2465C187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14:cNvPr>
              <p14:cNvContentPartPr>
                <a14:cpLocks xmlns:a14="http://schemas.microsoft.com/office/drawing/2010/main" noGrp="1" noRot="1" noChangeAspect="1" noMove="1" noResize="1" noEditPoints="1" noAdjustHandles="1" noChangeArrowheads="1" noChangeShapeType="1"/>
              </p14:cNvContentPartPr>
              <p14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14:nvPr>
            </p14:nvContentPartPr>
            <p14:xfrm>
              <a:off x="5755403" y="1971579"/>
              <a:ext cx="360" cy="2160"/>
            </p14:xfrm>
          </p:contentPart>
        </mc:Choice>
        <mc:Fallback xmlns="">
          <p:pic>
            <p:nvPicPr>
              <p:cNvPr id="25" name="Ink 24">
                <a:extLst>
                  <a:ext uri="{FF2B5EF4-FFF2-40B4-BE49-F238E27FC236}">
                    <a16:creationId xmlns:a16="http://schemas.microsoft.com/office/drawing/2014/main" id="{070477C5-0410-4E4F-97A1-F84C2465C187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5737403" y="1956150"/>
                <a:ext cx="36000" cy="32709"/>
              </a:xfrm>
              <a:prstGeom prst="rect">
                <a:avLst/>
              </a:prstGeom>
            </p:spPr>
          </p:pic>
        </mc:Fallback>
      </mc:AlternateContent>
      <p:pic>
        <p:nvPicPr>
          <p:cNvPr id="7" name="Afbeelding 6">
            <a:extLst>
              <a:ext uri="{FF2B5EF4-FFF2-40B4-BE49-F238E27FC236}">
                <a16:creationId xmlns:a16="http://schemas.microsoft.com/office/drawing/2014/main" id="{EC37CF4C-6067-48EC-A7B2-12426096807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72537" y="640080"/>
            <a:ext cx="6267237" cy="5577840"/>
          </a:xfrm>
          <a:prstGeom prst="rect">
            <a:avLst/>
          </a:prstGeom>
        </p:spPr>
      </p:pic>
      <p:sp>
        <p:nvSpPr>
          <p:cNvPr id="8" name="Tekstvak 7">
            <a:extLst>
              <a:ext uri="{FF2B5EF4-FFF2-40B4-BE49-F238E27FC236}">
                <a16:creationId xmlns:a16="http://schemas.microsoft.com/office/drawing/2014/main" id="{D9B9D10E-5BB9-4997-A215-7EEB8B84F710}"/>
              </a:ext>
            </a:extLst>
          </p:cNvPr>
          <p:cNvSpPr txBox="1"/>
          <p:nvPr/>
        </p:nvSpPr>
        <p:spPr>
          <a:xfrm>
            <a:off x="10220960" y="883920"/>
            <a:ext cx="4005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k</a:t>
            </a:r>
          </a:p>
        </p:txBody>
      </p:sp>
    </p:spTree>
    <p:extLst>
      <p:ext uri="{BB962C8B-B14F-4D97-AF65-F5344CB8AC3E}">
        <p14:creationId xmlns:p14="http://schemas.microsoft.com/office/powerpoint/2010/main" val="24458381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2E442304-DDBD-4F7B-8017-36BCC863FB4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4F17FC6B-8A4F-475A-82F4-31D0BFDB4E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5000" y="640823"/>
            <a:ext cx="3418659" cy="5583148"/>
          </a:xfrm>
        </p:spPr>
        <p:txBody>
          <a:bodyPr anchor="ctr">
            <a:normAutofit/>
          </a:bodyPr>
          <a:lstStyle/>
          <a:p>
            <a:r>
              <a:rPr lang="nl-NL" sz="5100"/>
              <a:t>Thuiswerk</a:t>
            </a:r>
          </a:p>
        </p:txBody>
      </p:sp>
      <p:sp>
        <p:nvSpPr>
          <p:cNvPr id="11" name="Rectangle 22">
            <a:extLst>
              <a:ext uri="{FF2B5EF4-FFF2-40B4-BE49-F238E27FC236}">
                <a16:creationId xmlns:a16="http://schemas.microsoft.com/office/drawing/2014/main" id="{535742DD-1B16-4E9D-B715-0D74B4574A6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314992" y="1557877"/>
            <a:ext cx="18288" cy="3749040"/>
          </a:xfrm>
          <a:custGeom>
            <a:avLst/>
            <a:gdLst>
              <a:gd name="connsiteX0" fmla="*/ 0 w 18288"/>
              <a:gd name="connsiteY0" fmla="*/ 0 h 3749040"/>
              <a:gd name="connsiteX1" fmla="*/ 18288 w 18288"/>
              <a:gd name="connsiteY1" fmla="*/ 0 h 3749040"/>
              <a:gd name="connsiteX2" fmla="*/ 18288 w 18288"/>
              <a:gd name="connsiteY2" fmla="*/ 662330 h 3749040"/>
              <a:gd name="connsiteX3" fmla="*/ 18288 w 18288"/>
              <a:gd name="connsiteY3" fmla="*/ 1174699 h 3749040"/>
              <a:gd name="connsiteX4" fmla="*/ 18288 w 18288"/>
              <a:gd name="connsiteY4" fmla="*/ 1724558 h 3749040"/>
              <a:gd name="connsiteX5" fmla="*/ 18288 w 18288"/>
              <a:gd name="connsiteY5" fmla="*/ 2424379 h 3749040"/>
              <a:gd name="connsiteX6" fmla="*/ 18288 w 18288"/>
              <a:gd name="connsiteY6" fmla="*/ 3049219 h 3749040"/>
              <a:gd name="connsiteX7" fmla="*/ 18288 w 18288"/>
              <a:gd name="connsiteY7" fmla="*/ 3749040 h 3749040"/>
              <a:gd name="connsiteX8" fmla="*/ 0 w 18288"/>
              <a:gd name="connsiteY8" fmla="*/ 3749040 h 3749040"/>
              <a:gd name="connsiteX9" fmla="*/ 0 w 18288"/>
              <a:gd name="connsiteY9" fmla="*/ 3236671 h 3749040"/>
              <a:gd name="connsiteX10" fmla="*/ 0 w 18288"/>
              <a:gd name="connsiteY10" fmla="*/ 2536850 h 3749040"/>
              <a:gd name="connsiteX11" fmla="*/ 0 w 18288"/>
              <a:gd name="connsiteY11" fmla="*/ 1874520 h 3749040"/>
              <a:gd name="connsiteX12" fmla="*/ 0 w 18288"/>
              <a:gd name="connsiteY12" fmla="*/ 1362151 h 3749040"/>
              <a:gd name="connsiteX13" fmla="*/ 0 w 18288"/>
              <a:gd name="connsiteY13" fmla="*/ 774802 h 3749040"/>
              <a:gd name="connsiteX14" fmla="*/ 0 w 18288"/>
              <a:gd name="connsiteY14" fmla="*/ 0 h 37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8288" h="3749040" fill="none" extrusionOk="0">
                <a:moveTo>
                  <a:pt x="0" y="0"/>
                </a:moveTo>
                <a:cubicBezTo>
                  <a:pt x="8690" y="407"/>
                  <a:pt x="14141" y="154"/>
                  <a:pt x="18288" y="0"/>
                </a:cubicBezTo>
                <a:cubicBezTo>
                  <a:pt x="34838" y="143586"/>
                  <a:pt x="-11860" y="333097"/>
                  <a:pt x="18288" y="662330"/>
                </a:cubicBezTo>
                <a:cubicBezTo>
                  <a:pt x="48436" y="991563"/>
                  <a:pt x="32813" y="1046681"/>
                  <a:pt x="18288" y="1174699"/>
                </a:cubicBezTo>
                <a:cubicBezTo>
                  <a:pt x="3763" y="1302717"/>
                  <a:pt x="40974" y="1467838"/>
                  <a:pt x="18288" y="1724558"/>
                </a:cubicBezTo>
                <a:cubicBezTo>
                  <a:pt x="-4398" y="1981278"/>
                  <a:pt x="36650" y="2215729"/>
                  <a:pt x="18288" y="2424379"/>
                </a:cubicBezTo>
                <a:cubicBezTo>
                  <a:pt x="-74" y="2633029"/>
                  <a:pt x="-9881" y="2874703"/>
                  <a:pt x="18288" y="3049219"/>
                </a:cubicBezTo>
                <a:cubicBezTo>
                  <a:pt x="46457" y="3223735"/>
                  <a:pt x="4078" y="3453850"/>
                  <a:pt x="18288" y="3749040"/>
                </a:cubicBezTo>
                <a:cubicBezTo>
                  <a:pt x="14465" y="3749751"/>
                  <a:pt x="7675" y="3748271"/>
                  <a:pt x="0" y="3749040"/>
                </a:cubicBezTo>
                <a:cubicBezTo>
                  <a:pt x="19669" y="3507959"/>
                  <a:pt x="-9883" y="3339386"/>
                  <a:pt x="0" y="3236671"/>
                </a:cubicBezTo>
                <a:cubicBezTo>
                  <a:pt x="9883" y="3133956"/>
                  <a:pt x="26871" y="2857214"/>
                  <a:pt x="0" y="2536850"/>
                </a:cubicBezTo>
                <a:cubicBezTo>
                  <a:pt x="-26871" y="2216486"/>
                  <a:pt x="4790" y="2156616"/>
                  <a:pt x="0" y="1874520"/>
                </a:cubicBezTo>
                <a:cubicBezTo>
                  <a:pt x="-4790" y="1592424"/>
                  <a:pt x="-3117" y="1558688"/>
                  <a:pt x="0" y="1362151"/>
                </a:cubicBezTo>
                <a:cubicBezTo>
                  <a:pt x="3117" y="1165614"/>
                  <a:pt x="16802" y="1045125"/>
                  <a:pt x="0" y="774802"/>
                </a:cubicBezTo>
                <a:cubicBezTo>
                  <a:pt x="-16802" y="504479"/>
                  <a:pt x="-29640" y="377701"/>
                  <a:pt x="0" y="0"/>
                </a:cubicBezTo>
                <a:close/>
              </a:path>
              <a:path w="18288" h="3749040" stroke="0" extrusionOk="0">
                <a:moveTo>
                  <a:pt x="0" y="0"/>
                </a:moveTo>
                <a:cubicBezTo>
                  <a:pt x="5341" y="9"/>
                  <a:pt x="11148" y="-611"/>
                  <a:pt x="18288" y="0"/>
                </a:cubicBezTo>
                <a:cubicBezTo>
                  <a:pt x="33352" y="227288"/>
                  <a:pt x="30894" y="278824"/>
                  <a:pt x="18288" y="512369"/>
                </a:cubicBezTo>
                <a:cubicBezTo>
                  <a:pt x="5682" y="745914"/>
                  <a:pt x="53060" y="998220"/>
                  <a:pt x="18288" y="1212190"/>
                </a:cubicBezTo>
                <a:cubicBezTo>
                  <a:pt x="-16484" y="1426160"/>
                  <a:pt x="35474" y="1585099"/>
                  <a:pt x="18288" y="1837030"/>
                </a:cubicBezTo>
                <a:cubicBezTo>
                  <a:pt x="1102" y="2088961"/>
                  <a:pt x="16704" y="2251948"/>
                  <a:pt x="18288" y="2386889"/>
                </a:cubicBezTo>
                <a:cubicBezTo>
                  <a:pt x="19872" y="2521830"/>
                  <a:pt x="5902" y="2679005"/>
                  <a:pt x="18288" y="2936748"/>
                </a:cubicBezTo>
                <a:cubicBezTo>
                  <a:pt x="30674" y="3194491"/>
                  <a:pt x="13809" y="3416052"/>
                  <a:pt x="18288" y="3749040"/>
                </a:cubicBezTo>
                <a:cubicBezTo>
                  <a:pt x="9729" y="3749861"/>
                  <a:pt x="3965" y="3749683"/>
                  <a:pt x="0" y="3749040"/>
                </a:cubicBezTo>
                <a:cubicBezTo>
                  <a:pt x="-10152" y="3632102"/>
                  <a:pt x="-5013" y="3340136"/>
                  <a:pt x="0" y="3236671"/>
                </a:cubicBezTo>
                <a:cubicBezTo>
                  <a:pt x="5013" y="3133206"/>
                  <a:pt x="-27249" y="2814766"/>
                  <a:pt x="0" y="2649322"/>
                </a:cubicBezTo>
                <a:cubicBezTo>
                  <a:pt x="27249" y="2483878"/>
                  <a:pt x="8506" y="2308131"/>
                  <a:pt x="0" y="2061972"/>
                </a:cubicBezTo>
                <a:cubicBezTo>
                  <a:pt x="-8506" y="1815813"/>
                  <a:pt x="-14267" y="1574470"/>
                  <a:pt x="0" y="1399642"/>
                </a:cubicBezTo>
                <a:cubicBezTo>
                  <a:pt x="14267" y="1224814"/>
                  <a:pt x="-24839" y="1011862"/>
                  <a:pt x="0" y="812292"/>
                </a:cubicBezTo>
                <a:cubicBezTo>
                  <a:pt x="24839" y="612722"/>
                  <a:pt x="20220" y="372179"/>
                  <a:pt x="0" y="0"/>
                </a:cubicBezTo>
                <a:close/>
              </a:path>
            </a:pathLst>
          </a:custGeom>
          <a:solidFill>
            <a:schemeClr val="accent1"/>
          </a:solidFill>
          <a:ln w="34925">
            <a:solidFill>
              <a:schemeClr val="accent1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5" name="Tijdelijke aanduiding voor inhoud 2">
            <a:extLst>
              <a:ext uri="{FF2B5EF4-FFF2-40B4-BE49-F238E27FC236}">
                <a16:creationId xmlns:a16="http://schemas.microsoft.com/office/drawing/2014/main" id="{C6147884-9080-4C0A-8E3D-2D5DD755B17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72111091"/>
              </p:ext>
            </p:extLst>
          </p:nvPr>
        </p:nvGraphicFramePr>
        <p:xfrm>
          <a:off x="4648018" y="640822"/>
          <a:ext cx="6900512" cy="553614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Tekstvak 3">
            <a:extLst>
              <a:ext uri="{FF2B5EF4-FFF2-40B4-BE49-F238E27FC236}">
                <a16:creationId xmlns:a16="http://schemas.microsoft.com/office/drawing/2014/main" id="{F09AFA27-8436-4DDC-A8AF-2ED1A0046D55}"/>
              </a:ext>
            </a:extLst>
          </p:cNvPr>
          <p:cNvSpPr txBox="1"/>
          <p:nvPr/>
        </p:nvSpPr>
        <p:spPr>
          <a:xfrm>
            <a:off x="8324850" y="766762"/>
            <a:ext cx="331787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/>
              <a:t>Bij </a:t>
            </a:r>
            <a:r>
              <a:rPr lang="nl-NL" sz="2000" dirty="0" err="1"/>
              <a:t>opdr</a:t>
            </a:r>
            <a:r>
              <a:rPr lang="nl-NL" sz="2000" dirty="0"/>
              <a:t>. 42: Noteer alleen het aantal symmetrieassen</a:t>
            </a:r>
          </a:p>
          <a:p>
            <a:r>
              <a:rPr lang="nl-NL" sz="2000" dirty="0"/>
              <a:t>Bij </a:t>
            </a:r>
            <a:r>
              <a:rPr lang="nl-NL" sz="2000" dirty="0" err="1"/>
              <a:t>opdr</a:t>
            </a:r>
            <a:r>
              <a:rPr lang="nl-NL" sz="2000" dirty="0"/>
              <a:t>. 46: Teken het figuur na in je schrift</a:t>
            </a:r>
          </a:p>
        </p:txBody>
      </p:sp>
      <p:sp>
        <p:nvSpPr>
          <p:cNvPr id="8" name="Tekstvak 7">
            <a:extLst>
              <a:ext uri="{FF2B5EF4-FFF2-40B4-BE49-F238E27FC236}">
                <a16:creationId xmlns:a16="http://schemas.microsoft.com/office/drawing/2014/main" id="{4FECEA37-A568-4C3A-A28B-BF9781DA2BD9}"/>
              </a:ext>
            </a:extLst>
          </p:cNvPr>
          <p:cNvSpPr txBox="1"/>
          <p:nvPr/>
        </p:nvSpPr>
        <p:spPr>
          <a:xfrm>
            <a:off x="831351" y="4222587"/>
            <a:ext cx="2843219" cy="830997"/>
          </a:xfrm>
          <a:custGeom>
            <a:avLst/>
            <a:gdLst>
              <a:gd name="connsiteX0" fmla="*/ 0 w 2843219"/>
              <a:gd name="connsiteY0" fmla="*/ 0 h 830997"/>
              <a:gd name="connsiteX1" fmla="*/ 568644 w 2843219"/>
              <a:gd name="connsiteY1" fmla="*/ 0 h 830997"/>
              <a:gd name="connsiteX2" fmla="*/ 1108855 w 2843219"/>
              <a:gd name="connsiteY2" fmla="*/ 0 h 830997"/>
              <a:gd name="connsiteX3" fmla="*/ 1620635 w 2843219"/>
              <a:gd name="connsiteY3" fmla="*/ 0 h 830997"/>
              <a:gd name="connsiteX4" fmla="*/ 2160846 w 2843219"/>
              <a:gd name="connsiteY4" fmla="*/ 0 h 830997"/>
              <a:gd name="connsiteX5" fmla="*/ 2843219 w 2843219"/>
              <a:gd name="connsiteY5" fmla="*/ 0 h 830997"/>
              <a:gd name="connsiteX6" fmla="*/ 2843219 w 2843219"/>
              <a:gd name="connsiteY6" fmla="*/ 415499 h 830997"/>
              <a:gd name="connsiteX7" fmla="*/ 2843219 w 2843219"/>
              <a:gd name="connsiteY7" fmla="*/ 830997 h 830997"/>
              <a:gd name="connsiteX8" fmla="*/ 2246143 w 2843219"/>
              <a:gd name="connsiteY8" fmla="*/ 830997 h 830997"/>
              <a:gd name="connsiteX9" fmla="*/ 1705931 w 2843219"/>
              <a:gd name="connsiteY9" fmla="*/ 830997 h 830997"/>
              <a:gd name="connsiteX10" fmla="*/ 1108855 w 2843219"/>
              <a:gd name="connsiteY10" fmla="*/ 830997 h 830997"/>
              <a:gd name="connsiteX11" fmla="*/ 540212 w 2843219"/>
              <a:gd name="connsiteY11" fmla="*/ 830997 h 830997"/>
              <a:gd name="connsiteX12" fmla="*/ 0 w 2843219"/>
              <a:gd name="connsiteY12" fmla="*/ 830997 h 830997"/>
              <a:gd name="connsiteX13" fmla="*/ 0 w 2843219"/>
              <a:gd name="connsiteY13" fmla="*/ 415499 h 830997"/>
              <a:gd name="connsiteX14" fmla="*/ 0 w 2843219"/>
              <a:gd name="connsiteY14" fmla="*/ 0 h 8309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2843219" h="830997" fill="none" extrusionOk="0">
                <a:moveTo>
                  <a:pt x="0" y="0"/>
                </a:moveTo>
                <a:cubicBezTo>
                  <a:pt x="230371" y="-27054"/>
                  <a:pt x="313120" y="-17305"/>
                  <a:pt x="568644" y="0"/>
                </a:cubicBezTo>
                <a:cubicBezTo>
                  <a:pt x="824168" y="17305"/>
                  <a:pt x="843937" y="3649"/>
                  <a:pt x="1108855" y="0"/>
                </a:cubicBezTo>
                <a:cubicBezTo>
                  <a:pt x="1373773" y="-3649"/>
                  <a:pt x="1397356" y="15093"/>
                  <a:pt x="1620635" y="0"/>
                </a:cubicBezTo>
                <a:cubicBezTo>
                  <a:pt x="1843914" y="-15093"/>
                  <a:pt x="1915857" y="-20407"/>
                  <a:pt x="2160846" y="0"/>
                </a:cubicBezTo>
                <a:cubicBezTo>
                  <a:pt x="2405835" y="20407"/>
                  <a:pt x="2529184" y="-19930"/>
                  <a:pt x="2843219" y="0"/>
                </a:cubicBezTo>
                <a:cubicBezTo>
                  <a:pt x="2829774" y="92517"/>
                  <a:pt x="2828964" y="221847"/>
                  <a:pt x="2843219" y="415499"/>
                </a:cubicBezTo>
                <a:cubicBezTo>
                  <a:pt x="2857474" y="609151"/>
                  <a:pt x="2844552" y="626058"/>
                  <a:pt x="2843219" y="830997"/>
                </a:cubicBezTo>
                <a:cubicBezTo>
                  <a:pt x="2718988" y="832563"/>
                  <a:pt x="2374154" y="804996"/>
                  <a:pt x="2246143" y="830997"/>
                </a:cubicBezTo>
                <a:cubicBezTo>
                  <a:pt x="2118132" y="856998"/>
                  <a:pt x="1894791" y="854967"/>
                  <a:pt x="1705931" y="830997"/>
                </a:cubicBezTo>
                <a:cubicBezTo>
                  <a:pt x="1517071" y="807027"/>
                  <a:pt x="1324573" y="822003"/>
                  <a:pt x="1108855" y="830997"/>
                </a:cubicBezTo>
                <a:cubicBezTo>
                  <a:pt x="893137" y="839991"/>
                  <a:pt x="818197" y="845425"/>
                  <a:pt x="540212" y="830997"/>
                </a:cubicBezTo>
                <a:cubicBezTo>
                  <a:pt x="262227" y="816569"/>
                  <a:pt x="214535" y="807240"/>
                  <a:pt x="0" y="830997"/>
                </a:cubicBezTo>
                <a:cubicBezTo>
                  <a:pt x="14947" y="698145"/>
                  <a:pt x="-5354" y="551765"/>
                  <a:pt x="0" y="415499"/>
                </a:cubicBezTo>
                <a:cubicBezTo>
                  <a:pt x="5354" y="279233"/>
                  <a:pt x="10499" y="114430"/>
                  <a:pt x="0" y="0"/>
                </a:cubicBezTo>
                <a:close/>
              </a:path>
              <a:path w="2843219" h="830997" stroke="0" extrusionOk="0">
                <a:moveTo>
                  <a:pt x="0" y="0"/>
                </a:moveTo>
                <a:cubicBezTo>
                  <a:pt x="254516" y="-14689"/>
                  <a:pt x="389493" y="6815"/>
                  <a:pt x="511779" y="0"/>
                </a:cubicBezTo>
                <a:cubicBezTo>
                  <a:pt x="634065" y="-6815"/>
                  <a:pt x="958718" y="17521"/>
                  <a:pt x="1080423" y="0"/>
                </a:cubicBezTo>
                <a:cubicBezTo>
                  <a:pt x="1202128" y="-17521"/>
                  <a:pt x="1343704" y="-13142"/>
                  <a:pt x="1563770" y="0"/>
                </a:cubicBezTo>
                <a:cubicBezTo>
                  <a:pt x="1783836" y="13142"/>
                  <a:pt x="2006292" y="10931"/>
                  <a:pt x="2160846" y="0"/>
                </a:cubicBezTo>
                <a:cubicBezTo>
                  <a:pt x="2315400" y="-10931"/>
                  <a:pt x="2674678" y="13464"/>
                  <a:pt x="2843219" y="0"/>
                </a:cubicBezTo>
                <a:cubicBezTo>
                  <a:pt x="2861119" y="138460"/>
                  <a:pt x="2861522" y="237747"/>
                  <a:pt x="2843219" y="407189"/>
                </a:cubicBezTo>
                <a:cubicBezTo>
                  <a:pt x="2824916" y="576631"/>
                  <a:pt x="2829512" y="713513"/>
                  <a:pt x="2843219" y="830997"/>
                </a:cubicBezTo>
                <a:cubicBezTo>
                  <a:pt x="2563697" y="815194"/>
                  <a:pt x="2453427" y="860231"/>
                  <a:pt x="2246143" y="830997"/>
                </a:cubicBezTo>
                <a:cubicBezTo>
                  <a:pt x="2038859" y="801763"/>
                  <a:pt x="1938335" y="824129"/>
                  <a:pt x="1649067" y="830997"/>
                </a:cubicBezTo>
                <a:cubicBezTo>
                  <a:pt x="1359799" y="837865"/>
                  <a:pt x="1219895" y="842643"/>
                  <a:pt x="1080423" y="830997"/>
                </a:cubicBezTo>
                <a:cubicBezTo>
                  <a:pt x="940951" y="819351"/>
                  <a:pt x="699446" y="811929"/>
                  <a:pt x="597076" y="830997"/>
                </a:cubicBezTo>
                <a:cubicBezTo>
                  <a:pt x="494706" y="850065"/>
                  <a:pt x="182540" y="803024"/>
                  <a:pt x="0" y="830997"/>
                </a:cubicBezTo>
                <a:cubicBezTo>
                  <a:pt x="-612" y="708809"/>
                  <a:pt x="-6850" y="596923"/>
                  <a:pt x="0" y="398879"/>
                </a:cubicBezTo>
                <a:cubicBezTo>
                  <a:pt x="6850" y="200835"/>
                  <a:pt x="11051" y="172128"/>
                  <a:pt x="0" y="0"/>
                </a:cubicBezTo>
                <a:close/>
              </a:path>
            </a:pathLst>
          </a:custGeom>
          <a:ln w="38100">
            <a:extLst>
              <a:ext uri="{C807C97D-BFC1-408E-A445-0C87EB9F89A2}">
                <ask:lineSketchStyleProps xmlns:ask="http://schemas.microsoft.com/office/drawing/2018/sketchyshapes" sd="927657231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nl-NL" sz="2400" dirty="0"/>
              <a:t>Kijk op de site voor de uitlegvideo waarin ik een spiegelbeeld teken </a:t>
            </a:r>
            <a:r>
              <a:rPr lang="nl-NL" sz="2400" dirty="0">
                <a:sym typeface="Wingdings" panose="05000000000000000000" pitchFamily="2" charset="2"/>
              </a:rPr>
              <a:t></a:t>
            </a:r>
            <a:endParaRPr lang="nl-NL" sz="2400" dirty="0"/>
          </a:p>
        </p:txBody>
      </p:sp>
    </p:spTree>
    <p:extLst>
      <p:ext uri="{BB962C8B-B14F-4D97-AF65-F5344CB8AC3E}">
        <p14:creationId xmlns:p14="http://schemas.microsoft.com/office/powerpoint/2010/main" val="223890785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743AA782-23D1-4521-8CAD-47662984AA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1AF05F1C-2352-4A4D-9FAF-047A1BF876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936" y="640080"/>
            <a:ext cx="4818888" cy="1481328"/>
          </a:xfrm>
        </p:spPr>
        <p:txBody>
          <a:bodyPr anchor="b">
            <a:normAutofit/>
          </a:bodyPr>
          <a:lstStyle/>
          <a:p>
            <a:pPr algn="ctr">
              <a:lnSpc>
                <a:spcPct val="90000"/>
              </a:lnSpc>
            </a:pPr>
            <a:r>
              <a:rPr lang="nl-NL" sz="4300" dirty="0"/>
              <a:t>Draaisymmetrie</a:t>
            </a:r>
            <a:br>
              <a:rPr lang="nl-NL" sz="4300" dirty="0"/>
            </a:br>
            <a:r>
              <a:rPr lang="nl-NL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§4.5</a:t>
            </a:r>
            <a:endParaRPr lang="nl-NL" sz="4300" dirty="0"/>
          </a:p>
        </p:txBody>
      </p:sp>
      <p:sp>
        <p:nvSpPr>
          <p:cNvPr id="12" name="Rectangle 6">
            <a:extLst>
              <a:ext uri="{FF2B5EF4-FFF2-40B4-BE49-F238E27FC236}">
                <a16:creationId xmlns:a16="http://schemas.microsoft.com/office/drawing/2014/main" id="{3CE8AF5E-D374-4CF1-90CC-35CF73B81C3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30936" y="2386584"/>
            <a:ext cx="4114800" cy="18288"/>
          </a:xfrm>
          <a:custGeom>
            <a:avLst/>
            <a:gdLst>
              <a:gd name="connsiteX0" fmla="*/ 0 w 4114800"/>
              <a:gd name="connsiteY0" fmla="*/ 0 h 18288"/>
              <a:gd name="connsiteX1" fmla="*/ 768096 w 4114800"/>
              <a:gd name="connsiteY1" fmla="*/ 0 h 18288"/>
              <a:gd name="connsiteX2" fmla="*/ 1495044 w 4114800"/>
              <a:gd name="connsiteY2" fmla="*/ 0 h 18288"/>
              <a:gd name="connsiteX3" fmla="*/ 2221992 w 4114800"/>
              <a:gd name="connsiteY3" fmla="*/ 0 h 18288"/>
              <a:gd name="connsiteX4" fmla="*/ 2784348 w 4114800"/>
              <a:gd name="connsiteY4" fmla="*/ 0 h 18288"/>
              <a:gd name="connsiteX5" fmla="*/ 3387852 w 4114800"/>
              <a:gd name="connsiteY5" fmla="*/ 0 h 18288"/>
              <a:gd name="connsiteX6" fmla="*/ 4114800 w 4114800"/>
              <a:gd name="connsiteY6" fmla="*/ 0 h 18288"/>
              <a:gd name="connsiteX7" fmla="*/ 4114800 w 4114800"/>
              <a:gd name="connsiteY7" fmla="*/ 18288 h 18288"/>
              <a:gd name="connsiteX8" fmla="*/ 3429000 w 4114800"/>
              <a:gd name="connsiteY8" fmla="*/ 18288 h 18288"/>
              <a:gd name="connsiteX9" fmla="*/ 2866644 w 4114800"/>
              <a:gd name="connsiteY9" fmla="*/ 18288 h 18288"/>
              <a:gd name="connsiteX10" fmla="*/ 2304288 w 4114800"/>
              <a:gd name="connsiteY10" fmla="*/ 18288 h 18288"/>
              <a:gd name="connsiteX11" fmla="*/ 1577340 w 4114800"/>
              <a:gd name="connsiteY11" fmla="*/ 18288 h 18288"/>
              <a:gd name="connsiteX12" fmla="*/ 973836 w 4114800"/>
              <a:gd name="connsiteY12" fmla="*/ 18288 h 18288"/>
              <a:gd name="connsiteX13" fmla="*/ 0 w 4114800"/>
              <a:gd name="connsiteY13" fmla="*/ 18288 h 18288"/>
              <a:gd name="connsiteX14" fmla="*/ 0 w 4114800"/>
              <a:gd name="connsiteY14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4114800" h="18288" fill="none" extrusionOk="0">
                <a:moveTo>
                  <a:pt x="0" y="0"/>
                </a:moveTo>
                <a:cubicBezTo>
                  <a:pt x="338280" y="-26110"/>
                  <a:pt x="483942" y="6555"/>
                  <a:pt x="768096" y="0"/>
                </a:cubicBezTo>
                <a:cubicBezTo>
                  <a:pt x="1052250" y="-6555"/>
                  <a:pt x="1331484" y="24616"/>
                  <a:pt x="1495044" y="0"/>
                </a:cubicBezTo>
                <a:cubicBezTo>
                  <a:pt x="1658604" y="-24616"/>
                  <a:pt x="2056661" y="-33562"/>
                  <a:pt x="2221992" y="0"/>
                </a:cubicBezTo>
                <a:cubicBezTo>
                  <a:pt x="2387323" y="33562"/>
                  <a:pt x="2629463" y="-20094"/>
                  <a:pt x="2784348" y="0"/>
                </a:cubicBezTo>
                <a:cubicBezTo>
                  <a:pt x="2939233" y="20094"/>
                  <a:pt x="3151981" y="1524"/>
                  <a:pt x="3387852" y="0"/>
                </a:cubicBezTo>
                <a:cubicBezTo>
                  <a:pt x="3623723" y="-1524"/>
                  <a:pt x="3882724" y="26165"/>
                  <a:pt x="4114800" y="0"/>
                </a:cubicBezTo>
                <a:cubicBezTo>
                  <a:pt x="4114300" y="8855"/>
                  <a:pt x="4114909" y="14521"/>
                  <a:pt x="4114800" y="18288"/>
                </a:cubicBezTo>
                <a:cubicBezTo>
                  <a:pt x="3910038" y="37744"/>
                  <a:pt x="3683432" y="-3969"/>
                  <a:pt x="3429000" y="18288"/>
                </a:cubicBezTo>
                <a:cubicBezTo>
                  <a:pt x="3174568" y="40545"/>
                  <a:pt x="3085815" y="44166"/>
                  <a:pt x="2866644" y="18288"/>
                </a:cubicBezTo>
                <a:cubicBezTo>
                  <a:pt x="2647473" y="-7590"/>
                  <a:pt x="2580474" y="31338"/>
                  <a:pt x="2304288" y="18288"/>
                </a:cubicBezTo>
                <a:cubicBezTo>
                  <a:pt x="2028102" y="5238"/>
                  <a:pt x="1863008" y="-2001"/>
                  <a:pt x="1577340" y="18288"/>
                </a:cubicBezTo>
                <a:cubicBezTo>
                  <a:pt x="1291672" y="38577"/>
                  <a:pt x="1243931" y="9893"/>
                  <a:pt x="973836" y="18288"/>
                </a:cubicBezTo>
                <a:cubicBezTo>
                  <a:pt x="703741" y="26683"/>
                  <a:pt x="317656" y="-5910"/>
                  <a:pt x="0" y="18288"/>
                </a:cubicBezTo>
                <a:cubicBezTo>
                  <a:pt x="683" y="12014"/>
                  <a:pt x="724" y="5908"/>
                  <a:pt x="0" y="0"/>
                </a:cubicBezTo>
                <a:close/>
              </a:path>
              <a:path w="4114800" h="18288" stroke="0" extrusionOk="0">
                <a:moveTo>
                  <a:pt x="0" y="0"/>
                </a:moveTo>
                <a:cubicBezTo>
                  <a:pt x="276109" y="5266"/>
                  <a:pt x="325589" y="-19584"/>
                  <a:pt x="644652" y="0"/>
                </a:cubicBezTo>
                <a:cubicBezTo>
                  <a:pt x="963715" y="19584"/>
                  <a:pt x="1064991" y="6066"/>
                  <a:pt x="1207008" y="0"/>
                </a:cubicBezTo>
                <a:cubicBezTo>
                  <a:pt x="1349025" y="-6066"/>
                  <a:pt x="1791724" y="14506"/>
                  <a:pt x="1975104" y="0"/>
                </a:cubicBezTo>
                <a:cubicBezTo>
                  <a:pt x="2158484" y="-14506"/>
                  <a:pt x="2397469" y="20822"/>
                  <a:pt x="2619756" y="0"/>
                </a:cubicBezTo>
                <a:cubicBezTo>
                  <a:pt x="2842043" y="-20822"/>
                  <a:pt x="2992157" y="20388"/>
                  <a:pt x="3264408" y="0"/>
                </a:cubicBezTo>
                <a:cubicBezTo>
                  <a:pt x="3536659" y="-20388"/>
                  <a:pt x="3855620" y="38211"/>
                  <a:pt x="4114800" y="0"/>
                </a:cubicBezTo>
                <a:cubicBezTo>
                  <a:pt x="4113902" y="7180"/>
                  <a:pt x="4114969" y="13790"/>
                  <a:pt x="4114800" y="18288"/>
                </a:cubicBezTo>
                <a:cubicBezTo>
                  <a:pt x="3968901" y="8593"/>
                  <a:pt x="3623428" y="17559"/>
                  <a:pt x="3429000" y="18288"/>
                </a:cubicBezTo>
                <a:cubicBezTo>
                  <a:pt x="3234572" y="19017"/>
                  <a:pt x="3085079" y="41804"/>
                  <a:pt x="2866644" y="18288"/>
                </a:cubicBezTo>
                <a:cubicBezTo>
                  <a:pt x="2648209" y="-5228"/>
                  <a:pt x="2451737" y="24580"/>
                  <a:pt x="2180844" y="18288"/>
                </a:cubicBezTo>
                <a:cubicBezTo>
                  <a:pt x="1909951" y="11996"/>
                  <a:pt x="1681589" y="12244"/>
                  <a:pt x="1495044" y="18288"/>
                </a:cubicBezTo>
                <a:cubicBezTo>
                  <a:pt x="1308499" y="24332"/>
                  <a:pt x="1136614" y="21789"/>
                  <a:pt x="850392" y="18288"/>
                </a:cubicBezTo>
                <a:cubicBezTo>
                  <a:pt x="564170" y="14787"/>
                  <a:pt x="210636" y="54701"/>
                  <a:pt x="0" y="18288"/>
                </a:cubicBezTo>
                <a:cubicBezTo>
                  <a:pt x="571" y="10093"/>
                  <a:pt x="-125" y="8407"/>
                  <a:pt x="0" y="0"/>
                </a:cubicBezTo>
                <a:close/>
              </a:path>
            </a:pathLst>
          </a:custGeom>
          <a:solidFill>
            <a:schemeClr val="accent1"/>
          </a:solidFill>
          <a:ln w="38100" cap="rnd">
            <a:solidFill>
              <a:schemeClr val="accent1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6AEB80A-71CF-411F-A684-F784989F655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0936" y="2660904"/>
            <a:ext cx="4818888" cy="3547872"/>
          </a:xfrm>
        </p:spPr>
        <p:txBody>
          <a:bodyPr anchor="t">
            <a:normAutofit/>
          </a:bodyPr>
          <a:lstStyle/>
          <a:p>
            <a:pPr marL="0" indent="0">
              <a:buNone/>
            </a:pPr>
            <a:r>
              <a:rPr lang="nl-NL" u="sng" dirty="0" err="1"/>
              <a:t>Draaisymmetrisch</a:t>
            </a:r>
            <a:r>
              <a:rPr lang="nl-NL" dirty="0"/>
              <a:t>	=	Figuur dat na een draaiing om een punt precies hetzelfde is als oorspronkelijk, waarbij de kleinste draaihoek ligt tussen 0</a:t>
            </a:r>
            <a:r>
              <a:rPr lang="nl-NL" dirty="0">
                <a:latin typeface="Avenir Next LT Pro" panose="020B0504020202020204" pitchFamily="34" charset="0"/>
              </a:rPr>
              <a:t>˚</a:t>
            </a:r>
            <a:r>
              <a:rPr lang="nl-NL" dirty="0"/>
              <a:t> en 360</a:t>
            </a:r>
            <a:r>
              <a:rPr lang="nl-NL" dirty="0">
                <a:latin typeface="Avenir Next LT Pro" panose="020B0504020202020204" pitchFamily="34" charset="0"/>
              </a:rPr>
              <a:t>˚</a:t>
            </a:r>
            <a:r>
              <a:rPr lang="nl-NL" dirty="0"/>
              <a:t>.</a:t>
            </a:r>
            <a:endParaRPr lang="nl-NL" u="sng" dirty="0"/>
          </a:p>
          <a:p>
            <a:r>
              <a:rPr lang="nl-NL" dirty="0"/>
              <a:t>Als ik het figuur een aantal graden draai, staat er dan hetzelfde figuur ?</a:t>
            </a:r>
          </a:p>
          <a:p>
            <a:endParaRPr lang="nl-NL" dirty="0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14" name="Ink 13">
                <a:extLst>
                  <a:ext uri="{FF2B5EF4-FFF2-40B4-BE49-F238E27FC236}">
                    <a16:creationId xmlns:a16="http://schemas.microsoft.com/office/drawing/2014/main" id="{070477C5-0410-4E4F-97A1-F84C2465C187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14:cNvPr>
              <p14:cNvContentPartPr>
                <a14:cpLocks xmlns:a14="http://schemas.microsoft.com/office/drawing/2010/main" noGrp="1" noRot="1" noChangeAspect="1" noMove="1" noResize="1" noEditPoints="1" noAdjustHandles="1" noChangeArrowheads="1" noChangeShapeType="1"/>
              </p14:cNvContentPartPr>
              <p14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14:nvPr>
            </p14:nvContentPartPr>
            <p14:xfrm>
              <a:off x="5755403" y="1971579"/>
              <a:ext cx="360" cy="2160"/>
            </p14:xfrm>
          </p:contentPart>
        </mc:Choice>
        <mc:Fallback xmlns="">
          <p:pic>
            <p:nvPicPr>
              <p:cNvPr id="14" name="Ink 13">
                <a:extLst>
                  <a:ext uri="{FF2B5EF4-FFF2-40B4-BE49-F238E27FC236}">
                    <a16:creationId xmlns:a16="http://schemas.microsoft.com/office/drawing/2014/main" id="{070477C5-0410-4E4F-97A1-F84C2465C187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5737403" y="1956150"/>
                <a:ext cx="36000" cy="32709"/>
              </a:xfrm>
              <a:prstGeom prst="rect">
                <a:avLst/>
              </a:prstGeom>
            </p:spPr>
          </p:pic>
        </mc:Fallback>
      </mc:AlternateContent>
      <p:pic>
        <p:nvPicPr>
          <p:cNvPr id="8" name="Picture 6" descr="Verkeersbord RVV J37 Let op gevaar Kopen? Bestel hier online!">
            <a:extLst>
              <a:ext uri="{FF2B5EF4-FFF2-40B4-BE49-F238E27FC236}">
                <a16:creationId xmlns:a16="http://schemas.microsoft.com/office/drawing/2014/main" id="{E826D18F-6509-408C-BC2E-2D07B72D9C2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556" b="7259"/>
          <a:stretch/>
        </p:blipFill>
        <p:spPr bwMode="auto">
          <a:xfrm>
            <a:off x="5735199" y="281412"/>
            <a:ext cx="2160000" cy="18399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Graphic 8" descr="Sluiten">
            <a:extLst>
              <a:ext uri="{FF2B5EF4-FFF2-40B4-BE49-F238E27FC236}">
                <a16:creationId xmlns:a16="http://schemas.microsoft.com/office/drawing/2014/main" id="{F9605D26-8211-41BA-95C2-D3CDB2368D1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5379599" y="281412"/>
            <a:ext cx="914400" cy="914400"/>
          </a:xfrm>
          <a:prstGeom prst="rect">
            <a:avLst/>
          </a:prstGeom>
        </p:spPr>
      </p:pic>
      <p:pic>
        <p:nvPicPr>
          <p:cNvPr id="11" name="Picture 6" descr="Verkeersbord RVV J37 Let op gevaar Kopen? Bestel hier online!">
            <a:extLst>
              <a:ext uri="{FF2B5EF4-FFF2-40B4-BE49-F238E27FC236}">
                <a16:creationId xmlns:a16="http://schemas.microsoft.com/office/drawing/2014/main" id="{143FE698-0E47-449D-8E4F-AD79ED01E75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556" b="7259"/>
          <a:stretch/>
        </p:blipFill>
        <p:spPr bwMode="auto">
          <a:xfrm rot="7184019">
            <a:off x="8079833" y="660112"/>
            <a:ext cx="2155309" cy="183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6" descr="Verkeersbord RVV J37 Let op gevaar Kopen? Bestel hier online!">
            <a:extLst>
              <a:ext uri="{FF2B5EF4-FFF2-40B4-BE49-F238E27FC236}">
                <a16:creationId xmlns:a16="http://schemas.microsoft.com/office/drawing/2014/main" id="{29B7D470-B425-4EEF-A408-3E2DF4A9F06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556" b="7259"/>
          <a:stretch/>
        </p:blipFill>
        <p:spPr bwMode="auto">
          <a:xfrm rot="14408978">
            <a:off x="9739876" y="649239"/>
            <a:ext cx="2160000" cy="18399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8" descr="Audi Logo">
            <a:extLst>
              <a:ext uri="{FF2B5EF4-FFF2-40B4-BE49-F238E27FC236}">
                <a16:creationId xmlns:a16="http://schemas.microsoft.com/office/drawing/2014/main" id="{BE17D0D8-7E75-4C3A-BB0F-FD13A6AFFC9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 bwMode="auto">
          <a:xfrm>
            <a:off x="5878879" y="2293469"/>
            <a:ext cx="2340000" cy="17472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8" descr="Audi Logo">
            <a:extLst>
              <a:ext uri="{FF2B5EF4-FFF2-40B4-BE49-F238E27FC236}">
                <a16:creationId xmlns:a16="http://schemas.microsoft.com/office/drawing/2014/main" id="{692D7E95-FA5F-4954-8E99-18E46B55397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 bwMode="auto">
          <a:xfrm rot="10800000">
            <a:off x="8364104" y="2293469"/>
            <a:ext cx="2340000" cy="17472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Graphic 16" descr="Vinkje">
            <a:extLst>
              <a:ext uri="{FF2B5EF4-FFF2-40B4-BE49-F238E27FC236}">
                <a16:creationId xmlns:a16="http://schemas.microsoft.com/office/drawing/2014/main" id="{54CB77D3-8775-4314-A459-087FE5F902DE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5379599" y="2378476"/>
            <a:ext cx="914400" cy="914400"/>
          </a:xfrm>
          <a:prstGeom prst="rect">
            <a:avLst/>
          </a:prstGeom>
        </p:spPr>
      </p:pic>
      <p:pic>
        <p:nvPicPr>
          <p:cNvPr id="18" name="Picture 2" descr="Mercedes Benz Logo | Evolutie Geschiedenis en Betekenis">
            <a:extLst>
              <a:ext uri="{FF2B5EF4-FFF2-40B4-BE49-F238E27FC236}">
                <a16:creationId xmlns:a16="http://schemas.microsoft.com/office/drawing/2014/main" id="{0B3B2E11-17E6-43A7-A6B0-5E4C8F39F6D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710" r="15636"/>
          <a:stretch/>
        </p:blipFill>
        <p:spPr bwMode="auto">
          <a:xfrm>
            <a:off x="6215372" y="4697862"/>
            <a:ext cx="1980000" cy="16963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2" descr="Mercedes Benz Logo | Evolutie Geschiedenis en Betekenis">
            <a:extLst>
              <a:ext uri="{FF2B5EF4-FFF2-40B4-BE49-F238E27FC236}">
                <a16:creationId xmlns:a16="http://schemas.microsoft.com/office/drawing/2014/main" id="{DA77AB16-5FE1-43A4-8ED0-77E1947DB6E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710" r="15636"/>
          <a:stretch/>
        </p:blipFill>
        <p:spPr bwMode="auto">
          <a:xfrm rot="7133576">
            <a:off x="8278148" y="4757607"/>
            <a:ext cx="1980000" cy="16963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2" descr="Mercedes Benz Logo | Evolutie Geschiedenis en Betekenis">
            <a:extLst>
              <a:ext uri="{FF2B5EF4-FFF2-40B4-BE49-F238E27FC236}">
                <a16:creationId xmlns:a16="http://schemas.microsoft.com/office/drawing/2014/main" id="{A5B44919-7FF4-4BF7-85E8-E84D69A0187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710" r="15636"/>
          <a:stretch/>
        </p:blipFill>
        <p:spPr bwMode="auto">
          <a:xfrm rot="14347983">
            <a:off x="10206638" y="4710599"/>
            <a:ext cx="1980000" cy="16963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Graphic 20" descr="Vinkje">
            <a:extLst>
              <a:ext uri="{FF2B5EF4-FFF2-40B4-BE49-F238E27FC236}">
                <a16:creationId xmlns:a16="http://schemas.microsoft.com/office/drawing/2014/main" id="{24BFD0BA-1F30-4DB7-93B7-E671A75305C3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5375398" y="4563116"/>
            <a:ext cx="914400" cy="914400"/>
          </a:xfrm>
          <a:prstGeom prst="rect">
            <a:avLst/>
          </a:prstGeom>
        </p:spPr>
      </p:pic>
      <p:grpSp>
        <p:nvGrpSpPr>
          <p:cNvPr id="26" name="Groep 25">
            <a:extLst>
              <a:ext uri="{FF2B5EF4-FFF2-40B4-BE49-F238E27FC236}">
                <a16:creationId xmlns:a16="http://schemas.microsoft.com/office/drawing/2014/main" id="{2D6F1C65-0B2D-4216-9839-04BA2C43CEFD}"/>
              </a:ext>
            </a:extLst>
          </p:cNvPr>
          <p:cNvGrpSpPr/>
          <p:nvPr/>
        </p:nvGrpSpPr>
        <p:grpSpPr>
          <a:xfrm>
            <a:off x="7743825" y="2352450"/>
            <a:ext cx="1000125" cy="559126"/>
            <a:chOff x="7743825" y="2352450"/>
            <a:chExt cx="1000125" cy="559126"/>
          </a:xfrm>
        </p:grpSpPr>
        <p:sp>
          <p:nvSpPr>
            <p:cNvPr id="24" name="Vrije vorm: vorm 23">
              <a:extLst>
                <a:ext uri="{FF2B5EF4-FFF2-40B4-BE49-F238E27FC236}">
                  <a16:creationId xmlns:a16="http://schemas.microsoft.com/office/drawing/2014/main" id="{22682710-1276-4295-A9E2-72FB1C2258ED}"/>
                </a:ext>
              </a:extLst>
            </p:cNvPr>
            <p:cNvSpPr/>
            <p:nvPr/>
          </p:nvSpPr>
          <p:spPr>
            <a:xfrm>
              <a:off x="7743825" y="2352450"/>
              <a:ext cx="1000125" cy="343125"/>
            </a:xfrm>
            <a:custGeom>
              <a:avLst/>
              <a:gdLst>
                <a:gd name="connsiteX0" fmla="*/ 0 w 1000125"/>
                <a:gd name="connsiteY0" fmla="*/ 343125 h 343125"/>
                <a:gd name="connsiteX1" fmla="*/ 523875 w 1000125"/>
                <a:gd name="connsiteY1" fmla="*/ 225 h 343125"/>
                <a:gd name="connsiteX2" fmla="*/ 1000125 w 1000125"/>
                <a:gd name="connsiteY2" fmla="*/ 285975 h 343125"/>
                <a:gd name="connsiteX3" fmla="*/ 1000125 w 1000125"/>
                <a:gd name="connsiteY3" fmla="*/ 285975 h 343125"/>
                <a:gd name="connsiteX4" fmla="*/ 1000125 w 1000125"/>
                <a:gd name="connsiteY4" fmla="*/ 285975 h 343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125" h="343125">
                  <a:moveTo>
                    <a:pt x="0" y="343125"/>
                  </a:moveTo>
                  <a:cubicBezTo>
                    <a:pt x="178594" y="176437"/>
                    <a:pt x="357188" y="9750"/>
                    <a:pt x="523875" y="225"/>
                  </a:cubicBezTo>
                  <a:cubicBezTo>
                    <a:pt x="690563" y="-9300"/>
                    <a:pt x="1000125" y="285975"/>
                    <a:pt x="1000125" y="285975"/>
                  </a:cubicBezTo>
                  <a:lnTo>
                    <a:pt x="1000125" y="285975"/>
                  </a:lnTo>
                  <a:lnTo>
                    <a:pt x="1000125" y="285975"/>
                  </a:lnTo>
                </a:path>
              </a:pathLst>
            </a:custGeom>
            <a:ln w="38100">
              <a:headEnd type="none" w="med" len="med"/>
              <a:tailEnd type="arrow" w="med" len="med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25" name="Tekstvak 24">
              <a:extLst>
                <a:ext uri="{FF2B5EF4-FFF2-40B4-BE49-F238E27FC236}">
                  <a16:creationId xmlns:a16="http://schemas.microsoft.com/office/drawing/2014/main" id="{61783037-7797-4B06-ACEC-42334890FB0D}"/>
                </a:ext>
              </a:extLst>
            </p:cNvPr>
            <p:cNvSpPr txBox="1"/>
            <p:nvPr/>
          </p:nvSpPr>
          <p:spPr>
            <a:xfrm>
              <a:off x="7841726" y="2388356"/>
              <a:ext cx="84225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28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180˚</a:t>
              </a:r>
            </a:p>
          </p:txBody>
        </p:sp>
      </p:grpSp>
      <p:grpSp>
        <p:nvGrpSpPr>
          <p:cNvPr id="27" name="Groep 26">
            <a:extLst>
              <a:ext uri="{FF2B5EF4-FFF2-40B4-BE49-F238E27FC236}">
                <a16:creationId xmlns:a16="http://schemas.microsoft.com/office/drawing/2014/main" id="{3BA47E97-D557-4D48-B25B-33D64DDC0CED}"/>
              </a:ext>
            </a:extLst>
          </p:cNvPr>
          <p:cNvGrpSpPr/>
          <p:nvPr/>
        </p:nvGrpSpPr>
        <p:grpSpPr>
          <a:xfrm>
            <a:off x="7820786" y="4173995"/>
            <a:ext cx="1000125" cy="954107"/>
            <a:chOff x="7743825" y="2065255"/>
            <a:chExt cx="1000125" cy="954107"/>
          </a:xfrm>
        </p:grpSpPr>
        <p:sp>
          <p:nvSpPr>
            <p:cNvPr id="28" name="Vrije vorm: vorm 27">
              <a:extLst>
                <a:ext uri="{FF2B5EF4-FFF2-40B4-BE49-F238E27FC236}">
                  <a16:creationId xmlns:a16="http://schemas.microsoft.com/office/drawing/2014/main" id="{02153916-010D-41DC-9CBB-D9EE5637ADDD}"/>
                </a:ext>
              </a:extLst>
            </p:cNvPr>
            <p:cNvSpPr/>
            <p:nvPr/>
          </p:nvSpPr>
          <p:spPr>
            <a:xfrm>
              <a:off x="7743825" y="2352450"/>
              <a:ext cx="1000125" cy="343125"/>
            </a:xfrm>
            <a:custGeom>
              <a:avLst/>
              <a:gdLst>
                <a:gd name="connsiteX0" fmla="*/ 0 w 1000125"/>
                <a:gd name="connsiteY0" fmla="*/ 343125 h 343125"/>
                <a:gd name="connsiteX1" fmla="*/ 523875 w 1000125"/>
                <a:gd name="connsiteY1" fmla="*/ 225 h 343125"/>
                <a:gd name="connsiteX2" fmla="*/ 1000125 w 1000125"/>
                <a:gd name="connsiteY2" fmla="*/ 285975 h 343125"/>
                <a:gd name="connsiteX3" fmla="*/ 1000125 w 1000125"/>
                <a:gd name="connsiteY3" fmla="*/ 285975 h 343125"/>
                <a:gd name="connsiteX4" fmla="*/ 1000125 w 1000125"/>
                <a:gd name="connsiteY4" fmla="*/ 285975 h 343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125" h="343125">
                  <a:moveTo>
                    <a:pt x="0" y="343125"/>
                  </a:moveTo>
                  <a:cubicBezTo>
                    <a:pt x="178594" y="176437"/>
                    <a:pt x="357188" y="9750"/>
                    <a:pt x="523875" y="225"/>
                  </a:cubicBezTo>
                  <a:cubicBezTo>
                    <a:pt x="690563" y="-9300"/>
                    <a:pt x="1000125" y="285975"/>
                    <a:pt x="1000125" y="285975"/>
                  </a:cubicBezTo>
                  <a:lnTo>
                    <a:pt x="1000125" y="285975"/>
                  </a:lnTo>
                  <a:lnTo>
                    <a:pt x="1000125" y="285975"/>
                  </a:lnTo>
                </a:path>
              </a:pathLst>
            </a:custGeom>
            <a:ln w="38100">
              <a:headEnd type="none" w="med" len="med"/>
              <a:tailEnd type="arrow" w="med" len="med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29" name="Tekstvak 28">
              <a:extLst>
                <a:ext uri="{FF2B5EF4-FFF2-40B4-BE49-F238E27FC236}">
                  <a16:creationId xmlns:a16="http://schemas.microsoft.com/office/drawing/2014/main" id="{08F8D163-C1C5-40E7-881D-09C04E090245}"/>
                </a:ext>
              </a:extLst>
            </p:cNvPr>
            <p:cNvSpPr txBox="1"/>
            <p:nvPr/>
          </p:nvSpPr>
          <p:spPr>
            <a:xfrm>
              <a:off x="7887128" y="2065255"/>
              <a:ext cx="842259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28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120˚</a:t>
              </a:r>
            </a:p>
          </p:txBody>
        </p:sp>
      </p:grpSp>
      <p:grpSp>
        <p:nvGrpSpPr>
          <p:cNvPr id="33" name="Groep 32">
            <a:extLst>
              <a:ext uri="{FF2B5EF4-FFF2-40B4-BE49-F238E27FC236}">
                <a16:creationId xmlns:a16="http://schemas.microsoft.com/office/drawing/2014/main" id="{142CC6E9-52CB-4F71-9429-BC808FEF2A15}"/>
              </a:ext>
            </a:extLst>
          </p:cNvPr>
          <p:cNvGrpSpPr/>
          <p:nvPr/>
        </p:nvGrpSpPr>
        <p:grpSpPr>
          <a:xfrm>
            <a:off x="7147660" y="4237979"/>
            <a:ext cx="3556444" cy="756323"/>
            <a:chOff x="7147660" y="4237979"/>
            <a:chExt cx="3556444" cy="756323"/>
          </a:xfrm>
        </p:grpSpPr>
        <p:sp>
          <p:nvSpPr>
            <p:cNvPr id="31" name="Vrije vorm: vorm 30">
              <a:extLst>
                <a:ext uri="{FF2B5EF4-FFF2-40B4-BE49-F238E27FC236}">
                  <a16:creationId xmlns:a16="http://schemas.microsoft.com/office/drawing/2014/main" id="{D1032863-85A5-4A2A-83E2-E76820825CD7}"/>
                </a:ext>
              </a:extLst>
            </p:cNvPr>
            <p:cNvSpPr/>
            <p:nvPr/>
          </p:nvSpPr>
          <p:spPr>
            <a:xfrm>
              <a:off x="7147660" y="4237979"/>
              <a:ext cx="3556444" cy="523220"/>
            </a:xfrm>
            <a:custGeom>
              <a:avLst/>
              <a:gdLst>
                <a:gd name="connsiteX0" fmla="*/ 0 w 1000125"/>
                <a:gd name="connsiteY0" fmla="*/ 343125 h 343125"/>
                <a:gd name="connsiteX1" fmla="*/ 523875 w 1000125"/>
                <a:gd name="connsiteY1" fmla="*/ 225 h 343125"/>
                <a:gd name="connsiteX2" fmla="*/ 1000125 w 1000125"/>
                <a:gd name="connsiteY2" fmla="*/ 285975 h 343125"/>
                <a:gd name="connsiteX3" fmla="*/ 1000125 w 1000125"/>
                <a:gd name="connsiteY3" fmla="*/ 285975 h 343125"/>
                <a:gd name="connsiteX4" fmla="*/ 1000125 w 1000125"/>
                <a:gd name="connsiteY4" fmla="*/ 285975 h 343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125" h="343125">
                  <a:moveTo>
                    <a:pt x="0" y="343125"/>
                  </a:moveTo>
                  <a:cubicBezTo>
                    <a:pt x="178594" y="176437"/>
                    <a:pt x="357188" y="9750"/>
                    <a:pt x="523875" y="225"/>
                  </a:cubicBezTo>
                  <a:cubicBezTo>
                    <a:pt x="690563" y="-9300"/>
                    <a:pt x="1000125" y="285975"/>
                    <a:pt x="1000125" y="285975"/>
                  </a:cubicBezTo>
                  <a:lnTo>
                    <a:pt x="1000125" y="285975"/>
                  </a:lnTo>
                  <a:lnTo>
                    <a:pt x="1000125" y="285975"/>
                  </a:lnTo>
                </a:path>
              </a:pathLst>
            </a:custGeom>
            <a:ln w="38100">
              <a:headEnd type="none" w="med" len="med"/>
              <a:tailEnd type="arrow" w="med" len="med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32" name="Tekstvak 31">
              <a:extLst>
                <a:ext uri="{FF2B5EF4-FFF2-40B4-BE49-F238E27FC236}">
                  <a16:creationId xmlns:a16="http://schemas.microsoft.com/office/drawing/2014/main" id="{18DE48DB-7D92-4985-BED2-29777E7BE229}"/>
                </a:ext>
              </a:extLst>
            </p:cNvPr>
            <p:cNvSpPr txBox="1"/>
            <p:nvPr/>
          </p:nvSpPr>
          <p:spPr>
            <a:xfrm>
              <a:off x="9722256" y="4471082"/>
              <a:ext cx="84225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28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240˚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5418644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DDA28C6-99CC-4E45-A8DE-9CC567963D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Berekenen van kleinste draaihoek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52C1931-B9BB-47D6-BEF0-EBCF630D28C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6690360" cy="1811655"/>
          </a:xfrm>
          <a:ln w="38100">
            <a:solidFill>
              <a:schemeClr val="accent6">
                <a:lumMod val="60000"/>
                <a:lumOff val="40000"/>
              </a:schemeClr>
            </a:solidFill>
            <a:prstDash val="sysDot"/>
          </a:ln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sz="2800" u="sng" dirty="0"/>
              <a:t>Stappenplan</a:t>
            </a:r>
          </a:p>
          <a:p>
            <a:pPr marL="514350" indent="-514350">
              <a:buFont typeface="+mj-lt"/>
              <a:buAutoNum type="arabicPeriod"/>
            </a:pPr>
            <a:r>
              <a:rPr lang="nl-NL" sz="2800" dirty="0"/>
              <a:t>Kijk hoe vaak je het figuur kan draaien, zo dat het figuur weer zichzelf is</a:t>
            </a:r>
          </a:p>
          <a:p>
            <a:pPr marL="514350" indent="-514350">
              <a:buFont typeface="+mj-lt"/>
              <a:buAutoNum type="arabicPeriod"/>
            </a:pPr>
            <a:r>
              <a:rPr lang="nl-NL" sz="2800" dirty="0"/>
              <a:t>360 : aantal keer draaien = kleinste draaihoek </a:t>
            </a:r>
          </a:p>
        </p:txBody>
      </p:sp>
      <p:pic>
        <p:nvPicPr>
          <p:cNvPr id="2050" name="Picture 2" descr="Chocolade vierkant bedrukken VANAF 9 cent!">
            <a:extLst>
              <a:ext uri="{FF2B5EF4-FFF2-40B4-BE49-F238E27FC236}">
                <a16:creationId xmlns:a16="http://schemas.microsoft.com/office/drawing/2014/main" id="{97C8F50D-F52C-4BD2-82A2-FBBDDD0DA94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080" r="5323" b="8634"/>
          <a:stretch/>
        </p:blipFill>
        <p:spPr bwMode="auto">
          <a:xfrm>
            <a:off x="8398510" y="2973705"/>
            <a:ext cx="2726690" cy="2398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kstvak 3">
            <a:extLst>
              <a:ext uri="{FF2B5EF4-FFF2-40B4-BE49-F238E27FC236}">
                <a16:creationId xmlns:a16="http://schemas.microsoft.com/office/drawing/2014/main" id="{8418FAE5-C668-4F56-96BC-75ECB1E49123}"/>
              </a:ext>
            </a:extLst>
          </p:cNvPr>
          <p:cNvSpPr txBox="1"/>
          <p:nvPr/>
        </p:nvSpPr>
        <p:spPr>
          <a:xfrm>
            <a:off x="1066800" y="4036367"/>
            <a:ext cx="4775200" cy="1815882"/>
          </a:xfrm>
          <a:prstGeom prst="rect">
            <a:avLst/>
          </a:prstGeom>
          <a:noFill/>
          <a:ln w="38100">
            <a:solidFill>
              <a:srgbClr val="00CBD0"/>
            </a:solidFill>
            <a:prstDash val="sysDot"/>
          </a:ln>
        </p:spPr>
        <p:txBody>
          <a:bodyPr wrap="square" rtlCol="0">
            <a:spAutoFit/>
          </a:bodyPr>
          <a:lstStyle/>
          <a:p>
            <a:r>
              <a:rPr lang="nl-NL" sz="2800" dirty="0">
                <a:sym typeface="Wingdings" panose="05000000000000000000" pitchFamily="2" charset="2"/>
              </a:rPr>
              <a:t></a:t>
            </a:r>
            <a:r>
              <a:rPr lang="nl-NL" sz="2800" dirty="0"/>
              <a:t>Wat is de kleinste draaihoek van dit stuk chocola ?</a:t>
            </a:r>
          </a:p>
          <a:p>
            <a:pPr marL="514350" indent="-514350">
              <a:buAutoNum type="arabicPeriod"/>
            </a:pPr>
            <a:r>
              <a:rPr lang="nl-NL" sz="2800" dirty="0"/>
              <a:t>Je kan vier keer het figuur draaien</a:t>
            </a:r>
          </a:p>
          <a:p>
            <a:pPr marL="514350" indent="-514350">
              <a:buAutoNum type="arabicPeriod"/>
            </a:pPr>
            <a:r>
              <a:rPr lang="nl-NL" sz="2800" dirty="0"/>
              <a:t>360 : 4 = 90</a:t>
            </a:r>
          </a:p>
          <a:p>
            <a:r>
              <a:rPr lang="nl-NL" sz="2800" dirty="0"/>
              <a:t>Dus de kleinste draaihoek = 90</a:t>
            </a:r>
            <a:r>
              <a:rPr lang="nl-NL" sz="2800" dirty="0">
                <a:latin typeface="Avenir Next LT Pro" panose="020B0504020202020204" pitchFamily="34" charset="0"/>
              </a:rPr>
              <a:t>˚</a:t>
            </a:r>
            <a:endParaRPr lang="nl-NL" sz="2800" dirty="0"/>
          </a:p>
        </p:txBody>
      </p:sp>
    </p:spTree>
    <p:extLst>
      <p:ext uri="{BB962C8B-B14F-4D97-AF65-F5344CB8AC3E}">
        <p14:creationId xmlns:p14="http://schemas.microsoft.com/office/powerpoint/2010/main" val="40144448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F13C74B1-5B17-4795-BED0-7140497B445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A6BD2CDE-15BA-4903-8B21-8DFC5E2183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0080" y="325370"/>
            <a:ext cx="6894576" cy="1784538"/>
          </a:xfrm>
        </p:spPr>
        <p:txBody>
          <a:bodyPr anchor="b">
            <a:normAutofit/>
          </a:bodyPr>
          <a:lstStyle/>
          <a:p>
            <a:r>
              <a:rPr lang="nl-NL" sz="6700"/>
              <a:t>Puntsymmetrie</a:t>
            </a:r>
          </a:p>
        </p:txBody>
      </p:sp>
      <p:sp>
        <p:nvSpPr>
          <p:cNvPr id="11" name="Rectangle 6">
            <a:extLst>
              <a:ext uri="{FF2B5EF4-FFF2-40B4-BE49-F238E27FC236}">
                <a16:creationId xmlns:a16="http://schemas.microsoft.com/office/drawing/2014/main" id="{3FCFB1DE-0B7E-48CC-BA90-B2AB0889F9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65093" y="2395391"/>
            <a:ext cx="4243589" cy="27432"/>
          </a:xfrm>
          <a:custGeom>
            <a:avLst/>
            <a:gdLst>
              <a:gd name="connsiteX0" fmla="*/ 0 w 4243589"/>
              <a:gd name="connsiteY0" fmla="*/ 0 h 27432"/>
              <a:gd name="connsiteX1" fmla="*/ 563791 w 4243589"/>
              <a:gd name="connsiteY1" fmla="*/ 0 h 27432"/>
              <a:gd name="connsiteX2" fmla="*/ 1042710 w 4243589"/>
              <a:gd name="connsiteY2" fmla="*/ 0 h 27432"/>
              <a:gd name="connsiteX3" fmla="*/ 1564066 w 4243589"/>
              <a:gd name="connsiteY3" fmla="*/ 0 h 27432"/>
              <a:gd name="connsiteX4" fmla="*/ 2212729 w 4243589"/>
              <a:gd name="connsiteY4" fmla="*/ 0 h 27432"/>
              <a:gd name="connsiteX5" fmla="*/ 2776520 w 4243589"/>
              <a:gd name="connsiteY5" fmla="*/ 0 h 27432"/>
              <a:gd name="connsiteX6" fmla="*/ 3297875 w 4243589"/>
              <a:gd name="connsiteY6" fmla="*/ 0 h 27432"/>
              <a:gd name="connsiteX7" fmla="*/ 4243589 w 4243589"/>
              <a:gd name="connsiteY7" fmla="*/ 0 h 27432"/>
              <a:gd name="connsiteX8" fmla="*/ 4243589 w 4243589"/>
              <a:gd name="connsiteY8" fmla="*/ 27432 h 27432"/>
              <a:gd name="connsiteX9" fmla="*/ 3637362 w 4243589"/>
              <a:gd name="connsiteY9" fmla="*/ 27432 h 27432"/>
              <a:gd name="connsiteX10" fmla="*/ 3116007 w 4243589"/>
              <a:gd name="connsiteY10" fmla="*/ 27432 h 27432"/>
              <a:gd name="connsiteX11" fmla="*/ 2424908 w 4243589"/>
              <a:gd name="connsiteY11" fmla="*/ 27432 h 27432"/>
              <a:gd name="connsiteX12" fmla="*/ 1861117 w 4243589"/>
              <a:gd name="connsiteY12" fmla="*/ 27432 h 27432"/>
              <a:gd name="connsiteX13" fmla="*/ 1382198 w 4243589"/>
              <a:gd name="connsiteY13" fmla="*/ 27432 h 27432"/>
              <a:gd name="connsiteX14" fmla="*/ 733535 w 4243589"/>
              <a:gd name="connsiteY14" fmla="*/ 27432 h 27432"/>
              <a:gd name="connsiteX15" fmla="*/ 0 w 4243589"/>
              <a:gd name="connsiteY15" fmla="*/ 27432 h 27432"/>
              <a:gd name="connsiteX16" fmla="*/ 0 w 4243589"/>
              <a:gd name="connsiteY16" fmla="*/ 0 h 2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243589" h="27432" fill="none" extrusionOk="0">
                <a:moveTo>
                  <a:pt x="0" y="0"/>
                </a:moveTo>
                <a:cubicBezTo>
                  <a:pt x="157351" y="-15653"/>
                  <a:pt x="378877" y="-5828"/>
                  <a:pt x="563791" y="0"/>
                </a:cubicBezTo>
                <a:cubicBezTo>
                  <a:pt x="748705" y="5828"/>
                  <a:pt x="905659" y="-5525"/>
                  <a:pt x="1042710" y="0"/>
                </a:cubicBezTo>
                <a:cubicBezTo>
                  <a:pt x="1179761" y="5525"/>
                  <a:pt x="1356845" y="-21288"/>
                  <a:pt x="1564066" y="0"/>
                </a:cubicBezTo>
                <a:cubicBezTo>
                  <a:pt x="1771287" y="21288"/>
                  <a:pt x="1912099" y="25135"/>
                  <a:pt x="2212729" y="0"/>
                </a:cubicBezTo>
                <a:cubicBezTo>
                  <a:pt x="2513359" y="-25135"/>
                  <a:pt x="2514918" y="-27119"/>
                  <a:pt x="2776520" y="0"/>
                </a:cubicBezTo>
                <a:cubicBezTo>
                  <a:pt x="3038122" y="27119"/>
                  <a:pt x="3178771" y="18116"/>
                  <a:pt x="3297875" y="0"/>
                </a:cubicBezTo>
                <a:cubicBezTo>
                  <a:pt x="3416980" y="-18116"/>
                  <a:pt x="4012240" y="-40869"/>
                  <a:pt x="4243589" y="0"/>
                </a:cubicBezTo>
                <a:cubicBezTo>
                  <a:pt x="4242616" y="8304"/>
                  <a:pt x="4243111" y="21512"/>
                  <a:pt x="4243589" y="27432"/>
                </a:cubicBezTo>
                <a:cubicBezTo>
                  <a:pt x="4112949" y="6289"/>
                  <a:pt x="3928037" y="10975"/>
                  <a:pt x="3637362" y="27432"/>
                </a:cubicBezTo>
                <a:cubicBezTo>
                  <a:pt x="3346687" y="43889"/>
                  <a:pt x="3254446" y="35813"/>
                  <a:pt x="3116007" y="27432"/>
                </a:cubicBezTo>
                <a:cubicBezTo>
                  <a:pt x="2977569" y="19051"/>
                  <a:pt x="2620228" y="38017"/>
                  <a:pt x="2424908" y="27432"/>
                </a:cubicBezTo>
                <a:cubicBezTo>
                  <a:pt x="2229588" y="16847"/>
                  <a:pt x="2088287" y="5290"/>
                  <a:pt x="1861117" y="27432"/>
                </a:cubicBezTo>
                <a:cubicBezTo>
                  <a:pt x="1633947" y="49574"/>
                  <a:pt x="1502447" y="8273"/>
                  <a:pt x="1382198" y="27432"/>
                </a:cubicBezTo>
                <a:cubicBezTo>
                  <a:pt x="1261949" y="46591"/>
                  <a:pt x="1045440" y="37497"/>
                  <a:pt x="733535" y="27432"/>
                </a:cubicBezTo>
                <a:cubicBezTo>
                  <a:pt x="421630" y="17367"/>
                  <a:pt x="341257" y="-9215"/>
                  <a:pt x="0" y="27432"/>
                </a:cubicBezTo>
                <a:cubicBezTo>
                  <a:pt x="-1048" y="14992"/>
                  <a:pt x="-1120" y="7447"/>
                  <a:pt x="0" y="0"/>
                </a:cubicBezTo>
                <a:close/>
              </a:path>
              <a:path w="4243589" h="27432" stroke="0" extrusionOk="0">
                <a:moveTo>
                  <a:pt x="0" y="0"/>
                </a:moveTo>
                <a:cubicBezTo>
                  <a:pt x="128164" y="17204"/>
                  <a:pt x="312653" y="1129"/>
                  <a:pt x="563791" y="0"/>
                </a:cubicBezTo>
                <a:cubicBezTo>
                  <a:pt x="814929" y="-1129"/>
                  <a:pt x="837271" y="8503"/>
                  <a:pt x="1042710" y="0"/>
                </a:cubicBezTo>
                <a:cubicBezTo>
                  <a:pt x="1248149" y="-8503"/>
                  <a:pt x="1588432" y="-28862"/>
                  <a:pt x="1733809" y="0"/>
                </a:cubicBezTo>
                <a:cubicBezTo>
                  <a:pt x="1879186" y="28862"/>
                  <a:pt x="2052815" y="5974"/>
                  <a:pt x="2297600" y="0"/>
                </a:cubicBezTo>
                <a:cubicBezTo>
                  <a:pt x="2542385" y="-5974"/>
                  <a:pt x="2699960" y="-23550"/>
                  <a:pt x="2861391" y="0"/>
                </a:cubicBezTo>
                <a:cubicBezTo>
                  <a:pt x="3022822" y="23550"/>
                  <a:pt x="3390411" y="25272"/>
                  <a:pt x="3552490" y="0"/>
                </a:cubicBezTo>
                <a:cubicBezTo>
                  <a:pt x="3714569" y="-25272"/>
                  <a:pt x="3950585" y="-31327"/>
                  <a:pt x="4243589" y="0"/>
                </a:cubicBezTo>
                <a:cubicBezTo>
                  <a:pt x="4244074" y="9333"/>
                  <a:pt x="4244867" y="19699"/>
                  <a:pt x="4243589" y="27432"/>
                </a:cubicBezTo>
                <a:cubicBezTo>
                  <a:pt x="4130424" y="7904"/>
                  <a:pt x="3932803" y="51393"/>
                  <a:pt x="3722234" y="27432"/>
                </a:cubicBezTo>
                <a:cubicBezTo>
                  <a:pt x="3511665" y="3471"/>
                  <a:pt x="3269903" y="55138"/>
                  <a:pt x="3116007" y="27432"/>
                </a:cubicBezTo>
                <a:cubicBezTo>
                  <a:pt x="2962111" y="-274"/>
                  <a:pt x="2744280" y="32368"/>
                  <a:pt x="2509780" y="27432"/>
                </a:cubicBezTo>
                <a:cubicBezTo>
                  <a:pt x="2275280" y="22496"/>
                  <a:pt x="2066059" y="52808"/>
                  <a:pt x="1945989" y="27432"/>
                </a:cubicBezTo>
                <a:cubicBezTo>
                  <a:pt x="1825919" y="2056"/>
                  <a:pt x="1407329" y="21760"/>
                  <a:pt x="1254890" y="27432"/>
                </a:cubicBezTo>
                <a:cubicBezTo>
                  <a:pt x="1102451" y="33104"/>
                  <a:pt x="837950" y="40817"/>
                  <a:pt x="563791" y="27432"/>
                </a:cubicBezTo>
                <a:cubicBezTo>
                  <a:pt x="289632" y="14047"/>
                  <a:pt x="132768" y="16249"/>
                  <a:pt x="0" y="27432"/>
                </a:cubicBezTo>
                <a:cubicBezTo>
                  <a:pt x="211" y="18145"/>
                  <a:pt x="120" y="6480"/>
                  <a:pt x="0" y="0"/>
                </a:cubicBezTo>
                <a:close/>
              </a:path>
            </a:pathLst>
          </a:custGeom>
          <a:solidFill>
            <a:srgbClr val="5780AD"/>
          </a:solidFill>
          <a:ln w="38100" cap="rnd">
            <a:solidFill>
              <a:srgbClr val="5780AD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EAF8FDA-ECA2-4C52-B82D-1DCBD12B863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0080" y="2708307"/>
            <a:ext cx="6894576" cy="3485260"/>
          </a:xfrm>
        </p:spPr>
        <p:txBody>
          <a:bodyPr>
            <a:normAutofit/>
          </a:bodyPr>
          <a:lstStyle/>
          <a:p>
            <a:r>
              <a:rPr lang="nl-NL" dirty="0"/>
              <a:t>Puntsymmetrie =	Figuur dat een draaiing van 180</a:t>
            </a:r>
            <a:r>
              <a:rPr lang="nl-NL" dirty="0">
                <a:latin typeface="Avenir Next LT Pro" panose="020B0504020202020204" pitchFamily="34" charset="0"/>
              </a:rPr>
              <a:t>˚</a:t>
            </a:r>
            <a:r>
              <a:rPr lang="nl-NL" dirty="0"/>
              <a:t> weer 			precies hetzelfde is als oorspronkelijk</a:t>
            </a:r>
          </a:p>
          <a:p>
            <a:pPr marL="0" indent="0">
              <a:buNone/>
            </a:pPr>
            <a:r>
              <a:rPr lang="nl-NL" dirty="0">
                <a:sym typeface="Wingdings" panose="05000000000000000000" pitchFamily="2" charset="2"/>
              </a:rPr>
              <a:t>Als een figuur </a:t>
            </a:r>
            <a:r>
              <a:rPr lang="nl-NL" u="sng" dirty="0" err="1">
                <a:sym typeface="Wingdings" panose="05000000000000000000" pitchFamily="2" charset="2"/>
              </a:rPr>
              <a:t>draaisymmetrisch</a:t>
            </a:r>
            <a:r>
              <a:rPr lang="nl-NL" dirty="0">
                <a:sym typeface="Wingdings" panose="05000000000000000000" pitchFamily="2" charset="2"/>
              </a:rPr>
              <a:t> is met een draaihoek van </a:t>
            </a:r>
            <a:r>
              <a:rPr lang="nl-NL" dirty="0"/>
              <a:t>180</a:t>
            </a:r>
            <a:r>
              <a:rPr lang="nl-NL" dirty="0">
                <a:latin typeface="Avenir Next LT Pro" panose="020B0504020202020204" pitchFamily="34" charset="0"/>
              </a:rPr>
              <a:t>˚</a:t>
            </a:r>
            <a:r>
              <a:rPr lang="nl-NL" dirty="0"/>
              <a:t> dan is het figuur ook </a:t>
            </a:r>
            <a:r>
              <a:rPr lang="nl-NL" u="sng" dirty="0" err="1"/>
              <a:t>puntsymmetrisch</a:t>
            </a:r>
            <a:endParaRPr lang="nl-NL" u="sng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6A661C1-0AC1-4C8F-8CB4-B173E99E214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141399" y="391054"/>
            <a:ext cx="4050601" cy="6075902"/>
          </a:xfrm>
          <a:custGeom>
            <a:avLst/>
            <a:gdLst/>
            <a:ahLst/>
            <a:cxnLst/>
            <a:rect l="l" t="t" r="r" b="b"/>
            <a:pathLst>
              <a:path w="4050601" h="6858000">
                <a:moveTo>
                  <a:pt x="26697" y="0"/>
                </a:moveTo>
                <a:lnTo>
                  <a:pt x="4050601" y="0"/>
                </a:lnTo>
                <a:lnTo>
                  <a:pt x="4050601" y="6858000"/>
                </a:lnTo>
                <a:lnTo>
                  <a:pt x="28376" y="6858000"/>
                </a:lnTo>
                <a:lnTo>
                  <a:pt x="28782" y="6851321"/>
                </a:lnTo>
                <a:cubicBezTo>
                  <a:pt x="31911" y="6730915"/>
                  <a:pt x="35027" y="6610471"/>
                  <a:pt x="38157" y="6489990"/>
                </a:cubicBezTo>
                <a:cubicBezTo>
                  <a:pt x="38284" y="6484913"/>
                  <a:pt x="39171" y="6479963"/>
                  <a:pt x="39171" y="6474886"/>
                </a:cubicBezTo>
                <a:cubicBezTo>
                  <a:pt x="48166" y="6361042"/>
                  <a:pt x="53107" y="6247198"/>
                  <a:pt x="18899" y="6136019"/>
                </a:cubicBezTo>
                <a:cubicBezTo>
                  <a:pt x="15871" y="6125573"/>
                  <a:pt x="14262" y="6114773"/>
                  <a:pt x="14084" y="6103909"/>
                </a:cubicBezTo>
                <a:cubicBezTo>
                  <a:pt x="12413" y="6006983"/>
                  <a:pt x="16644" y="5910056"/>
                  <a:pt x="26754" y="5813650"/>
                </a:cubicBezTo>
                <a:cubicBezTo>
                  <a:pt x="31949" y="5754507"/>
                  <a:pt x="26754" y="5694475"/>
                  <a:pt x="43478" y="5635967"/>
                </a:cubicBezTo>
                <a:cubicBezTo>
                  <a:pt x="50864" y="5606890"/>
                  <a:pt x="55109" y="5577103"/>
                  <a:pt x="56147" y="5547125"/>
                </a:cubicBezTo>
                <a:cubicBezTo>
                  <a:pt x="59948" y="5474529"/>
                  <a:pt x="38537" y="5406248"/>
                  <a:pt x="18139" y="5337713"/>
                </a:cubicBezTo>
                <a:cubicBezTo>
                  <a:pt x="7370" y="5301414"/>
                  <a:pt x="-5426" y="5264355"/>
                  <a:pt x="2429" y="5226280"/>
                </a:cubicBezTo>
                <a:cubicBezTo>
                  <a:pt x="16707" y="5167720"/>
                  <a:pt x="24854" y="5107828"/>
                  <a:pt x="26754" y="5047581"/>
                </a:cubicBezTo>
                <a:cubicBezTo>
                  <a:pt x="26754" y="5004937"/>
                  <a:pt x="16365" y="4963181"/>
                  <a:pt x="20039" y="4920664"/>
                </a:cubicBezTo>
                <a:cubicBezTo>
                  <a:pt x="28211" y="4838181"/>
                  <a:pt x="30238" y="4755203"/>
                  <a:pt x="26121" y="4672415"/>
                </a:cubicBezTo>
                <a:cubicBezTo>
                  <a:pt x="26095" y="4639315"/>
                  <a:pt x="29846" y="4606317"/>
                  <a:pt x="37270" y="4574054"/>
                </a:cubicBezTo>
                <a:cubicBezTo>
                  <a:pt x="46506" y="4517120"/>
                  <a:pt x="48419" y="4459246"/>
                  <a:pt x="42971" y="4401829"/>
                </a:cubicBezTo>
                <a:cubicBezTo>
                  <a:pt x="37016" y="4335324"/>
                  <a:pt x="19279" y="4269835"/>
                  <a:pt x="14845" y="4203331"/>
                </a:cubicBezTo>
                <a:cubicBezTo>
                  <a:pt x="7876" y="4093167"/>
                  <a:pt x="17759" y="3983003"/>
                  <a:pt x="27514" y="3873347"/>
                </a:cubicBezTo>
                <a:cubicBezTo>
                  <a:pt x="35116" y="3803010"/>
                  <a:pt x="37143" y="3732178"/>
                  <a:pt x="33596" y="3661523"/>
                </a:cubicBezTo>
                <a:cubicBezTo>
                  <a:pt x="29161" y="3605426"/>
                  <a:pt x="22193" y="3549329"/>
                  <a:pt x="20926" y="3493232"/>
                </a:cubicBezTo>
                <a:cubicBezTo>
                  <a:pt x="18646" y="3392967"/>
                  <a:pt x="19532" y="3292703"/>
                  <a:pt x="25360" y="3192439"/>
                </a:cubicBezTo>
                <a:cubicBezTo>
                  <a:pt x="28274" y="3142180"/>
                  <a:pt x="32962" y="3092429"/>
                  <a:pt x="34989" y="3041789"/>
                </a:cubicBezTo>
                <a:cubicBezTo>
                  <a:pt x="37016" y="2991149"/>
                  <a:pt x="41071" y="2940002"/>
                  <a:pt x="29542" y="2890377"/>
                </a:cubicBezTo>
                <a:cubicBezTo>
                  <a:pt x="10030" y="2805978"/>
                  <a:pt x="24347" y="2721959"/>
                  <a:pt x="28528" y="2637813"/>
                </a:cubicBezTo>
                <a:cubicBezTo>
                  <a:pt x="31062" y="2585523"/>
                  <a:pt x="46266" y="2531964"/>
                  <a:pt x="32836" y="2481198"/>
                </a:cubicBezTo>
                <a:cubicBezTo>
                  <a:pt x="11677" y="2401621"/>
                  <a:pt x="25487" y="2323694"/>
                  <a:pt x="32836" y="2245386"/>
                </a:cubicBezTo>
                <a:cubicBezTo>
                  <a:pt x="41311" y="2171280"/>
                  <a:pt x="39816" y="2096361"/>
                  <a:pt x="28401" y="2022648"/>
                </a:cubicBezTo>
                <a:cubicBezTo>
                  <a:pt x="14084" y="1949518"/>
                  <a:pt x="14084" y="1874307"/>
                  <a:pt x="28401" y="1801178"/>
                </a:cubicBezTo>
                <a:cubicBezTo>
                  <a:pt x="40260" y="1740816"/>
                  <a:pt x="41628" y="1678868"/>
                  <a:pt x="32455" y="1618037"/>
                </a:cubicBezTo>
                <a:cubicBezTo>
                  <a:pt x="26247" y="1574505"/>
                  <a:pt x="15098" y="1531226"/>
                  <a:pt x="13578" y="1487694"/>
                </a:cubicBezTo>
                <a:cubicBezTo>
                  <a:pt x="10436" y="1396656"/>
                  <a:pt x="12298" y="1305517"/>
                  <a:pt x="19153" y="1214696"/>
                </a:cubicBezTo>
                <a:cubicBezTo>
                  <a:pt x="27134" y="1111259"/>
                  <a:pt x="42464" y="1008202"/>
                  <a:pt x="31822" y="904004"/>
                </a:cubicBezTo>
                <a:cubicBezTo>
                  <a:pt x="28148" y="868213"/>
                  <a:pt x="20673" y="832549"/>
                  <a:pt x="19913" y="796632"/>
                </a:cubicBezTo>
                <a:cubicBezTo>
                  <a:pt x="18266" y="729366"/>
                  <a:pt x="17505" y="662989"/>
                  <a:pt x="21306" y="593565"/>
                </a:cubicBezTo>
                <a:cubicBezTo>
                  <a:pt x="25107" y="524142"/>
                  <a:pt x="39550" y="453703"/>
                  <a:pt x="29795" y="385549"/>
                </a:cubicBezTo>
                <a:cubicBezTo>
                  <a:pt x="20039" y="317394"/>
                  <a:pt x="26374" y="250382"/>
                  <a:pt x="32709" y="183497"/>
                </a:cubicBezTo>
                <a:cubicBezTo>
                  <a:pt x="35750" y="151705"/>
                  <a:pt x="37809" y="120261"/>
                  <a:pt x="37254" y="88945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78427707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F17FC6B-8A4F-475A-82F4-31D0BFDB4E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5000" y="640823"/>
            <a:ext cx="3418659" cy="5583148"/>
          </a:xfrm>
        </p:spPr>
        <p:txBody>
          <a:bodyPr anchor="ctr">
            <a:normAutofit/>
          </a:bodyPr>
          <a:lstStyle/>
          <a:p>
            <a:r>
              <a:rPr lang="nl-NL" sz="4400" dirty="0"/>
              <a:t>Spiegelen in een punt</a:t>
            </a:r>
          </a:p>
        </p:txBody>
      </p:sp>
      <p:graphicFrame>
        <p:nvGraphicFramePr>
          <p:cNvPr id="5" name="Tijdelijke aanduiding voor inhoud 2">
            <a:extLst>
              <a:ext uri="{FF2B5EF4-FFF2-40B4-BE49-F238E27FC236}">
                <a16:creationId xmlns:a16="http://schemas.microsoft.com/office/drawing/2014/main" id="{C6147884-9080-4C0A-8E3D-2D5DD755B17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87713530"/>
              </p:ext>
            </p:extLst>
          </p:nvPr>
        </p:nvGraphicFramePr>
        <p:xfrm>
          <a:off x="4648018" y="640822"/>
          <a:ext cx="6900512" cy="553614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15349518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745DEEED-BE3A-4307-800A-45F555B51C2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F5C73706-35AD-4797-B796-D806B8FE5A3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-1" y="0"/>
            <a:ext cx="5006297" cy="6858000"/>
          </a:xfrm>
          <a:custGeom>
            <a:avLst/>
            <a:gdLst>
              <a:gd name="connsiteX0" fmla="*/ 5006297 w 5006297"/>
              <a:gd name="connsiteY0" fmla="*/ 0 h 6858000"/>
              <a:gd name="connsiteX1" fmla="*/ 1229608 w 5006297"/>
              <a:gd name="connsiteY1" fmla="*/ 0 h 6858000"/>
              <a:gd name="connsiteX2" fmla="*/ 1128285 w 5006297"/>
              <a:gd name="connsiteY2" fmla="*/ 156518 h 6858000"/>
              <a:gd name="connsiteX3" fmla="*/ 768782 w 5006297"/>
              <a:gd name="connsiteY3" fmla="*/ 825746 h 6858000"/>
              <a:gd name="connsiteX4" fmla="*/ 743290 w 5006297"/>
              <a:gd name="connsiteY4" fmla="*/ 860183 h 6858000"/>
              <a:gd name="connsiteX5" fmla="*/ 787138 w 5006297"/>
              <a:gd name="connsiteY5" fmla="*/ 756243 h 6858000"/>
              <a:gd name="connsiteX6" fmla="*/ 980544 w 5006297"/>
              <a:gd name="connsiteY6" fmla="*/ 339016 h 6858000"/>
              <a:gd name="connsiteX7" fmla="*/ 1161966 w 5006297"/>
              <a:gd name="connsiteY7" fmla="*/ 0 h 6858000"/>
              <a:gd name="connsiteX8" fmla="*/ 1104491 w 5006297"/>
              <a:gd name="connsiteY8" fmla="*/ 0 h 6858000"/>
              <a:gd name="connsiteX9" fmla="*/ 993044 w 5006297"/>
              <a:gd name="connsiteY9" fmla="*/ 204247 h 6858000"/>
              <a:gd name="connsiteX10" fmla="*/ 494731 w 5006297"/>
              <a:gd name="connsiteY10" fmla="*/ 1375322 h 6858000"/>
              <a:gd name="connsiteX11" fmla="*/ 46559 w 5006297"/>
              <a:gd name="connsiteY11" fmla="*/ 3329787 h 6858000"/>
              <a:gd name="connsiteX12" fmla="*/ 12272 w 5006297"/>
              <a:gd name="connsiteY12" fmla="*/ 4352595 h 6858000"/>
              <a:gd name="connsiteX13" fmla="*/ 171094 w 5006297"/>
              <a:gd name="connsiteY13" fmla="*/ 5544543 h 6858000"/>
              <a:gd name="connsiteX14" fmla="*/ 538125 w 5006297"/>
              <a:gd name="connsiteY14" fmla="*/ 6816123 h 6858000"/>
              <a:gd name="connsiteX15" fmla="*/ 555724 w 5006297"/>
              <a:gd name="connsiteY15" fmla="*/ 6858000 h 6858000"/>
              <a:gd name="connsiteX16" fmla="*/ 608303 w 5006297"/>
              <a:gd name="connsiteY16" fmla="*/ 6858000 h 6858000"/>
              <a:gd name="connsiteX17" fmla="*/ 596366 w 5006297"/>
              <a:gd name="connsiteY17" fmla="*/ 6829337 h 6858000"/>
              <a:gd name="connsiteX18" fmla="*/ 364843 w 5006297"/>
              <a:gd name="connsiteY18" fmla="*/ 6132604 h 6858000"/>
              <a:gd name="connsiteX19" fmla="*/ 213412 w 5006297"/>
              <a:gd name="connsiteY19" fmla="*/ 5505676 h 6858000"/>
              <a:gd name="connsiteX20" fmla="*/ 211628 w 5006297"/>
              <a:gd name="connsiteY20" fmla="*/ 5472254 h 6858000"/>
              <a:gd name="connsiteX21" fmla="*/ 311945 w 5006297"/>
              <a:gd name="connsiteY21" fmla="*/ 5821167 h 6858000"/>
              <a:gd name="connsiteX22" fmla="*/ 623960 w 5006297"/>
              <a:gd name="connsiteY22" fmla="*/ 6658826 h 6858000"/>
              <a:gd name="connsiteX23" fmla="*/ 717350 w 5006297"/>
              <a:gd name="connsiteY23" fmla="*/ 6858000 h 6858000"/>
              <a:gd name="connsiteX24" fmla="*/ 5006297 w 5006297"/>
              <a:gd name="connsiteY24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5006297" h="6858000">
                <a:moveTo>
                  <a:pt x="5006297" y="0"/>
                </a:moveTo>
                <a:lnTo>
                  <a:pt x="1229608" y="0"/>
                </a:lnTo>
                <a:lnTo>
                  <a:pt x="1128285" y="156518"/>
                </a:lnTo>
                <a:cubicBezTo>
                  <a:pt x="996915" y="372642"/>
                  <a:pt x="877575" y="596029"/>
                  <a:pt x="768782" y="825746"/>
                </a:cubicBezTo>
                <a:cubicBezTo>
                  <a:pt x="763429" y="839224"/>
                  <a:pt x="754646" y="851089"/>
                  <a:pt x="743290" y="860183"/>
                </a:cubicBezTo>
                <a:cubicBezTo>
                  <a:pt x="757948" y="825621"/>
                  <a:pt x="772224" y="790805"/>
                  <a:pt x="787138" y="756243"/>
                </a:cubicBezTo>
                <a:cubicBezTo>
                  <a:pt x="848067" y="615114"/>
                  <a:pt x="912406" y="475964"/>
                  <a:pt x="980544" y="339016"/>
                </a:cubicBezTo>
                <a:lnTo>
                  <a:pt x="1161966" y="0"/>
                </a:lnTo>
                <a:lnTo>
                  <a:pt x="1104491" y="0"/>
                </a:lnTo>
                <a:lnTo>
                  <a:pt x="993044" y="204247"/>
                </a:lnTo>
                <a:cubicBezTo>
                  <a:pt x="798291" y="579761"/>
                  <a:pt x="634561" y="971401"/>
                  <a:pt x="494731" y="1375322"/>
                </a:cubicBezTo>
                <a:cubicBezTo>
                  <a:pt x="277072" y="2009491"/>
                  <a:pt x="126862" y="2664550"/>
                  <a:pt x="46559" y="3329787"/>
                </a:cubicBezTo>
                <a:cubicBezTo>
                  <a:pt x="4496" y="3670216"/>
                  <a:pt x="-14242" y="4010141"/>
                  <a:pt x="12272" y="4352595"/>
                </a:cubicBezTo>
                <a:cubicBezTo>
                  <a:pt x="43627" y="4752907"/>
                  <a:pt x="90918" y="5150814"/>
                  <a:pt x="171094" y="5544543"/>
                </a:cubicBezTo>
                <a:cubicBezTo>
                  <a:pt x="259524" y="5979227"/>
                  <a:pt x="379573" y="6403657"/>
                  <a:pt x="538125" y="6816123"/>
                </a:cubicBezTo>
                <a:lnTo>
                  <a:pt x="555724" y="6858000"/>
                </a:lnTo>
                <a:lnTo>
                  <a:pt x="608303" y="6858000"/>
                </a:lnTo>
                <a:lnTo>
                  <a:pt x="596366" y="6829337"/>
                </a:lnTo>
                <a:cubicBezTo>
                  <a:pt x="508696" y="6602484"/>
                  <a:pt x="431985" y="6369981"/>
                  <a:pt x="364843" y="6132604"/>
                </a:cubicBezTo>
                <a:cubicBezTo>
                  <a:pt x="306463" y="5925865"/>
                  <a:pt x="263378" y="5714822"/>
                  <a:pt x="213412" y="5505676"/>
                </a:cubicBezTo>
                <a:cubicBezTo>
                  <a:pt x="212231" y="5494574"/>
                  <a:pt x="211637" y="5483421"/>
                  <a:pt x="211628" y="5472254"/>
                </a:cubicBezTo>
                <a:cubicBezTo>
                  <a:pt x="248210" y="5599108"/>
                  <a:pt x="277401" y="5710897"/>
                  <a:pt x="311945" y="5821167"/>
                </a:cubicBezTo>
                <a:cubicBezTo>
                  <a:pt x="401999" y="6108329"/>
                  <a:pt x="505868" y="6387643"/>
                  <a:pt x="623960" y="6658826"/>
                </a:cubicBezTo>
                <a:lnTo>
                  <a:pt x="717350" y="6858000"/>
                </a:lnTo>
                <a:lnTo>
                  <a:pt x="5006297" y="6858000"/>
                </a:lnTo>
                <a:close/>
              </a:path>
            </a:pathLst>
          </a:custGeom>
          <a:solidFill>
            <a:schemeClr val="accent1"/>
          </a:solidFill>
          <a:ln w="6857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172EED5B-A5DA-4FC9-895C-8976680EAE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1248" y="644652"/>
            <a:ext cx="3182112" cy="5568696"/>
          </a:xfrm>
        </p:spPr>
        <p:txBody>
          <a:bodyPr>
            <a:normAutofit/>
          </a:bodyPr>
          <a:lstStyle/>
          <a:p>
            <a:r>
              <a:rPr lang="nl-NL" sz="3100">
                <a:solidFill>
                  <a:srgbClr val="FFFFFF"/>
                </a:solidFill>
              </a:rPr>
              <a:t>Inleveropdracht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24DEF10-82FB-4659-BEF8-25718AA9029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91761" y="1132332"/>
            <a:ext cx="6158991" cy="5568696"/>
          </a:xfrm>
        </p:spPr>
        <p:txBody>
          <a:bodyPr anchor="ctr">
            <a:normAutofit lnSpcReduction="10000"/>
          </a:bodyPr>
          <a:lstStyle/>
          <a:p>
            <a:r>
              <a:rPr lang="nl-NL" dirty="0"/>
              <a:t>Wat?		Opdracht over de behandelde stof</a:t>
            </a:r>
          </a:p>
          <a:p>
            <a:r>
              <a:rPr lang="nl-NL" dirty="0"/>
              <a:t>Wie ?		Individueel</a:t>
            </a:r>
          </a:p>
          <a:p>
            <a:r>
              <a:rPr lang="nl-NL" dirty="0"/>
              <a:t>Waar ?		Teams </a:t>
            </a:r>
            <a:r>
              <a:rPr lang="nl-NL" dirty="0">
                <a:sym typeface="Wingdings" panose="05000000000000000000" pitchFamily="2" charset="2"/>
              </a:rPr>
              <a:t></a:t>
            </a:r>
            <a:r>
              <a:rPr lang="nl-NL" dirty="0"/>
              <a:t> Bestanden </a:t>
            </a:r>
            <a:r>
              <a:rPr lang="nl-NL" dirty="0">
                <a:sym typeface="Wingdings" panose="05000000000000000000" pitchFamily="2" charset="2"/>
              </a:rPr>
              <a:t> 				</a:t>
            </a:r>
            <a:r>
              <a:rPr lang="nl-NL" dirty="0"/>
              <a:t>Inleveropdrachten</a:t>
            </a:r>
          </a:p>
          <a:p>
            <a:r>
              <a:rPr lang="nl-NL" dirty="0"/>
              <a:t>Hoe ?		Werk de opdracht uit in je schrift </a:t>
            </a:r>
            <a:r>
              <a:rPr lang="nl-NL" dirty="0">
                <a:sym typeface="Wingdings" panose="05000000000000000000" pitchFamily="2" charset="2"/>
              </a:rPr>
              <a:t></a:t>
            </a:r>
            <a:r>
              <a:rPr lang="nl-NL" dirty="0"/>
              <a:t>			Maak een foto van je handgeschreven 			uitwerkingen </a:t>
            </a:r>
            <a:r>
              <a:rPr lang="nl-NL" dirty="0">
                <a:sym typeface="Wingdings" panose="05000000000000000000" pitchFamily="2" charset="2"/>
              </a:rPr>
              <a:t></a:t>
            </a:r>
            <a:r>
              <a:rPr lang="nl-NL" dirty="0"/>
              <a:t>Plak de foto in Word 		en lever dit bestand in </a:t>
            </a:r>
            <a:r>
              <a:rPr lang="nl-NL" dirty="0">
                <a:sym typeface="Wingdings" panose="05000000000000000000" pitchFamily="2" charset="2"/>
              </a:rPr>
              <a:t> Opdrachten in 		Teams !</a:t>
            </a:r>
            <a:endParaRPr lang="nl-NL" dirty="0"/>
          </a:p>
          <a:p>
            <a:r>
              <a:rPr lang="nl-NL" dirty="0"/>
              <a:t>Wanneer?	Inleveren vóór 16.00 uur op vrijdag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11223931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53000">
              <a:srgbClr val="B78C66"/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6">
            <a:extLst>
              <a:ext uri="{FF2B5EF4-FFF2-40B4-BE49-F238E27FC236}">
                <a16:creationId xmlns:a16="http://schemas.microsoft.com/office/drawing/2014/main" id="{DA381740-063A-41A4-836D-85D14980EEF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38200" y="4736883"/>
            <a:ext cx="4243589" cy="27432"/>
          </a:xfrm>
          <a:custGeom>
            <a:avLst/>
            <a:gdLst>
              <a:gd name="connsiteX0" fmla="*/ 0 w 4243589"/>
              <a:gd name="connsiteY0" fmla="*/ 0 h 27432"/>
              <a:gd name="connsiteX1" fmla="*/ 563791 w 4243589"/>
              <a:gd name="connsiteY1" fmla="*/ 0 h 27432"/>
              <a:gd name="connsiteX2" fmla="*/ 1042710 w 4243589"/>
              <a:gd name="connsiteY2" fmla="*/ 0 h 27432"/>
              <a:gd name="connsiteX3" fmla="*/ 1564066 w 4243589"/>
              <a:gd name="connsiteY3" fmla="*/ 0 h 27432"/>
              <a:gd name="connsiteX4" fmla="*/ 2212729 w 4243589"/>
              <a:gd name="connsiteY4" fmla="*/ 0 h 27432"/>
              <a:gd name="connsiteX5" fmla="*/ 2776520 w 4243589"/>
              <a:gd name="connsiteY5" fmla="*/ 0 h 27432"/>
              <a:gd name="connsiteX6" fmla="*/ 3297875 w 4243589"/>
              <a:gd name="connsiteY6" fmla="*/ 0 h 27432"/>
              <a:gd name="connsiteX7" fmla="*/ 4243589 w 4243589"/>
              <a:gd name="connsiteY7" fmla="*/ 0 h 27432"/>
              <a:gd name="connsiteX8" fmla="*/ 4243589 w 4243589"/>
              <a:gd name="connsiteY8" fmla="*/ 27432 h 27432"/>
              <a:gd name="connsiteX9" fmla="*/ 3637362 w 4243589"/>
              <a:gd name="connsiteY9" fmla="*/ 27432 h 27432"/>
              <a:gd name="connsiteX10" fmla="*/ 3116007 w 4243589"/>
              <a:gd name="connsiteY10" fmla="*/ 27432 h 27432"/>
              <a:gd name="connsiteX11" fmla="*/ 2424908 w 4243589"/>
              <a:gd name="connsiteY11" fmla="*/ 27432 h 27432"/>
              <a:gd name="connsiteX12" fmla="*/ 1861117 w 4243589"/>
              <a:gd name="connsiteY12" fmla="*/ 27432 h 27432"/>
              <a:gd name="connsiteX13" fmla="*/ 1382198 w 4243589"/>
              <a:gd name="connsiteY13" fmla="*/ 27432 h 27432"/>
              <a:gd name="connsiteX14" fmla="*/ 733535 w 4243589"/>
              <a:gd name="connsiteY14" fmla="*/ 27432 h 27432"/>
              <a:gd name="connsiteX15" fmla="*/ 0 w 4243589"/>
              <a:gd name="connsiteY15" fmla="*/ 27432 h 27432"/>
              <a:gd name="connsiteX16" fmla="*/ 0 w 4243589"/>
              <a:gd name="connsiteY16" fmla="*/ 0 h 2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243589" h="27432" fill="none" extrusionOk="0">
                <a:moveTo>
                  <a:pt x="0" y="0"/>
                </a:moveTo>
                <a:cubicBezTo>
                  <a:pt x="157351" y="-15653"/>
                  <a:pt x="378877" y="-5828"/>
                  <a:pt x="563791" y="0"/>
                </a:cubicBezTo>
                <a:cubicBezTo>
                  <a:pt x="748705" y="5828"/>
                  <a:pt x="905659" y="-5525"/>
                  <a:pt x="1042710" y="0"/>
                </a:cubicBezTo>
                <a:cubicBezTo>
                  <a:pt x="1179761" y="5525"/>
                  <a:pt x="1356845" y="-21288"/>
                  <a:pt x="1564066" y="0"/>
                </a:cubicBezTo>
                <a:cubicBezTo>
                  <a:pt x="1771287" y="21288"/>
                  <a:pt x="1912099" y="25135"/>
                  <a:pt x="2212729" y="0"/>
                </a:cubicBezTo>
                <a:cubicBezTo>
                  <a:pt x="2513359" y="-25135"/>
                  <a:pt x="2514918" y="-27119"/>
                  <a:pt x="2776520" y="0"/>
                </a:cubicBezTo>
                <a:cubicBezTo>
                  <a:pt x="3038122" y="27119"/>
                  <a:pt x="3178771" y="18116"/>
                  <a:pt x="3297875" y="0"/>
                </a:cubicBezTo>
                <a:cubicBezTo>
                  <a:pt x="3416980" y="-18116"/>
                  <a:pt x="4012240" y="-40869"/>
                  <a:pt x="4243589" y="0"/>
                </a:cubicBezTo>
                <a:cubicBezTo>
                  <a:pt x="4242616" y="8304"/>
                  <a:pt x="4243111" y="21512"/>
                  <a:pt x="4243589" y="27432"/>
                </a:cubicBezTo>
                <a:cubicBezTo>
                  <a:pt x="4112949" y="6289"/>
                  <a:pt x="3928037" y="10975"/>
                  <a:pt x="3637362" y="27432"/>
                </a:cubicBezTo>
                <a:cubicBezTo>
                  <a:pt x="3346687" y="43889"/>
                  <a:pt x="3254446" y="35813"/>
                  <a:pt x="3116007" y="27432"/>
                </a:cubicBezTo>
                <a:cubicBezTo>
                  <a:pt x="2977569" y="19051"/>
                  <a:pt x="2620228" y="38017"/>
                  <a:pt x="2424908" y="27432"/>
                </a:cubicBezTo>
                <a:cubicBezTo>
                  <a:pt x="2229588" y="16847"/>
                  <a:pt x="2088287" y="5290"/>
                  <a:pt x="1861117" y="27432"/>
                </a:cubicBezTo>
                <a:cubicBezTo>
                  <a:pt x="1633947" y="49574"/>
                  <a:pt x="1502447" y="8273"/>
                  <a:pt x="1382198" y="27432"/>
                </a:cubicBezTo>
                <a:cubicBezTo>
                  <a:pt x="1261949" y="46591"/>
                  <a:pt x="1045440" y="37497"/>
                  <a:pt x="733535" y="27432"/>
                </a:cubicBezTo>
                <a:cubicBezTo>
                  <a:pt x="421630" y="17367"/>
                  <a:pt x="341257" y="-9215"/>
                  <a:pt x="0" y="27432"/>
                </a:cubicBezTo>
                <a:cubicBezTo>
                  <a:pt x="-1048" y="14992"/>
                  <a:pt x="-1120" y="7447"/>
                  <a:pt x="0" y="0"/>
                </a:cubicBezTo>
                <a:close/>
              </a:path>
              <a:path w="4243589" h="27432" stroke="0" extrusionOk="0">
                <a:moveTo>
                  <a:pt x="0" y="0"/>
                </a:moveTo>
                <a:cubicBezTo>
                  <a:pt x="128164" y="17204"/>
                  <a:pt x="312653" y="1129"/>
                  <a:pt x="563791" y="0"/>
                </a:cubicBezTo>
                <a:cubicBezTo>
                  <a:pt x="814929" y="-1129"/>
                  <a:pt x="837271" y="8503"/>
                  <a:pt x="1042710" y="0"/>
                </a:cubicBezTo>
                <a:cubicBezTo>
                  <a:pt x="1248149" y="-8503"/>
                  <a:pt x="1588432" y="-28862"/>
                  <a:pt x="1733809" y="0"/>
                </a:cubicBezTo>
                <a:cubicBezTo>
                  <a:pt x="1879186" y="28862"/>
                  <a:pt x="2052815" y="5974"/>
                  <a:pt x="2297600" y="0"/>
                </a:cubicBezTo>
                <a:cubicBezTo>
                  <a:pt x="2542385" y="-5974"/>
                  <a:pt x="2699960" y="-23550"/>
                  <a:pt x="2861391" y="0"/>
                </a:cubicBezTo>
                <a:cubicBezTo>
                  <a:pt x="3022822" y="23550"/>
                  <a:pt x="3390411" y="25272"/>
                  <a:pt x="3552490" y="0"/>
                </a:cubicBezTo>
                <a:cubicBezTo>
                  <a:pt x="3714569" y="-25272"/>
                  <a:pt x="3950585" y="-31327"/>
                  <a:pt x="4243589" y="0"/>
                </a:cubicBezTo>
                <a:cubicBezTo>
                  <a:pt x="4244074" y="9333"/>
                  <a:pt x="4244867" y="19699"/>
                  <a:pt x="4243589" y="27432"/>
                </a:cubicBezTo>
                <a:cubicBezTo>
                  <a:pt x="4130424" y="7904"/>
                  <a:pt x="3932803" y="51393"/>
                  <a:pt x="3722234" y="27432"/>
                </a:cubicBezTo>
                <a:cubicBezTo>
                  <a:pt x="3511665" y="3471"/>
                  <a:pt x="3269903" y="55138"/>
                  <a:pt x="3116007" y="27432"/>
                </a:cubicBezTo>
                <a:cubicBezTo>
                  <a:pt x="2962111" y="-274"/>
                  <a:pt x="2744280" y="32368"/>
                  <a:pt x="2509780" y="27432"/>
                </a:cubicBezTo>
                <a:cubicBezTo>
                  <a:pt x="2275280" y="22496"/>
                  <a:pt x="2066059" y="52808"/>
                  <a:pt x="1945989" y="27432"/>
                </a:cubicBezTo>
                <a:cubicBezTo>
                  <a:pt x="1825919" y="2056"/>
                  <a:pt x="1407329" y="21760"/>
                  <a:pt x="1254890" y="27432"/>
                </a:cubicBezTo>
                <a:cubicBezTo>
                  <a:pt x="1102451" y="33104"/>
                  <a:pt x="837950" y="40817"/>
                  <a:pt x="563791" y="27432"/>
                </a:cubicBezTo>
                <a:cubicBezTo>
                  <a:pt x="289632" y="14047"/>
                  <a:pt x="132768" y="16249"/>
                  <a:pt x="0" y="27432"/>
                </a:cubicBezTo>
                <a:cubicBezTo>
                  <a:pt x="211" y="18145"/>
                  <a:pt x="120" y="6480"/>
                  <a:pt x="0" y="0"/>
                </a:cubicBezTo>
                <a:close/>
              </a:path>
            </a:pathLst>
          </a:custGeom>
          <a:solidFill>
            <a:schemeClr val="tx1"/>
          </a:solidFill>
          <a:ln w="38100" cap="rnd">
            <a:solidFill>
              <a:schemeClr val="tx1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pic>
        <p:nvPicPr>
          <p:cNvPr id="17" name="Picture 3">
            <a:extLst>
              <a:ext uri="{FF2B5EF4-FFF2-40B4-BE49-F238E27FC236}">
                <a16:creationId xmlns:a16="http://schemas.microsoft.com/office/drawing/2014/main" id="{5C33C8A4-550E-42F7-AEE8-02BBD4A8FE7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26085" y="-96882"/>
            <a:ext cx="10584000" cy="7938000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18" name="Rectangle 9">
            <a:extLst>
              <a:ext uri="{FF2B5EF4-FFF2-40B4-BE49-F238E27FC236}">
                <a16:creationId xmlns:a16="http://schemas.microsoft.com/office/drawing/2014/main" id="{007891EC-4501-44ED-A8C8-B11B6DB767A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207602"/>
            <a:ext cx="12191999" cy="3162146"/>
          </a:xfrm>
          <a:prstGeom prst="rect">
            <a:avLst/>
          </a:prstGeom>
          <a:gradFill flip="none" rotWithShape="1">
            <a:gsLst>
              <a:gs pos="0">
                <a:schemeClr val="tx1">
                  <a:alpha val="0"/>
                </a:schemeClr>
              </a:gs>
              <a:gs pos="50000">
                <a:schemeClr val="tx1">
                  <a:alpha val="35000"/>
                </a:schemeClr>
              </a:gs>
              <a:gs pos="100000">
                <a:schemeClr val="tx1">
                  <a:alpha val="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9" name="Straight Connector 11">
            <a:extLst>
              <a:ext uri="{FF2B5EF4-FFF2-40B4-BE49-F238E27FC236}">
                <a16:creationId xmlns:a16="http://schemas.microsoft.com/office/drawing/2014/main" id="{34E5597F-CE67-4085-9548-E6A8036DA3B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3393881" y="4035362"/>
            <a:ext cx="5404237" cy="0"/>
          </a:xfrm>
          <a:prstGeom prst="line">
            <a:avLst/>
          </a:prstGeom>
          <a:ln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963103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EBDD1931-9E86-4402-9A68-33A2D9EFB19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38199" y="1709928"/>
            <a:ext cx="10515600" cy="27432"/>
          </a:xfrm>
          <a:custGeom>
            <a:avLst/>
            <a:gdLst>
              <a:gd name="connsiteX0" fmla="*/ 0 w 10515600"/>
              <a:gd name="connsiteY0" fmla="*/ 0 h 27432"/>
              <a:gd name="connsiteX1" fmla="*/ 446913 w 10515600"/>
              <a:gd name="connsiteY1" fmla="*/ 0 h 27432"/>
              <a:gd name="connsiteX2" fmla="*/ 1104138 w 10515600"/>
              <a:gd name="connsiteY2" fmla="*/ 0 h 27432"/>
              <a:gd name="connsiteX3" fmla="*/ 1866519 w 10515600"/>
              <a:gd name="connsiteY3" fmla="*/ 0 h 27432"/>
              <a:gd name="connsiteX4" fmla="*/ 2208276 w 10515600"/>
              <a:gd name="connsiteY4" fmla="*/ 0 h 27432"/>
              <a:gd name="connsiteX5" fmla="*/ 2550033 w 10515600"/>
              <a:gd name="connsiteY5" fmla="*/ 0 h 27432"/>
              <a:gd name="connsiteX6" fmla="*/ 3417570 w 10515600"/>
              <a:gd name="connsiteY6" fmla="*/ 0 h 27432"/>
              <a:gd name="connsiteX7" fmla="*/ 4074795 w 10515600"/>
              <a:gd name="connsiteY7" fmla="*/ 0 h 27432"/>
              <a:gd name="connsiteX8" fmla="*/ 4416552 w 10515600"/>
              <a:gd name="connsiteY8" fmla="*/ 0 h 27432"/>
              <a:gd name="connsiteX9" fmla="*/ 5073777 w 10515600"/>
              <a:gd name="connsiteY9" fmla="*/ 0 h 27432"/>
              <a:gd name="connsiteX10" fmla="*/ 5941314 w 10515600"/>
              <a:gd name="connsiteY10" fmla="*/ 0 h 27432"/>
              <a:gd name="connsiteX11" fmla="*/ 6493383 w 10515600"/>
              <a:gd name="connsiteY11" fmla="*/ 0 h 27432"/>
              <a:gd name="connsiteX12" fmla="*/ 7045452 w 10515600"/>
              <a:gd name="connsiteY12" fmla="*/ 0 h 27432"/>
              <a:gd name="connsiteX13" fmla="*/ 7702677 w 10515600"/>
              <a:gd name="connsiteY13" fmla="*/ 0 h 27432"/>
              <a:gd name="connsiteX14" fmla="*/ 8465058 w 10515600"/>
              <a:gd name="connsiteY14" fmla="*/ 0 h 27432"/>
              <a:gd name="connsiteX15" fmla="*/ 9227439 w 10515600"/>
              <a:gd name="connsiteY15" fmla="*/ 0 h 27432"/>
              <a:gd name="connsiteX16" fmla="*/ 10515600 w 10515600"/>
              <a:gd name="connsiteY16" fmla="*/ 0 h 27432"/>
              <a:gd name="connsiteX17" fmla="*/ 10515600 w 10515600"/>
              <a:gd name="connsiteY17" fmla="*/ 27432 h 27432"/>
              <a:gd name="connsiteX18" fmla="*/ 10068687 w 10515600"/>
              <a:gd name="connsiteY18" fmla="*/ 27432 h 27432"/>
              <a:gd name="connsiteX19" fmla="*/ 9201150 w 10515600"/>
              <a:gd name="connsiteY19" fmla="*/ 27432 h 27432"/>
              <a:gd name="connsiteX20" fmla="*/ 8543925 w 10515600"/>
              <a:gd name="connsiteY20" fmla="*/ 27432 h 27432"/>
              <a:gd name="connsiteX21" fmla="*/ 8202168 w 10515600"/>
              <a:gd name="connsiteY21" fmla="*/ 27432 h 27432"/>
              <a:gd name="connsiteX22" fmla="*/ 7544943 w 10515600"/>
              <a:gd name="connsiteY22" fmla="*/ 27432 h 27432"/>
              <a:gd name="connsiteX23" fmla="*/ 6992874 w 10515600"/>
              <a:gd name="connsiteY23" fmla="*/ 27432 h 27432"/>
              <a:gd name="connsiteX24" fmla="*/ 6440805 w 10515600"/>
              <a:gd name="connsiteY24" fmla="*/ 27432 h 27432"/>
              <a:gd name="connsiteX25" fmla="*/ 5888736 w 10515600"/>
              <a:gd name="connsiteY25" fmla="*/ 27432 h 27432"/>
              <a:gd name="connsiteX26" fmla="*/ 5336667 w 10515600"/>
              <a:gd name="connsiteY26" fmla="*/ 27432 h 27432"/>
              <a:gd name="connsiteX27" fmla="*/ 4574286 w 10515600"/>
              <a:gd name="connsiteY27" fmla="*/ 27432 h 27432"/>
              <a:gd name="connsiteX28" fmla="*/ 3917061 w 10515600"/>
              <a:gd name="connsiteY28" fmla="*/ 27432 h 27432"/>
              <a:gd name="connsiteX29" fmla="*/ 3575304 w 10515600"/>
              <a:gd name="connsiteY29" fmla="*/ 27432 h 27432"/>
              <a:gd name="connsiteX30" fmla="*/ 3023235 w 10515600"/>
              <a:gd name="connsiteY30" fmla="*/ 27432 h 27432"/>
              <a:gd name="connsiteX31" fmla="*/ 2260854 w 10515600"/>
              <a:gd name="connsiteY31" fmla="*/ 27432 h 27432"/>
              <a:gd name="connsiteX32" fmla="*/ 1813941 w 10515600"/>
              <a:gd name="connsiteY32" fmla="*/ 27432 h 27432"/>
              <a:gd name="connsiteX33" fmla="*/ 946404 w 10515600"/>
              <a:gd name="connsiteY33" fmla="*/ 27432 h 27432"/>
              <a:gd name="connsiteX34" fmla="*/ 0 w 10515600"/>
              <a:gd name="connsiteY34" fmla="*/ 27432 h 27432"/>
              <a:gd name="connsiteX35" fmla="*/ 0 w 10515600"/>
              <a:gd name="connsiteY35" fmla="*/ 0 h 2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515600" h="27432" fill="none" extrusionOk="0">
                <a:moveTo>
                  <a:pt x="0" y="0"/>
                </a:moveTo>
                <a:cubicBezTo>
                  <a:pt x="119693" y="-14343"/>
                  <a:pt x="253007" y="-7583"/>
                  <a:pt x="446913" y="0"/>
                </a:cubicBezTo>
                <a:cubicBezTo>
                  <a:pt x="640819" y="7583"/>
                  <a:pt x="841419" y="-7067"/>
                  <a:pt x="1104138" y="0"/>
                </a:cubicBezTo>
                <a:cubicBezTo>
                  <a:pt x="1366858" y="7067"/>
                  <a:pt x="1495525" y="1255"/>
                  <a:pt x="1866519" y="0"/>
                </a:cubicBezTo>
                <a:cubicBezTo>
                  <a:pt x="2237513" y="-1255"/>
                  <a:pt x="2043820" y="12003"/>
                  <a:pt x="2208276" y="0"/>
                </a:cubicBezTo>
                <a:cubicBezTo>
                  <a:pt x="2372732" y="-12003"/>
                  <a:pt x="2419452" y="9887"/>
                  <a:pt x="2550033" y="0"/>
                </a:cubicBezTo>
                <a:cubicBezTo>
                  <a:pt x="2680614" y="-9887"/>
                  <a:pt x="3098156" y="3827"/>
                  <a:pt x="3417570" y="0"/>
                </a:cubicBezTo>
                <a:cubicBezTo>
                  <a:pt x="3736984" y="-3827"/>
                  <a:pt x="3916040" y="-6233"/>
                  <a:pt x="4074795" y="0"/>
                </a:cubicBezTo>
                <a:cubicBezTo>
                  <a:pt x="4233551" y="6233"/>
                  <a:pt x="4279253" y="5661"/>
                  <a:pt x="4416552" y="0"/>
                </a:cubicBezTo>
                <a:cubicBezTo>
                  <a:pt x="4553851" y="-5661"/>
                  <a:pt x="4915758" y="26022"/>
                  <a:pt x="5073777" y="0"/>
                </a:cubicBezTo>
                <a:cubicBezTo>
                  <a:pt x="5231797" y="-26022"/>
                  <a:pt x="5612089" y="32230"/>
                  <a:pt x="5941314" y="0"/>
                </a:cubicBezTo>
                <a:cubicBezTo>
                  <a:pt x="6270539" y="-32230"/>
                  <a:pt x="6313600" y="3064"/>
                  <a:pt x="6493383" y="0"/>
                </a:cubicBezTo>
                <a:cubicBezTo>
                  <a:pt x="6673166" y="-3064"/>
                  <a:pt x="6902474" y="-21096"/>
                  <a:pt x="7045452" y="0"/>
                </a:cubicBezTo>
                <a:cubicBezTo>
                  <a:pt x="7188430" y="21096"/>
                  <a:pt x="7478162" y="17386"/>
                  <a:pt x="7702677" y="0"/>
                </a:cubicBezTo>
                <a:cubicBezTo>
                  <a:pt x="7927192" y="-17386"/>
                  <a:pt x="8295683" y="-35143"/>
                  <a:pt x="8465058" y="0"/>
                </a:cubicBezTo>
                <a:cubicBezTo>
                  <a:pt x="8634433" y="35143"/>
                  <a:pt x="8927835" y="4103"/>
                  <a:pt x="9227439" y="0"/>
                </a:cubicBezTo>
                <a:cubicBezTo>
                  <a:pt x="9527043" y="-4103"/>
                  <a:pt x="10105355" y="-17535"/>
                  <a:pt x="10515600" y="0"/>
                </a:cubicBezTo>
                <a:cubicBezTo>
                  <a:pt x="10515789" y="12323"/>
                  <a:pt x="10515633" y="14639"/>
                  <a:pt x="10515600" y="27432"/>
                </a:cubicBezTo>
                <a:cubicBezTo>
                  <a:pt x="10343646" y="15282"/>
                  <a:pt x="10223667" y="31057"/>
                  <a:pt x="10068687" y="27432"/>
                </a:cubicBezTo>
                <a:cubicBezTo>
                  <a:pt x="9913707" y="23807"/>
                  <a:pt x="9512455" y="4101"/>
                  <a:pt x="9201150" y="27432"/>
                </a:cubicBezTo>
                <a:cubicBezTo>
                  <a:pt x="8889845" y="50763"/>
                  <a:pt x="8866277" y="3158"/>
                  <a:pt x="8543925" y="27432"/>
                </a:cubicBezTo>
                <a:cubicBezTo>
                  <a:pt x="8221573" y="51706"/>
                  <a:pt x="8288348" y="37286"/>
                  <a:pt x="8202168" y="27432"/>
                </a:cubicBezTo>
                <a:cubicBezTo>
                  <a:pt x="8115988" y="17578"/>
                  <a:pt x="7797033" y="6631"/>
                  <a:pt x="7544943" y="27432"/>
                </a:cubicBezTo>
                <a:cubicBezTo>
                  <a:pt x="7292854" y="48233"/>
                  <a:pt x="7108060" y="41767"/>
                  <a:pt x="6992874" y="27432"/>
                </a:cubicBezTo>
                <a:cubicBezTo>
                  <a:pt x="6877688" y="13097"/>
                  <a:pt x="6668930" y="7947"/>
                  <a:pt x="6440805" y="27432"/>
                </a:cubicBezTo>
                <a:cubicBezTo>
                  <a:pt x="6212680" y="46917"/>
                  <a:pt x="6027476" y="35225"/>
                  <a:pt x="5888736" y="27432"/>
                </a:cubicBezTo>
                <a:cubicBezTo>
                  <a:pt x="5749996" y="19639"/>
                  <a:pt x="5574559" y="43627"/>
                  <a:pt x="5336667" y="27432"/>
                </a:cubicBezTo>
                <a:cubicBezTo>
                  <a:pt x="5098775" y="11237"/>
                  <a:pt x="4837534" y="41882"/>
                  <a:pt x="4574286" y="27432"/>
                </a:cubicBezTo>
                <a:cubicBezTo>
                  <a:pt x="4311038" y="12982"/>
                  <a:pt x="4126419" y="26678"/>
                  <a:pt x="3917061" y="27432"/>
                </a:cubicBezTo>
                <a:cubicBezTo>
                  <a:pt x="3707704" y="28186"/>
                  <a:pt x="3657291" y="40087"/>
                  <a:pt x="3575304" y="27432"/>
                </a:cubicBezTo>
                <a:cubicBezTo>
                  <a:pt x="3493317" y="14777"/>
                  <a:pt x="3185226" y="45867"/>
                  <a:pt x="3023235" y="27432"/>
                </a:cubicBezTo>
                <a:cubicBezTo>
                  <a:pt x="2861244" y="8997"/>
                  <a:pt x="2597085" y="35801"/>
                  <a:pt x="2260854" y="27432"/>
                </a:cubicBezTo>
                <a:cubicBezTo>
                  <a:pt x="1924623" y="19063"/>
                  <a:pt x="1996678" y="15705"/>
                  <a:pt x="1813941" y="27432"/>
                </a:cubicBezTo>
                <a:cubicBezTo>
                  <a:pt x="1631204" y="39159"/>
                  <a:pt x="1187542" y="49167"/>
                  <a:pt x="946404" y="27432"/>
                </a:cubicBezTo>
                <a:cubicBezTo>
                  <a:pt x="705266" y="5697"/>
                  <a:pt x="404743" y="28229"/>
                  <a:pt x="0" y="27432"/>
                </a:cubicBezTo>
                <a:cubicBezTo>
                  <a:pt x="244" y="15297"/>
                  <a:pt x="645" y="7129"/>
                  <a:pt x="0" y="0"/>
                </a:cubicBezTo>
                <a:close/>
              </a:path>
              <a:path w="10515600" h="27432" stroke="0" extrusionOk="0">
                <a:moveTo>
                  <a:pt x="0" y="0"/>
                </a:moveTo>
                <a:cubicBezTo>
                  <a:pt x="230793" y="14353"/>
                  <a:pt x="332416" y="21392"/>
                  <a:pt x="552069" y="0"/>
                </a:cubicBezTo>
                <a:cubicBezTo>
                  <a:pt x="771722" y="-21392"/>
                  <a:pt x="761737" y="-14337"/>
                  <a:pt x="893826" y="0"/>
                </a:cubicBezTo>
                <a:cubicBezTo>
                  <a:pt x="1025915" y="14337"/>
                  <a:pt x="1441584" y="-15498"/>
                  <a:pt x="1761363" y="0"/>
                </a:cubicBezTo>
                <a:cubicBezTo>
                  <a:pt x="2081142" y="15498"/>
                  <a:pt x="2111503" y="7278"/>
                  <a:pt x="2313432" y="0"/>
                </a:cubicBezTo>
                <a:cubicBezTo>
                  <a:pt x="2515361" y="-7278"/>
                  <a:pt x="2743584" y="-17845"/>
                  <a:pt x="2865501" y="0"/>
                </a:cubicBezTo>
                <a:cubicBezTo>
                  <a:pt x="2987418" y="17845"/>
                  <a:pt x="3345183" y="8208"/>
                  <a:pt x="3733038" y="0"/>
                </a:cubicBezTo>
                <a:cubicBezTo>
                  <a:pt x="4120893" y="-8208"/>
                  <a:pt x="4009066" y="-3159"/>
                  <a:pt x="4179951" y="0"/>
                </a:cubicBezTo>
                <a:cubicBezTo>
                  <a:pt x="4350836" y="3159"/>
                  <a:pt x="4735020" y="17517"/>
                  <a:pt x="5047488" y="0"/>
                </a:cubicBezTo>
                <a:cubicBezTo>
                  <a:pt x="5359956" y="-17517"/>
                  <a:pt x="5662148" y="-17777"/>
                  <a:pt x="5915025" y="0"/>
                </a:cubicBezTo>
                <a:cubicBezTo>
                  <a:pt x="6167902" y="17777"/>
                  <a:pt x="6308797" y="30350"/>
                  <a:pt x="6572250" y="0"/>
                </a:cubicBezTo>
                <a:cubicBezTo>
                  <a:pt x="6835703" y="-30350"/>
                  <a:pt x="7107419" y="-9627"/>
                  <a:pt x="7439787" y="0"/>
                </a:cubicBezTo>
                <a:cubicBezTo>
                  <a:pt x="7772155" y="9627"/>
                  <a:pt x="7844034" y="-9098"/>
                  <a:pt x="7991856" y="0"/>
                </a:cubicBezTo>
                <a:cubicBezTo>
                  <a:pt x="8139678" y="9098"/>
                  <a:pt x="8289889" y="-20239"/>
                  <a:pt x="8543925" y="0"/>
                </a:cubicBezTo>
                <a:cubicBezTo>
                  <a:pt x="8797961" y="20239"/>
                  <a:pt x="8994198" y="29575"/>
                  <a:pt x="9306306" y="0"/>
                </a:cubicBezTo>
                <a:cubicBezTo>
                  <a:pt x="9618414" y="-29575"/>
                  <a:pt x="9739118" y="-23835"/>
                  <a:pt x="9858375" y="0"/>
                </a:cubicBezTo>
                <a:cubicBezTo>
                  <a:pt x="9977632" y="23835"/>
                  <a:pt x="10370488" y="-4069"/>
                  <a:pt x="10515600" y="0"/>
                </a:cubicBezTo>
                <a:cubicBezTo>
                  <a:pt x="10515650" y="5798"/>
                  <a:pt x="10515903" y="19375"/>
                  <a:pt x="10515600" y="27432"/>
                </a:cubicBezTo>
                <a:cubicBezTo>
                  <a:pt x="10304538" y="42307"/>
                  <a:pt x="10069280" y="3335"/>
                  <a:pt x="9753219" y="27432"/>
                </a:cubicBezTo>
                <a:cubicBezTo>
                  <a:pt x="9437158" y="51529"/>
                  <a:pt x="9488415" y="23852"/>
                  <a:pt x="9411462" y="27432"/>
                </a:cubicBezTo>
                <a:cubicBezTo>
                  <a:pt x="9334509" y="31012"/>
                  <a:pt x="9183755" y="44107"/>
                  <a:pt x="8964549" y="27432"/>
                </a:cubicBezTo>
                <a:cubicBezTo>
                  <a:pt x="8745343" y="10757"/>
                  <a:pt x="8279150" y="61693"/>
                  <a:pt x="8097012" y="27432"/>
                </a:cubicBezTo>
                <a:cubicBezTo>
                  <a:pt x="7914874" y="-6829"/>
                  <a:pt x="7608717" y="59556"/>
                  <a:pt x="7439787" y="27432"/>
                </a:cubicBezTo>
                <a:cubicBezTo>
                  <a:pt x="7270858" y="-4692"/>
                  <a:pt x="7154492" y="27026"/>
                  <a:pt x="6992874" y="27432"/>
                </a:cubicBezTo>
                <a:cubicBezTo>
                  <a:pt x="6831256" y="27838"/>
                  <a:pt x="6536817" y="51174"/>
                  <a:pt x="6335649" y="27432"/>
                </a:cubicBezTo>
                <a:cubicBezTo>
                  <a:pt x="6134481" y="3690"/>
                  <a:pt x="6097824" y="11070"/>
                  <a:pt x="5993892" y="27432"/>
                </a:cubicBezTo>
                <a:cubicBezTo>
                  <a:pt x="5889960" y="43794"/>
                  <a:pt x="5793821" y="34098"/>
                  <a:pt x="5652135" y="27432"/>
                </a:cubicBezTo>
                <a:cubicBezTo>
                  <a:pt x="5510449" y="20766"/>
                  <a:pt x="5168382" y="-3650"/>
                  <a:pt x="4994910" y="27432"/>
                </a:cubicBezTo>
                <a:cubicBezTo>
                  <a:pt x="4821439" y="58514"/>
                  <a:pt x="4653937" y="21362"/>
                  <a:pt x="4547997" y="27432"/>
                </a:cubicBezTo>
                <a:cubicBezTo>
                  <a:pt x="4442057" y="33502"/>
                  <a:pt x="4153363" y="33024"/>
                  <a:pt x="3785616" y="27432"/>
                </a:cubicBezTo>
                <a:cubicBezTo>
                  <a:pt x="3417869" y="21840"/>
                  <a:pt x="3544908" y="29840"/>
                  <a:pt x="3338703" y="27432"/>
                </a:cubicBezTo>
                <a:cubicBezTo>
                  <a:pt x="3132498" y="25024"/>
                  <a:pt x="2782152" y="45947"/>
                  <a:pt x="2576322" y="27432"/>
                </a:cubicBezTo>
                <a:cubicBezTo>
                  <a:pt x="2370492" y="8917"/>
                  <a:pt x="2347214" y="14129"/>
                  <a:pt x="2234565" y="27432"/>
                </a:cubicBezTo>
                <a:cubicBezTo>
                  <a:pt x="2121916" y="40735"/>
                  <a:pt x="1785921" y="49081"/>
                  <a:pt x="1472184" y="27432"/>
                </a:cubicBezTo>
                <a:cubicBezTo>
                  <a:pt x="1158447" y="5783"/>
                  <a:pt x="1203910" y="37937"/>
                  <a:pt x="1025271" y="27432"/>
                </a:cubicBezTo>
                <a:cubicBezTo>
                  <a:pt x="846632" y="16927"/>
                  <a:pt x="846577" y="17996"/>
                  <a:pt x="683514" y="27432"/>
                </a:cubicBezTo>
                <a:cubicBezTo>
                  <a:pt x="520451" y="36868"/>
                  <a:pt x="320799" y="46677"/>
                  <a:pt x="0" y="27432"/>
                </a:cubicBezTo>
                <a:cubicBezTo>
                  <a:pt x="-510" y="19859"/>
                  <a:pt x="-1106" y="11474"/>
                  <a:pt x="0" y="0"/>
                </a:cubicBezTo>
                <a:close/>
              </a:path>
            </a:pathLst>
          </a:custGeom>
          <a:solidFill>
            <a:schemeClr val="tx1"/>
          </a:solidFill>
          <a:ln w="38100" cap="rnd">
            <a:solidFill>
              <a:schemeClr val="tx1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he Hand"/>
              <a:ea typeface="+mn-ea"/>
              <a:cs typeface="+mn-cs"/>
            </a:endParaRPr>
          </a:p>
        </p:txBody>
      </p:sp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C05CBC3C-2E5A-4839-8B9B-2E5A6ADF0F5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he Hand"/>
              <a:ea typeface="+mn-ea"/>
              <a:cs typeface="+mn-cs"/>
            </a:endParaRPr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827FF362-FC97-4BF5-949B-D4ADFA26E45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8888549">
            <a:off x="-1059473" y="-1108988"/>
            <a:ext cx="7179830" cy="5226565"/>
          </a:xfrm>
          <a:custGeom>
            <a:avLst/>
            <a:gdLst>
              <a:gd name="connsiteX0" fmla="*/ 5217841 w 7179830"/>
              <a:gd name="connsiteY0" fmla="*/ 464824 h 5226565"/>
              <a:gd name="connsiteX1" fmla="*/ 5222490 w 7179830"/>
              <a:gd name="connsiteY1" fmla="*/ 464289 h 5226565"/>
              <a:gd name="connsiteX2" fmla="*/ 5216768 w 7179830"/>
              <a:gd name="connsiteY2" fmla="*/ 463394 h 5226565"/>
              <a:gd name="connsiteX3" fmla="*/ 5217841 w 7179830"/>
              <a:gd name="connsiteY3" fmla="*/ 464824 h 5226565"/>
              <a:gd name="connsiteX4" fmla="*/ 4945201 w 7179830"/>
              <a:gd name="connsiteY4" fmla="*/ 5226565 h 5226565"/>
              <a:gd name="connsiteX5" fmla="*/ 140449 w 7179830"/>
              <a:gd name="connsiteY5" fmla="*/ 2240811 h 5226565"/>
              <a:gd name="connsiteX6" fmla="*/ 232913 w 7179830"/>
              <a:gd name="connsiteY6" fmla="*/ 2052782 h 5226565"/>
              <a:gd name="connsiteX7" fmla="*/ 375714 w 7179830"/>
              <a:gd name="connsiteY7" fmla="*/ 1803205 h 5226565"/>
              <a:gd name="connsiteX8" fmla="*/ 1512756 w 7179830"/>
              <a:gd name="connsiteY8" fmla="*/ 638448 h 5226565"/>
              <a:gd name="connsiteX9" fmla="*/ 2902095 w 7179830"/>
              <a:gd name="connsiteY9" fmla="*/ 120440 h 5226565"/>
              <a:gd name="connsiteX10" fmla="*/ 2848453 w 7179830"/>
              <a:gd name="connsiteY10" fmla="*/ 125626 h 5226565"/>
              <a:gd name="connsiteX11" fmla="*/ 1837830 w 7179830"/>
              <a:gd name="connsiteY11" fmla="*/ 426203 h 5226565"/>
              <a:gd name="connsiteX12" fmla="*/ 214608 w 7179830"/>
              <a:gd name="connsiteY12" fmla="*/ 1882239 h 5226565"/>
              <a:gd name="connsiteX13" fmla="*/ 91317 w 7179830"/>
              <a:gd name="connsiteY13" fmla="*/ 2123701 h 5226565"/>
              <a:gd name="connsiteX14" fmla="*/ 64092 w 7179830"/>
              <a:gd name="connsiteY14" fmla="*/ 2193361 h 5226565"/>
              <a:gd name="connsiteX15" fmla="*/ 0 w 7179830"/>
              <a:gd name="connsiteY15" fmla="*/ 2153533 h 5226565"/>
              <a:gd name="connsiteX16" fmla="*/ 42834 w 7179830"/>
              <a:gd name="connsiteY16" fmla="*/ 2047277 h 5226565"/>
              <a:gd name="connsiteX17" fmla="*/ 923582 w 7179830"/>
              <a:gd name="connsiteY17" fmla="*/ 915600 h 5226565"/>
              <a:gd name="connsiteX18" fmla="*/ 2686989 w 7179830"/>
              <a:gd name="connsiteY18" fmla="*/ 73950 h 5226565"/>
              <a:gd name="connsiteX19" fmla="*/ 3059983 w 7179830"/>
              <a:gd name="connsiteY19" fmla="*/ 20308 h 5226565"/>
              <a:gd name="connsiteX20" fmla="*/ 3454435 w 7179830"/>
              <a:gd name="connsiteY20" fmla="*/ 1176 h 5226565"/>
              <a:gd name="connsiteX21" fmla="*/ 3923806 w 7179830"/>
              <a:gd name="connsiteY21" fmla="*/ 49990 h 5226565"/>
              <a:gd name="connsiteX22" fmla="*/ 5350874 w 7179830"/>
              <a:gd name="connsiteY22" fmla="*/ 426917 h 5226565"/>
              <a:gd name="connsiteX23" fmla="*/ 6607360 w 7179830"/>
              <a:gd name="connsiteY23" fmla="*/ 1075097 h 5226565"/>
              <a:gd name="connsiteX24" fmla="*/ 7110534 w 7179830"/>
              <a:gd name="connsiteY24" fmla="*/ 1541421 h 5226565"/>
              <a:gd name="connsiteX25" fmla="*/ 7179830 w 7179830"/>
              <a:gd name="connsiteY25" fmla="*/ 1630542 h 5226565"/>
              <a:gd name="connsiteX26" fmla="*/ 7136295 w 7179830"/>
              <a:gd name="connsiteY26" fmla="*/ 1700600 h 5226565"/>
              <a:gd name="connsiteX27" fmla="*/ 7131140 w 7179830"/>
              <a:gd name="connsiteY27" fmla="*/ 1693045 h 5226565"/>
              <a:gd name="connsiteX28" fmla="*/ 6577499 w 7179830"/>
              <a:gd name="connsiteY28" fmla="*/ 1148230 h 5226565"/>
              <a:gd name="connsiteX29" fmla="*/ 5494816 w 7179830"/>
              <a:gd name="connsiteY29" fmla="*/ 563527 h 5226565"/>
              <a:gd name="connsiteX30" fmla="*/ 5366967 w 7179830"/>
              <a:gd name="connsiteY30" fmla="*/ 514176 h 5226565"/>
              <a:gd name="connsiteX31" fmla="*/ 5244661 w 7179830"/>
              <a:gd name="connsiteY31" fmla="*/ 470725 h 5226565"/>
              <a:gd name="connsiteX32" fmla="*/ 5904822 w 7179830"/>
              <a:gd name="connsiteY32" fmla="*/ 815468 h 5226565"/>
              <a:gd name="connsiteX33" fmla="*/ 7015222 w 7179830"/>
              <a:gd name="connsiteY33" fmla="*/ 1815185 h 5226565"/>
              <a:gd name="connsiteX34" fmla="*/ 7040454 w 7179830"/>
              <a:gd name="connsiteY34" fmla="*/ 1854830 h 52265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7179830" h="5226565">
                <a:moveTo>
                  <a:pt x="5217841" y="464824"/>
                </a:moveTo>
                <a:lnTo>
                  <a:pt x="5222490" y="464289"/>
                </a:lnTo>
                <a:lnTo>
                  <a:pt x="5216768" y="463394"/>
                </a:lnTo>
                <a:cubicBezTo>
                  <a:pt x="5216768" y="463394"/>
                  <a:pt x="5216768" y="464646"/>
                  <a:pt x="5217841" y="464824"/>
                </a:cubicBezTo>
                <a:close/>
                <a:moveTo>
                  <a:pt x="4945201" y="5226565"/>
                </a:moveTo>
                <a:lnTo>
                  <a:pt x="140449" y="2240811"/>
                </a:lnTo>
                <a:lnTo>
                  <a:pt x="232913" y="2052782"/>
                </a:lnTo>
                <a:cubicBezTo>
                  <a:pt x="277693" y="1968290"/>
                  <a:pt x="325201" y="1885054"/>
                  <a:pt x="375714" y="1803205"/>
                </a:cubicBezTo>
                <a:cubicBezTo>
                  <a:pt x="667528" y="1329721"/>
                  <a:pt x="1039629" y="935091"/>
                  <a:pt x="1512756" y="638448"/>
                </a:cubicBezTo>
                <a:cubicBezTo>
                  <a:pt x="1939392" y="370950"/>
                  <a:pt x="2405724" y="210560"/>
                  <a:pt x="2902095" y="120440"/>
                </a:cubicBezTo>
                <a:cubicBezTo>
                  <a:pt x="2884054" y="118134"/>
                  <a:pt x="2865727" y="119904"/>
                  <a:pt x="2848453" y="125626"/>
                </a:cubicBezTo>
                <a:cubicBezTo>
                  <a:pt x="2498704" y="175943"/>
                  <a:pt x="2158217" y="277201"/>
                  <a:pt x="1837830" y="426203"/>
                </a:cubicBezTo>
                <a:cubicBezTo>
                  <a:pt x="1147094" y="744660"/>
                  <a:pt x="593502" y="1217071"/>
                  <a:pt x="214608" y="1882239"/>
                </a:cubicBezTo>
                <a:cubicBezTo>
                  <a:pt x="169441" y="1960776"/>
                  <a:pt x="128308" y="2041369"/>
                  <a:pt x="91317" y="2123701"/>
                </a:cubicBezTo>
                <a:lnTo>
                  <a:pt x="64092" y="2193361"/>
                </a:lnTo>
                <a:lnTo>
                  <a:pt x="0" y="2153533"/>
                </a:lnTo>
                <a:lnTo>
                  <a:pt x="42834" y="2047277"/>
                </a:lnTo>
                <a:cubicBezTo>
                  <a:pt x="241792" y="1615775"/>
                  <a:pt x="541268" y="1241591"/>
                  <a:pt x="923582" y="915600"/>
                </a:cubicBezTo>
                <a:cubicBezTo>
                  <a:pt x="1435331" y="478415"/>
                  <a:pt x="2028081" y="205375"/>
                  <a:pt x="2686989" y="73950"/>
                </a:cubicBezTo>
                <a:cubicBezTo>
                  <a:pt x="2810367" y="49274"/>
                  <a:pt x="2934818" y="32466"/>
                  <a:pt x="3059983" y="20308"/>
                </a:cubicBezTo>
                <a:cubicBezTo>
                  <a:pt x="3185149" y="8148"/>
                  <a:pt x="3308706" y="2963"/>
                  <a:pt x="3454435" y="1176"/>
                </a:cubicBezTo>
                <a:cubicBezTo>
                  <a:pt x="3599805" y="-5977"/>
                  <a:pt x="3761985" y="20665"/>
                  <a:pt x="3923806" y="49990"/>
                </a:cubicBezTo>
                <a:cubicBezTo>
                  <a:pt x="4409449" y="137964"/>
                  <a:pt x="4886867" y="257228"/>
                  <a:pt x="5350874" y="426917"/>
                </a:cubicBezTo>
                <a:cubicBezTo>
                  <a:pt x="5797001" y="589991"/>
                  <a:pt x="6223101" y="792223"/>
                  <a:pt x="6607360" y="1075097"/>
                </a:cubicBezTo>
                <a:cubicBezTo>
                  <a:pt x="6794438" y="1212779"/>
                  <a:pt x="6965102" y="1365689"/>
                  <a:pt x="7110534" y="1541421"/>
                </a:cubicBezTo>
                <a:lnTo>
                  <a:pt x="7179830" y="1630542"/>
                </a:lnTo>
                <a:lnTo>
                  <a:pt x="7136295" y="1700600"/>
                </a:lnTo>
                <a:lnTo>
                  <a:pt x="7131140" y="1693045"/>
                </a:lnTo>
                <a:cubicBezTo>
                  <a:pt x="6977874" y="1483026"/>
                  <a:pt x="6788448" y="1305671"/>
                  <a:pt x="6577499" y="1148230"/>
                </a:cubicBezTo>
                <a:cubicBezTo>
                  <a:pt x="6245452" y="900401"/>
                  <a:pt x="5878538" y="716408"/>
                  <a:pt x="5494816" y="563527"/>
                </a:cubicBezTo>
                <a:cubicBezTo>
                  <a:pt x="5452491" y="546487"/>
                  <a:pt x="5409881" y="530036"/>
                  <a:pt x="5366967" y="514176"/>
                </a:cubicBezTo>
                <a:cubicBezTo>
                  <a:pt x="5326377" y="499156"/>
                  <a:pt x="5285430" y="485210"/>
                  <a:pt x="5244661" y="470725"/>
                </a:cubicBezTo>
                <a:cubicBezTo>
                  <a:pt x="5471517" y="572127"/>
                  <a:pt x="5691970" y="687263"/>
                  <a:pt x="5904822" y="815468"/>
                </a:cubicBezTo>
                <a:cubicBezTo>
                  <a:pt x="6336645" y="1080104"/>
                  <a:pt x="6718758" y="1400351"/>
                  <a:pt x="7015222" y="1815185"/>
                </a:cubicBezTo>
                <a:lnTo>
                  <a:pt x="7040454" y="1854830"/>
                </a:lnTo>
                <a:close/>
              </a:path>
            </a:pathLst>
          </a:custGeom>
          <a:solidFill>
            <a:schemeClr val="accent1"/>
          </a:solidFill>
          <a:ln w="12700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he Hand"/>
              <a:ea typeface="+mn-ea"/>
              <a:cs typeface="+mn-cs"/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89ED4F3F-5C71-4163-81CC-4A470B1CCDE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41246" y="673770"/>
            <a:ext cx="3644489" cy="2414488"/>
          </a:xfrm>
        </p:spPr>
        <p:txBody>
          <a:bodyPr vert="horz" lIns="91440" tIns="45720" rIns="91440" bIns="45720" rtlCol="0" anchor="t">
            <a:normAutofit/>
          </a:bodyPr>
          <a:lstStyle/>
          <a:p>
            <a:pPr>
              <a:lnSpc>
                <a:spcPct val="90000"/>
              </a:lnSpc>
            </a:pPr>
            <a:r>
              <a:rPr lang="en-US" sz="5600">
                <a:solidFill>
                  <a:schemeClr val="bg1"/>
                </a:solidFill>
              </a:rPr>
              <a:t>Wat gaan we doen ?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76F910D6-E0FC-4778-8BCA-55BB8FF2398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095999" y="882315"/>
            <a:ext cx="5254754" cy="5294647"/>
          </a:xfrm>
        </p:spPr>
        <p:txBody>
          <a:bodyPr vert="horz" lIns="91440" tIns="45720" rIns="91440" bIns="45720" rtlCol="0">
            <a:normAutofit/>
          </a:bodyPr>
          <a:lstStyle/>
          <a:p>
            <a:pPr marL="457200" indent="-228600">
              <a:buFont typeface="Arial" panose="020B0604020202020204" pitchFamily="34" charset="0"/>
              <a:buChar char="•"/>
            </a:pPr>
            <a:r>
              <a:rPr lang="en-US" sz="3600" dirty="0" err="1"/>
              <a:t>Inleveropdracht</a:t>
            </a:r>
            <a:endParaRPr lang="en-US" sz="3600" dirty="0"/>
          </a:p>
          <a:p>
            <a:pPr marL="457200" indent="-228600">
              <a:buFont typeface="Arial" panose="020B0604020202020204" pitchFamily="34" charset="0"/>
              <a:buChar char="•"/>
            </a:pPr>
            <a:r>
              <a:rPr lang="en-US" sz="3600" dirty="0" err="1"/>
              <a:t>Hoeken</a:t>
            </a:r>
            <a:r>
              <a:rPr lang="en-US" sz="3600" dirty="0"/>
              <a:t> </a:t>
            </a:r>
            <a:r>
              <a:rPr lang="en-US" sz="3600" dirty="0" err="1"/>
              <a:t>berekenen</a:t>
            </a:r>
            <a:r>
              <a:rPr lang="en-US" sz="3600" dirty="0"/>
              <a:t>	= §4.3</a:t>
            </a:r>
          </a:p>
          <a:p>
            <a:pPr marL="457200" indent="-228600">
              <a:buFont typeface="Arial" panose="020B0604020202020204" pitchFamily="34" charset="0"/>
              <a:buChar char="•"/>
            </a:pPr>
            <a:r>
              <a:rPr lang="en-US" sz="3600" dirty="0" err="1"/>
              <a:t>Lijnsymmetrie</a:t>
            </a:r>
            <a:r>
              <a:rPr lang="en-US" sz="3600" dirty="0"/>
              <a:t>	= §4.4</a:t>
            </a:r>
          </a:p>
          <a:p>
            <a:pPr marL="457200" indent="-228600">
              <a:buFont typeface="Arial" panose="020B0604020202020204" pitchFamily="34" charset="0"/>
              <a:buChar char="•"/>
            </a:pPr>
            <a:r>
              <a:rPr lang="en-US" sz="3600" dirty="0" err="1"/>
              <a:t>Draaisymmetrie</a:t>
            </a:r>
            <a:r>
              <a:rPr lang="en-US" sz="3600" dirty="0"/>
              <a:t>	= §4.5</a:t>
            </a:r>
          </a:p>
          <a:p>
            <a:pPr marL="457200" indent="-228600">
              <a:buFont typeface="Arial" panose="020B0604020202020204" pitchFamily="34" charset="0"/>
              <a:buChar char="•"/>
            </a:pPr>
            <a:r>
              <a:rPr lang="en-US" sz="3600" dirty="0" err="1"/>
              <a:t>Thuiswerk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1341861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7C10836-401A-4EC3-958A-52DBC87174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1248" y="334643"/>
            <a:ext cx="10509504" cy="1332231"/>
          </a:xfrm>
        </p:spPr>
        <p:txBody>
          <a:bodyPr anchor="ctr">
            <a:normAutofit/>
          </a:bodyPr>
          <a:lstStyle/>
          <a:p>
            <a:r>
              <a:rPr lang="nl-NL" dirty="0"/>
              <a:t>Inleveropdracht</a:t>
            </a:r>
          </a:p>
        </p:txBody>
      </p:sp>
      <p:graphicFrame>
        <p:nvGraphicFramePr>
          <p:cNvPr id="5" name="Tijdelijke aanduiding voor inhoud 2">
            <a:extLst>
              <a:ext uri="{FF2B5EF4-FFF2-40B4-BE49-F238E27FC236}">
                <a16:creationId xmlns:a16="http://schemas.microsoft.com/office/drawing/2014/main" id="{2DC3BDA4-5AD4-4D02-A6CC-CC2AD9B78DB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75451119"/>
              </p:ext>
            </p:extLst>
          </p:nvPr>
        </p:nvGraphicFramePr>
        <p:xfrm>
          <a:off x="838200" y="1737360"/>
          <a:ext cx="10506456" cy="45354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9438231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5DE8DC2-4414-4444-9AC3-A193D9334E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/>
              <a:t>Opdrachtje							</a:t>
            </a:r>
            <a:r>
              <a:rPr lang="nl-NL" dirty="0">
                <a:latin typeface="Times New Roman" panose="02020603050405020304" pitchFamily="18" charset="0"/>
                <a:cs typeface="Times New Roman" panose="02020603050405020304" pitchFamily="18" charset="0"/>
              </a:rPr>
              <a:t>§4.3</a:t>
            </a:r>
            <a:endParaRPr lang="nl-NL" dirty="0"/>
          </a:p>
        </p:txBody>
      </p:sp>
      <p:sp>
        <p:nvSpPr>
          <p:cNvPr id="4" name="Tekstvak 3">
            <a:extLst>
              <a:ext uri="{FF2B5EF4-FFF2-40B4-BE49-F238E27FC236}">
                <a16:creationId xmlns:a16="http://schemas.microsoft.com/office/drawing/2014/main" id="{60FCD502-F8E9-489F-982E-584C8A72EC9C}"/>
              </a:ext>
            </a:extLst>
          </p:cNvPr>
          <p:cNvSpPr txBox="1"/>
          <p:nvPr/>
        </p:nvSpPr>
        <p:spPr>
          <a:xfrm>
            <a:off x="838200" y="1690688"/>
            <a:ext cx="4567555" cy="1384995"/>
          </a:xfrm>
          <a:prstGeom prst="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nl-NL" sz="2800" dirty="0"/>
              <a:t>Teken een lijn van 5 cm en teken daar een loodrechte lijn van 3 cm op zoals hiernaast te zien is</a:t>
            </a:r>
          </a:p>
          <a:p>
            <a:r>
              <a:rPr lang="nl-NL" sz="2800" dirty="0"/>
              <a:t>Teken hier een lijn van 8 cm schuin doorheen</a:t>
            </a:r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960EFA70-EBE0-4B02-9688-0EC72E389FC1}"/>
              </a:ext>
            </a:extLst>
          </p:cNvPr>
          <p:cNvSpPr txBox="1"/>
          <p:nvPr/>
        </p:nvSpPr>
        <p:spPr>
          <a:xfrm>
            <a:off x="715077" y="3295958"/>
            <a:ext cx="5114925" cy="1077218"/>
          </a:xfrm>
          <a:prstGeom prst="rect">
            <a:avLst/>
          </a:prstGeom>
          <a:ln w="28575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nl-NL" sz="3200" dirty="0"/>
              <a:t>Nummer de hoeken met de cijfers 1 t/m 5</a:t>
            </a:r>
          </a:p>
          <a:p>
            <a:r>
              <a:rPr lang="nl-NL" sz="3200" dirty="0"/>
              <a:t>En geef de hoek een naam met een letter</a:t>
            </a:r>
          </a:p>
        </p:txBody>
      </p:sp>
      <p:cxnSp>
        <p:nvCxnSpPr>
          <p:cNvPr id="6" name="Rechte verbindingslijn 5">
            <a:extLst>
              <a:ext uri="{FF2B5EF4-FFF2-40B4-BE49-F238E27FC236}">
                <a16:creationId xmlns:a16="http://schemas.microsoft.com/office/drawing/2014/main" id="{5F911A9A-59E6-4D58-9B54-62830A78B6CA}"/>
              </a:ext>
            </a:extLst>
          </p:cNvPr>
          <p:cNvCxnSpPr/>
          <p:nvPr/>
        </p:nvCxnSpPr>
        <p:spPr>
          <a:xfrm>
            <a:off x="8058149" y="3619500"/>
            <a:ext cx="3600000" cy="0"/>
          </a:xfrm>
          <a:prstGeom prst="line">
            <a:avLst/>
          </a:prstGeom>
          <a:ln w="38100"/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0" name="Rechte verbindingslijn 9">
            <a:extLst>
              <a:ext uri="{FF2B5EF4-FFF2-40B4-BE49-F238E27FC236}">
                <a16:creationId xmlns:a16="http://schemas.microsoft.com/office/drawing/2014/main" id="{55474F51-4A45-4219-A758-117233E057DC}"/>
              </a:ext>
            </a:extLst>
          </p:cNvPr>
          <p:cNvCxnSpPr>
            <a:cxnSpLocks/>
          </p:cNvCxnSpPr>
          <p:nvPr/>
        </p:nvCxnSpPr>
        <p:spPr>
          <a:xfrm rot="5400000">
            <a:off x="8705849" y="2539500"/>
            <a:ext cx="2160000" cy="0"/>
          </a:xfrm>
          <a:prstGeom prst="line">
            <a:avLst/>
          </a:prstGeom>
          <a:ln w="38100"/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1" name="Rechte verbindingslijn 10">
            <a:extLst>
              <a:ext uri="{FF2B5EF4-FFF2-40B4-BE49-F238E27FC236}">
                <a16:creationId xmlns:a16="http://schemas.microsoft.com/office/drawing/2014/main" id="{76DC82C1-CBE7-466D-88A2-EC98E27803D9}"/>
              </a:ext>
            </a:extLst>
          </p:cNvPr>
          <p:cNvCxnSpPr>
            <a:cxnSpLocks/>
          </p:cNvCxnSpPr>
          <p:nvPr/>
        </p:nvCxnSpPr>
        <p:spPr>
          <a:xfrm>
            <a:off x="8020049" y="1690688"/>
            <a:ext cx="3686176" cy="4033837"/>
          </a:xfrm>
          <a:prstGeom prst="line">
            <a:avLst/>
          </a:prstGeom>
          <a:ln w="38100"/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kstvak 11">
                <a:extLst>
                  <a:ext uri="{FF2B5EF4-FFF2-40B4-BE49-F238E27FC236}">
                    <a16:creationId xmlns:a16="http://schemas.microsoft.com/office/drawing/2014/main" id="{0CE79F39-9BDC-4C4B-856B-BC49BEA95059}"/>
                  </a:ext>
                </a:extLst>
              </p:cNvPr>
              <p:cNvSpPr txBox="1"/>
              <p:nvPr/>
            </p:nvSpPr>
            <p:spPr>
              <a:xfrm>
                <a:off x="838200" y="4680953"/>
                <a:ext cx="4567555" cy="1114664"/>
              </a:xfrm>
              <a:prstGeom prst="rect">
                <a:avLst/>
              </a:prstGeom>
              <a:ln w="28575"/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r>
                  <a:rPr lang="nl-NL" sz="2800" dirty="0"/>
                  <a:t>a. Welke hoek is even groot als </a:t>
                </a:r>
                <a14:m>
                  <m:oMath xmlns:m="http://schemas.openxmlformats.org/officeDocument/2006/math">
                    <m:r>
                      <a:rPr lang="nl-NL" sz="36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∠</m:t>
                    </m:r>
                  </m:oMath>
                </a14:m>
                <a:r>
                  <a:rPr lang="nl-NL" sz="2400" dirty="0"/>
                  <a:t> </a:t>
                </a:r>
                <a:r>
                  <a:rPr lang="nl-NL" sz="2800" dirty="0"/>
                  <a:t>N</a:t>
                </a:r>
                <a:r>
                  <a:rPr lang="nl-NL" sz="2800" baseline="-25000" dirty="0"/>
                  <a:t>1</a:t>
                </a:r>
                <a:r>
                  <a:rPr lang="nl-NL" sz="2800" dirty="0"/>
                  <a:t> ?</a:t>
                </a:r>
              </a:p>
              <a:p>
                <a:r>
                  <a:rPr lang="nl-NL" sz="2800" dirty="0"/>
                  <a:t>b. Hoeveel graden is </a:t>
                </a:r>
                <a14:m>
                  <m:oMath xmlns:m="http://schemas.openxmlformats.org/officeDocument/2006/math">
                    <m:r>
                      <a:rPr lang="nl-NL" sz="32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∠</m:t>
                    </m:r>
                  </m:oMath>
                </a14:m>
                <a:r>
                  <a:rPr lang="nl-NL" sz="2000" dirty="0"/>
                  <a:t> </a:t>
                </a:r>
                <a:r>
                  <a:rPr lang="nl-NL" sz="2800" dirty="0"/>
                  <a:t>N</a:t>
                </a:r>
                <a:r>
                  <a:rPr lang="nl-NL" sz="2800" baseline="-25000" dirty="0"/>
                  <a:t>5</a:t>
                </a:r>
                <a:r>
                  <a:rPr lang="nl-NL" sz="2800" dirty="0"/>
                  <a:t> ?</a:t>
                </a:r>
              </a:p>
            </p:txBody>
          </p:sp>
        </mc:Choice>
        <mc:Fallback xmlns="">
          <p:sp>
            <p:nvSpPr>
              <p:cNvPr id="12" name="Tekstvak 11">
                <a:extLst>
                  <a:ext uri="{FF2B5EF4-FFF2-40B4-BE49-F238E27FC236}">
                    <a16:creationId xmlns:a16="http://schemas.microsoft.com/office/drawing/2014/main" id="{0CE79F39-9BDC-4C4B-856B-BC49BEA9505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8200" y="4680953"/>
                <a:ext cx="4567555" cy="1114664"/>
              </a:xfrm>
              <a:prstGeom prst="rect">
                <a:avLst/>
              </a:prstGeom>
              <a:blipFill>
                <a:blip r:embed="rId2"/>
                <a:stretch>
                  <a:fillRect l="-2520" b="-12234"/>
                </a:stretch>
              </a:blipFill>
              <a:ln w="28575"/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Tekstvak 12">
            <a:extLst>
              <a:ext uri="{FF2B5EF4-FFF2-40B4-BE49-F238E27FC236}">
                <a16:creationId xmlns:a16="http://schemas.microsoft.com/office/drawing/2014/main" id="{9C62752B-F0E4-496E-BD64-BBF4F2DC7707}"/>
              </a:ext>
            </a:extLst>
          </p:cNvPr>
          <p:cNvSpPr txBox="1"/>
          <p:nvPr/>
        </p:nvSpPr>
        <p:spPr>
          <a:xfrm>
            <a:off x="8934450" y="3511401"/>
            <a:ext cx="4754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</a:p>
        </p:txBody>
      </p:sp>
      <p:grpSp>
        <p:nvGrpSpPr>
          <p:cNvPr id="22" name="Groep 21">
            <a:extLst>
              <a:ext uri="{FF2B5EF4-FFF2-40B4-BE49-F238E27FC236}">
                <a16:creationId xmlns:a16="http://schemas.microsoft.com/office/drawing/2014/main" id="{27BA8697-8D2D-47D6-89C8-1BCFED788B5E}"/>
              </a:ext>
            </a:extLst>
          </p:cNvPr>
          <p:cNvGrpSpPr/>
          <p:nvPr/>
        </p:nvGrpSpPr>
        <p:grpSpPr>
          <a:xfrm>
            <a:off x="8910413" y="2443133"/>
            <a:ext cx="1736069" cy="1857903"/>
            <a:chOff x="8910413" y="2443133"/>
            <a:chExt cx="1736069" cy="1857903"/>
          </a:xfrm>
        </p:grpSpPr>
        <p:sp>
          <p:nvSpPr>
            <p:cNvPr id="14" name="Tekstvak 13">
              <a:extLst>
                <a:ext uri="{FF2B5EF4-FFF2-40B4-BE49-F238E27FC236}">
                  <a16:creationId xmlns:a16="http://schemas.microsoft.com/office/drawing/2014/main" id="{EC986166-7DA4-4E06-A909-5C7D6A35F685}"/>
                </a:ext>
              </a:extLst>
            </p:cNvPr>
            <p:cNvSpPr txBox="1"/>
            <p:nvPr/>
          </p:nvSpPr>
          <p:spPr>
            <a:xfrm>
              <a:off x="8910413" y="3146544"/>
              <a:ext cx="47548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20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</a:t>
              </a:r>
            </a:p>
          </p:txBody>
        </p:sp>
        <p:sp>
          <p:nvSpPr>
            <p:cNvPr id="15" name="Tekstvak 14">
              <a:extLst>
                <a:ext uri="{FF2B5EF4-FFF2-40B4-BE49-F238E27FC236}">
                  <a16:creationId xmlns:a16="http://schemas.microsoft.com/office/drawing/2014/main" id="{03576B49-2A2A-409C-A377-CDFFFB7B7946}"/>
                </a:ext>
              </a:extLst>
            </p:cNvPr>
            <p:cNvSpPr txBox="1"/>
            <p:nvPr/>
          </p:nvSpPr>
          <p:spPr>
            <a:xfrm>
              <a:off x="9253298" y="2443133"/>
              <a:ext cx="47548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20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2</a:t>
              </a:r>
            </a:p>
          </p:txBody>
        </p:sp>
        <p:sp>
          <p:nvSpPr>
            <p:cNvPr id="16" name="Tekstvak 15">
              <a:extLst>
                <a:ext uri="{FF2B5EF4-FFF2-40B4-BE49-F238E27FC236}">
                  <a16:creationId xmlns:a16="http://schemas.microsoft.com/office/drawing/2014/main" id="{236961DE-C9B0-4611-9586-69ED8049FD0C}"/>
                </a:ext>
              </a:extLst>
            </p:cNvPr>
            <p:cNvSpPr txBox="1"/>
            <p:nvPr/>
          </p:nvSpPr>
          <p:spPr>
            <a:xfrm>
              <a:off x="10171002" y="3659400"/>
              <a:ext cx="47548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20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4</a:t>
              </a:r>
            </a:p>
          </p:txBody>
        </p:sp>
        <p:sp>
          <p:nvSpPr>
            <p:cNvPr id="17" name="Tekstvak 16">
              <a:extLst>
                <a:ext uri="{FF2B5EF4-FFF2-40B4-BE49-F238E27FC236}">
                  <a16:creationId xmlns:a16="http://schemas.microsoft.com/office/drawing/2014/main" id="{1E9D8ACB-3EF4-478B-83B9-097E3F529558}"/>
                </a:ext>
              </a:extLst>
            </p:cNvPr>
            <p:cNvSpPr txBox="1"/>
            <p:nvPr/>
          </p:nvSpPr>
          <p:spPr>
            <a:xfrm>
              <a:off x="10094345" y="2969910"/>
              <a:ext cx="47548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20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3</a:t>
              </a:r>
            </a:p>
          </p:txBody>
        </p:sp>
        <p:sp>
          <p:nvSpPr>
            <p:cNvPr id="18" name="Tekstvak 17">
              <a:extLst>
                <a:ext uri="{FF2B5EF4-FFF2-40B4-BE49-F238E27FC236}">
                  <a16:creationId xmlns:a16="http://schemas.microsoft.com/office/drawing/2014/main" id="{40761545-5728-4A2B-8012-FFCEDE0BA0E1}"/>
                </a:ext>
              </a:extLst>
            </p:cNvPr>
            <p:cNvSpPr txBox="1"/>
            <p:nvPr/>
          </p:nvSpPr>
          <p:spPr>
            <a:xfrm>
              <a:off x="9496649" y="3900926"/>
              <a:ext cx="47548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20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5</a:t>
              </a:r>
            </a:p>
          </p:txBody>
        </p:sp>
      </p:grpSp>
      <p:sp>
        <p:nvSpPr>
          <p:cNvPr id="21" name="Rechthoek 20">
            <a:extLst>
              <a:ext uri="{FF2B5EF4-FFF2-40B4-BE49-F238E27FC236}">
                <a16:creationId xmlns:a16="http://schemas.microsoft.com/office/drawing/2014/main" id="{7E35EC45-C278-4363-83B3-EF98DA05D872}"/>
              </a:ext>
            </a:extLst>
          </p:cNvPr>
          <p:cNvSpPr/>
          <p:nvPr/>
        </p:nvSpPr>
        <p:spPr>
          <a:xfrm>
            <a:off x="9774611" y="3370724"/>
            <a:ext cx="252000" cy="252000"/>
          </a:xfrm>
          <a:prstGeom prst="rect">
            <a:avLst/>
          </a:prstGeom>
          <a:noFill/>
          <a:ln w="1905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grpSp>
        <p:nvGrpSpPr>
          <p:cNvPr id="23" name="Groep 22">
            <a:extLst>
              <a:ext uri="{FF2B5EF4-FFF2-40B4-BE49-F238E27FC236}">
                <a16:creationId xmlns:a16="http://schemas.microsoft.com/office/drawing/2014/main" id="{3C5D7AC1-722F-41FD-9ED9-F32FBD02B45B}"/>
              </a:ext>
            </a:extLst>
          </p:cNvPr>
          <p:cNvGrpSpPr/>
          <p:nvPr/>
        </p:nvGrpSpPr>
        <p:grpSpPr>
          <a:xfrm>
            <a:off x="9324584" y="2884950"/>
            <a:ext cx="788489" cy="914400"/>
            <a:chOff x="9324584" y="2884950"/>
            <a:chExt cx="788489" cy="914400"/>
          </a:xfrm>
        </p:grpSpPr>
        <p:sp>
          <p:nvSpPr>
            <p:cNvPr id="19" name="Tekstvak 18">
              <a:extLst>
                <a:ext uri="{FF2B5EF4-FFF2-40B4-BE49-F238E27FC236}">
                  <a16:creationId xmlns:a16="http://schemas.microsoft.com/office/drawing/2014/main" id="{0DEF67DF-252F-4560-A7E7-01A35BE9DEF4}"/>
                </a:ext>
              </a:extLst>
            </p:cNvPr>
            <p:cNvSpPr txBox="1"/>
            <p:nvPr/>
          </p:nvSpPr>
          <p:spPr>
            <a:xfrm>
              <a:off x="9390174" y="3008045"/>
              <a:ext cx="53678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6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45</a:t>
              </a:r>
              <a:r>
                <a:rPr lang="nl-NL" sz="1600" b="1" dirty="0">
                  <a:latin typeface="Avenir Next LT Pro" panose="020B0504020202020204" pitchFamily="34" charset="0"/>
                  <a:cs typeface="Times New Roman" panose="02020603050405020304" pitchFamily="18" charset="0"/>
                </a:rPr>
                <a:t>˚</a:t>
              </a:r>
              <a:endParaRPr lang="nl-NL" sz="16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0" name="Boog 19">
              <a:extLst>
                <a:ext uri="{FF2B5EF4-FFF2-40B4-BE49-F238E27FC236}">
                  <a16:creationId xmlns:a16="http://schemas.microsoft.com/office/drawing/2014/main" id="{11155C61-BD82-4FAC-8875-78E6FCB07514}"/>
                </a:ext>
              </a:extLst>
            </p:cNvPr>
            <p:cNvSpPr/>
            <p:nvPr/>
          </p:nvSpPr>
          <p:spPr>
            <a:xfrm rot="16985732">
              <a:off x="9261629" y="2947905"/>
              <a:ext cx="914400" cy="788489"/>
            </a:xfrm>
            <a:prstGeom prst="arc">
              <a:avLst>
                <a:gd name="adj1" fmla="val 16951803"/>
                <a:gd name="adj2" fmla="val 21243068"/>
              </a:avLst>
            </a:prstGeom>
            <a:ln w="571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</p:grpSp>
      <p:sp>
        <p:nvSpPr>
          <p:cNvPr id="7" name="Tekstvak 6">
            <a:extLst>
              <a:ext uri="{FF2B5EF4-FFF2-40B4-BE49-F238E27FC236}">
                <a16:creationId xmlns:a16="http://schemas.microsoft.com/office/drawing/2014/main" id="{5B6C458C-7CA1-45BD-A40F-3C0957CBBB1B}"/>
              </a:ext>
            </a:extLst>
          </p:cNvPr>
          <p:cNvSpPr txBox="1"/>
          <p:nvPr/>
        </p:nvSpPr>
        <p:spPr>
          <a:xfrm>
            <a:off x="6227545" y="4301036"/>
            <a:ext cx="434228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>
                <a:latin typeface="Times New Roman" panose="02020603050405020304" pitchFamily="18" charset="0"/>
                <a:cs typeface="Times New Roman" panose="02020603050405020304" pitchFamily="18" charset="0"/>
              </a:rPr>
              <a:t>Hoek N1 = Hoek N2</a:t>
            </a:r>
          </a:p>
          <a:p>
            <a:r>
              <a:rPr lang="nl-NL" dirty="0">
                <a:latin typeface="Times New Roman" panose="02020603050405020304" pitchFamily="18" charset="0"/>
                <a:cs typeface="Times New Roman" panose="02020603050405020304" pitchFamily="18" charset="0"/>
              </a:rPr>
              <a:t>Hoek N123 = 180graden (gestrekte hoek)</a:t>
            </a:r>
          </a:p>
          <a:p>
            <a:r>
              <a:rPr lang="nl-NL" dirty="0">
                <a:latin typeface="Times New Roman" panose="02020603050405020304" pitchFamily="18" charset="0"/>
                <a:cs typeface="Times New Roman" panose="02020603050405020304" pitchFamily="18" charset="0"/>
              </a:rPr>
              <a:t>Hoek N1 = 180 – 90 – 45 = 45graden</a:t>
            </a:r>
          </a:p>
          <a:p>
            <a:r>
              <a:rPr lang="nl-NL" dirty="0">
                <a:latin typeface="Times New Roman" panose="02020603050405020304" pitchFamily="18" charset="0"/>
                <a:cs typeface="Times New Roman" panose="02020603050405020304" pitchFamily="18" charset="0"/>
              </a:rPr>
              <a:t>Hoek N1 = Hoek N4 (overstaande hoeken)</a:t>
            </a:r>
          </a:p>
          <a:p>
            <a:r>
              <a:rPr lang="nl-NL" dirty="0">
                <a:latin typeface="Times New Roman" panose="02020603050405020304" pitchFamily="18" charset="0"/>
                <a:cs typeface="Times New Roman" panose="02020603050405020304" pitchFamily="18" charset="0"/>
              </a:rPr>
              <a:t>Hoek N4 = 45graden (Overstaande hoeken)</a:t>
            </a:r>
          </a:p>
          <a:p>
            <a:r>
              <a:rPr lang="nl-NL" dirty="0">
                <a:latin typeface="Times New Roman" panose="02020603050405020304" pitchFamily="18" charset="0"/>
                <a:cs typeface="Times New Roman" panose="02020603050405020304" pitchFamily="18" charset="0"/>
              </a:rPr>
              <a:t>Hoek N45 = 180 graden (Gestrekte hoek)</a:t>
            </a:r>
          </a:p>
          <a:p>
            <a:r>
              <a:rPr lang="nl-NL" dirty="0">
                <a:latin typeface="Times New Roman" panose="02020603050405020304" pitchFamily="18" charset="0"/>
                <a:cs typeface="Times New Roman" panose="02020603050405020304" pitchFamily="18" charset="0"/>
              </a:rPr>
              <a:t>Hoek N5 = 180 – 45 = 135 graden</a:t>
            </a:r>
          </a:p>
        </p:txBody>
      </p:sp>
      <p:sp>
        <p:nvSpPr>
          <p:cNvPr id="8" name="Tekstvak 7">
            <a:extLst>
              <a:ext uri="{FF2B5EF4-FFF2-40B4-BE49-F238E27FC236}">
                <a16:creationId xmlns:a16="http://schemas.microsoft.com/office/drawing/2014/main" id="{6294FC24-6BCD-4E24-A50F-9AE83A1363AB}"/>
              </a:ext>
            </a:extLst>
          </p:cNvPr>
          <p:cNvSpPr txBox="1"/>
          <p:nvPr/>
        </p:nvSpPr>
        <p:spPr>
          <a:xfrm>
            <a:off x="5101393" y="798897"/>
            <a:ext cx="46844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>
                <a:latin typeface="Times New Roman" panose="02020603050405020304" pitchFamily="18" charset="0"/>
                <a:cs typeface="Times New Roman" panose="02020603050405020304" pitchFamily="18" charset="0"/>
              </a:rPr>
              <a:t>Hoek N23 = Hoek N5 (Overstaande hoeken)</a:t>
            </a:r>
          </a:p>
          <a:p>
            <a:r>
              <a:rPr lang="nl-NL" dirty="0">
                <a:latin typeface="Times New Roman" panose="02020603050405020304" pitchFamily="18" charset="0"/>
                <a:cs typeface="Times New Roman" panose="02020603050405020304" pitchFamily="18" charset="0"/>
              </a:rPr>
              <a:t>Hoek N5 = 90 + 45 = 135 graden</a:t>
            </a:r>
          </a:p>
        </p:txBody>
      </p:sp>
    </p:spTree>
    <p:extLst>
      <p:ext uri="{BB962C8B-B14F-4D97-AF65-F5344CB8AC3E}">
        <p14:creationId xmlns:p14="http://schemas.microsoft.com/office/powerpoint/2010/main" val="3557024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2" grpId="0" animBg="1"/>
      <p:bldP spid="13" grpId="0"/>
      <p:bldP spid="21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0927E8F-C6F2-4E48-A7D2-99D0A80BA6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Opdracht 36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4707B0D-25D0-4B1A-BD77-519924EB5A6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nl-NL" dirty="0">
                <a:latin typeface="Times New Roman" panose="02020603050405020304" pitchFamily="18" charset="0"/>
                <a:cs typeface="Times New Roman" panose="02020603050405020304" pitchFamily="18" charset="0"/>
              </a:rPr>
              <a:t>Hoek K1 + Hoek K2 = 180</a:t>
            </a:r>
          </a:p>
          <a:p>
            <a:pPr marL="0" indent="0">
              <a:buNone/>
            </a:pPr>
            <a:r>
              <a:rPr lang="nl-NL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……..         +  72  = 180</a:t>
            </a:r>
          </a:p>
          <a:p>
            <a:r>
              <a:rPr lang="nl-NL" dirty="0">
                <a:latin typeface="Times New Roman" panose="02020603050405020304" pitchFamily="18" charset="0"/>
                <a:cs typeface="Times New Roman" panose="02020603050405020304" pitchFamily="18" charset="0"/>
              </a:rPr>
              <a:t>Hoek K2 = 72 graden</a:t>
            </a:r>
          </a:p>
          <a:p>
            <a:r>
              <a:rPr lang="nl-NL" dirty="0">
                <a:latin typeface="Times New Roman" panose="02020603050405020304" pitchFamily="18" charset="0"/>
                <a:cs typeface="Times New Roman" panose="02020603050405020304" pitchFamily="18" charset="0"/>
              </a:rPr>
              <a:t>Hoek K1 = 180 – 72 = 108 graden</a:t>
            </a:r>
          </a:p>
          <a:p>
            <a:endParaRPr lang="nl-NL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nl-NL" dirty="0">
                <a:latin typeface="Times New Roman" panose="02020603050405020304" pitchFamily="18" charset="0"/>
                <a:cs typeface="Times New Roman" panose="02020603050405020304" pitchFamily="18" charset="0"/>
              </a:rPr>
              <a:t>Hoek K234 = 180 graden (gestrekte hoek)</a:t>
            </a:r>
          </a:p>
          <a:p>
            <a:r>
              <a:rPr lang="nl-NL" dirty="0">
                <a:latin typeface="Times New Roman" panose="02020603050405020304" pitchFamily="18" charset="0"/>
                <a:cs typeface="Times New Roman" panose="02020603050405020304" pitchFamily="18" charset="0"/>
              </a:rPr>
              <a:t>Hoek K4 + Hoek K3 + Hoek K2 = 180</a:t>
            </a:r>
          </a:p>
          <a:p>
            <a:pPr marL="0" indent="0">
              <a:buNone/>
            </a:pPr>
            <a:r>
              <a:rPr lang="nl-NL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…..		+ 90		+ 72 = 180</a:t>
            </a:r>
          </a:p>
          <a:p>
            <a:pPr marL="0" indent="0">
              <a:buNone/>
            </a:pPr>
            <a:r>
              <a:rPr lang="nl-NL" dirty="0">
                <a:latin typeface="Times New Roman" panose="02020603050405020304" pitchFamily="18" charset="0"/>
                <a:cs typeface="Times New Roman" panose="02020603050405020304" pitchFamily="18" charset="0"/>
              </a:rPr>
              <a:t>90 + 72 = 162</a:t>
            </a:r>
          </a:p>
          <a:p>
            <a:pPr marL="0" indent="0">
              <a:buNone/>
            </a:pPr>
            <a:r>
              <a:rPr lang="nl-NL" dirty="0">
                <a:latin typeface="Times New Roman" panose="02020603050405020304" pitchFamily="18" charset="0"/>
                <a:cs typeface="Times New Roman" panose="02020603050405020304" pitchFamily="18" charset="0"/>
              </a:rPr>
              <a:t>Hoek K4 = 180 – 162 = 18 graden</a:t>
            </a:r>
          </a:p>
          <a:p>
            <a:endParaRPr lang="nl-NL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5684497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B72DE4C0-EE12-4CAC-98CF-A89349319A3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029CF03F-5E6E-4B23-89A5-81548BA4C63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A84D3AF3-800C-4CBE-9D79-C4E805B133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54296" y="329184"/>
            <a:ext cx="6894576" cy="1783080"/>
          </a:xfrm>
        </p:spPr>
        <p:txBody>
          <a:bodyPr anchor="b">
            <a:normAutofit/>
          </a:bodyPr>
          <a:lstStyle/>
          <a:p>
            <a:pPr>
              <a:lnSpc>
                <a:spcPct val="90000"/>
              </a:lnSpc>
            </a:pPr>
            <a:r>
              <a:rPr lang="nl-NL" sz="6100"/>
              <a:t>Hoeken berekenen</a:t>
            </a:r>
          </a:p>
        </p:txBody>
      </p:sp>
      <p:sp>
        <p:nvSpPr>
          <p:cNvPr id="13" name="Rectangle 6">
            <a:extLst>
              <a:ext uri="{FF2B5EF4-FFF2-40B4-BE49-F238E27FC236}">
                <a16:creationId xmlns:a16="http://schemas.microsoft.com/office/drawing/2014/main" id="{3FCFB1DE-0B7E-48CC-BA90-B2AB0889F9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654296" y="2395728"/>
            <a:ext cx="4243589" cy="27432"/>
          </a:xfrm>
          <a:custGeom>
            <a:avLst/>
            <a:gdLst>
              <a:gd name="connsiteX0" fmla="*/ 0 w 4243589"/>
              <a:gd name="connsiteY0" fmla="*/ 0 h 27432"/>
              <a:gd name="connsiteX1" fmla="*/ 563791 w 4243589"/>
              <a:gd name="connsiteY1" fmla="*/ 0 h 27432"/>
              <a:gd name="connsiteX2" fmla="*/ 1042710 w 4243589"/>
              <a:gd name="connsiteY2" fmla="*/ 0 h 27432"/>
              <a:gd name="connsiteX3" fmla="*/ 1564066 w 4243589"/>
              <a:gd name="connsiteY3" fmla="*/ 0 h 27432"/>
              <a:gd name="connsiteX4" fmla="*/ 2212729 w 4243589"/>
              <a:gd name="connsiteY4" fmla="*/ 0 h 27432"/>
              <a:gd name="connsiteX5" fmla="*/ 2776520 w 4243589"/>
              <a:gd name="connsiteY5" fmla="*/ 0 h 27432"/>
              <a:gd name="connsiteX6" fmla="*/ 3297875 w 4243589"/>
              <a:gd name="connsiteY6" fmla="*/ 0 h 27432"/>
              <a:gd name="connsiteX7" fmla="*/ 4243589 w 4243589"/>
              <a:gd name="connsiteY7" fmla="*/ 0 h 27432"/>
              <a:gd name="connsiteX8" fmla="*/ 4243589 w 4243589"/>
              <a:gd name="connsiteY8" fmla="*/ 27432 h 27432"/>
              <a:gd name="connsiteX9" fmla="*/ 3637362 w 4243589"/>
              <a:gd name="connsiteY9" fmla="*/ 27432 h 27432"/>
              <a:gd name="connsiteX10" fmla="*/ 3116007 w 4243589"/>
              <a:gd name="connsiteY10" fmla="*/ 27432 h 27432"/>
              <a:gd name="connsiteX11" fmla="*/ 2424908 w 4243589"/>
              <a:gd name="connsiteY11" fmla="*/ 27432 h 27432"/>
              <a:gd name="connsiteX12" fmla="*/ 1861117 w 4243589"/>
              <a:gd name="connsiteY12" fmla="*/ 27432 h 27432"/>
              <a:gd name="connsiteX13" fmla="*/ 1382198 w 4243589"/>
              <a:gd name="connsiteY13" fmla="*/ 27432 h 27432"/>
              <a:gd name="connsiteX14" fmla="*/ 733535 w 4243589"/>
              <a:gd name="connsiteY14" fmla="*/ 27432 h 27432"/>
              <a:gd name="connsiteX15" fmla="*/ 0 w 4243589"/>
              <a:gd name="connsiteY15" fmla="*/ 27432 h 27432"/>
              <a:gd name="connsiteX16" fmla="*/ 0 w 4243589"/>
              <a:gd name="connsiteY16" fmla="*/ 0 h 2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243589" h="27432" fill="none" extrusionOk="0">
                <a:moveTo>
                  <a:pt x="0" y="0"/>
                </a:moveTo>
                <a:cubicBezTo>
                  <a:pt x="157351" y="-15653"/>
                  <a:pt x="378877" y="-5828"/>
                  <a:pt x="563791" y="0"/>
                </a:cubicBezTo>
                <a:cubicBezTo>
                  <a:pt x="748705" y="5828"/>
                  <a:pt x="905659" y="-5525"/>
                  <a:pt x="1042710" y="0"/>
                </a:cubicBezTo>
                <a:cubicBezTo>
                  <a:pt x="1179761" y="5525"/>
                  <a:pt x="1356845" y="-21288"/>
                  <a:pt x="1564066" y="0"/>
                </a:cubicBezTo>
                <a:cubicBezTo>
                  <a:pt x="1771287" y="21288"/>
                  <a:pt x="1912099" y="25135"/>
                  <a:pt x="2212729" y="0"/>
                </a:cubicBezTo>
                <a:cubicBezTo>
                  <a:pt x="2513359" y="-25135"/>
                  <a:pt x="2514918" y="-27119"/>
                  <a:pt x="2776520" y="0"/>
                </a:cubicBezTo>
                <a:cubicBezTo>
                  <a:pt x="3038122" y="27119"/>
                  <a:pt x="3178771" y="18116"/>
                  <a:pt x="3297875" y="0"/>
                </a:cubicBezTo>
                <a:cubicBezTo>
                  <a:pt x="3416980" y="-18116"/>
                  <a:pt x="4012240" y="-40869"/>
                  <a:pt x="4243589" y="0"/>
                </a:cubicBezTo>
                <a:cubicBezTo>
                  <a:pt x="4242616" y="8304"/>
                  <a:pt x="4243111" y="21512"/>
                  <a:pt x="4243589" y="27432"/>
                </a:cubicBezTo>
                <a:cubicBezTo>
                  <a:pt x="4112949" y="6289"/>
                  <a:pt x="3928037" y="10975"/>
                  <a:pt x="3637362" y="27432"/>
                </a:cubicBezTo>
                <a:cubicBezTo>
                  <a:pt x="3346687" y="43889"/>
                  <a:pt x="3254446" y="35813"/>
                  <a:pt x="3116007" y="27432"/>
                </a:cubicBezTo>
                <a:cubicBezTo>
                  <a:pt x="2977569" y="19051"/>
                  <a:pt x="2620228" y="38017"/>
                  <a:pt x="2424908" y="27432"/>
                </a:cubicBezTo>
                <a:cubicBezTo>
                  <a:pt x="2229588" y="16847"/>
                  <a:pt x="2088287" y="5290"/>
                  <a:pt x="1861117" y="27432"/>
                </a:cubicBezTo>
                <a:cubicBezTo>
                  <a:pt x="1633947" y="49574"/>
                  <a:pt x="1502447" y="8273"/>
                  <a:pt x="1382198" y="27432"/>
                </a:cubicBezTo>
                <a:cubicBezTo>
                  <a:pt x="1261949" y="46591"/>
                  <a:pt x="1045440" y="37497"/>
                  <a:pt x="733535" y="27432"/>
                </a:cubicBezTo>
                <a:cubicBezTo>
                  <a:pt x="421630" y="17367"/>
                  <a:pt x="341257" y="-9215"/>
                  <a:pt x="0" y="27432"/>
                </a:cubicBezTo>
                <a:cubicBezTo>
                  <a:pt x="-1048" y="14992"/>
                  <a:pt x="-1120" y="7447"/>
                  <a:pt x="0" y="0"/>
                </a:cubicBezTo>
                <a:close/>
              </a:path>
              <a:path w="4243589" h="27432" stroke="0" extrusionOk="0">
                <a:moveTo>
                  <a:pt x="0" y="0"/>
                </a:moveTo>
                <a:cubicBezTo>
                  <a:pt x="128164" y="17204"/>
                  <a:pt x="312653" y="1129"/>
                  <a:pt x="563791" y="0"/>
                </a:cubicBezTo>
                <a:cubicBezTo>
                  <a:pt x="814929" y="-1129"/>
                  <a:pt x="837271" y="8503"/>
                  <a:pt x="1042710" y="0"/>
                </a:cubicBezTo>
                <a:cubicBezTo>
                  <a:pt x="1248149" y="-8503"/>
                  <a:pt x="1588432" y="-28862"/>
                  <a:pt x="1733809" y="0"/>
                </a:cubicBezTo>
                <a:cubicBezTo>
                  <a:pt x="1879186" y="28862"/>
                  <a:pt x="2052815" y="5974"/>
                  <a:pt x="2297600" y="0"/>
                </a:cubicBezTo>
                <a:cubicBezTo>
                  <a:pt x="2542385" y="-5974"/>
                  <a:pt x="2699960" y="-23550"/>
                  <a:pt x="2861391" y="0"/>
                </a:cubicBezTo>
                <a:cubicBezTo>
                  <a:pt x="3022822" y="23550"/>
                  <a:pt x="3390411" y="25272"/>
                  <a:pt x="3552490" y="0"/>
                </a:cubicBezTo>
                <a:cubicBezTo>
                  <a:pt x="3714569" y="-25272"/>
                  <a:pt x="3950585" y="-31327"/>
                  <a:pt x="4243589" y="0"/>
                </a:cubicBezTo>
                <a:cubicBezTo>
                  <a:pt x="4244074" y="9333"/>
                  <a:pt x="4244867" y="19699"/>
                  <a:pt x="4243589" y="27432"/>
                </a:cubicBezTo>
                <a:cubicBezTo>
                  <a:pt x="4130424" y="7904"/>
                  <a:pt x="3932803" y="51393"/>
                  <a:pt x="3722234" y="27432"/>
                </a:cubicBezTo>
                <a:cubicBezTo>
                  <a:pt x="3511665" y="3471"/>
                  <a:pt x="3269903" y="55138"/>
                  <a:pt x="3116007" y="27432"/>
                </a:cubicBezTo>
                <a:cubicBezTo>
                  <a:pt x="2962111" y="-274"/>
                  <a:pt x="2744280" y="32368"/>
                  <a:pt x="2509780" y="27432"/>
                </a:cubicBezTo>
                <a:cubicBezTo>
                  <a:pt x="2275280" y="22496"/>
                  <a:pt x="2066059" y="52808"/>
                  <a:pt x="1945989" y="27432"/>
                </a:cubicBezTo>
                <a:cubicBezTo>
                  <a:pt x="1825919" y="2056"/>
                  <a:pt x="1407329" y="21760"/>
                  <a:pt x="1254890" y="27432"/>
                </a:cubicBezTo>
                <a:cubicBezTo>
                  <a:pt x="1102451" y="33104"/>
                  <a:pt x="837950" y="40817"/>
                  <a:pt x="563791" y="27432"/>
                </a:cubicBezTo>
                <a:cubicBezTo>
                  <a:pt x="289632" y="14047"/>
                  <a:pt x="132768" y="16249"/>
                  <a:pt x="0" y="27432"/>
                </a:cubicBezTo>
                <a:cubicBezTo>
                  <a:pt x="211" y="18145"/>
                  <a:pt x="120" y="6480"/>
                  <a:pt x="0" y="0"/>
                </a:cubicBezTo>
                <a:close/>
              </a:path>
            </a:pathLst>
          </a:custGeom>
          <a:solidFill>
            <a:schemeClr val="tx1"/>
          </a:solidFill>
          <a:ln w="38100" cap="rnd">
            <a:solidFill>
              <a:schemeClr val="tx1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B7F55B5E-1A95-4125-8870-848D204E0D0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54296" y="2441448"/>
            <a:ext cx="6894576" cy="413512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sz="4000" dirty="0"/>
              <a:t>Tips:</a:t>
            </a:r>
          </a:p>
          <a:p>
            <a:pPr>
              <a:buFontTx/>
              <a:buChar char="-"/>
            </a:pPr>
            <a:r>
              <a:rPr lang="nl-NL" sz="4000" dirty="0"/>
              <a:t>Zoek altijd naar overstaande hoeken</a:t>
            </a:r>
          </a:p>
          <a:p>
            <a:pPr>
              <a:buFontTx/>
              <a:buChar char="-"/>
            </a:pPr>
            <a:r>
              <a:rPr lang="nl-NL" sz="4000" dirty="0"/>
              <a:t>Bekijk of er rechte hoeken in het figuur staan</a:t>
            </a:r>
          </a:p>
          <a:p>
            <a:pPr marL="0" indent="0">
              <a:buNone/>
            </a:pPr>
            <a:r>
              <a:rPr lang="nl-NL" sz="4000" dirty="0">
                <a:sym typeface="Wingdings" panose="05000000000000000000" pitchFamily="2" charset="2"/>
              </a:rPr>
              <a:t></a:t>
            </a:r>
            <a:r>
              <a:rPr lang="nl-NL" sz="4000" u="sng" dirty="0">
                <a:sym typeface="Wingdings" panose="05000000000000000000" pitchFamily="2" charset="2"/>
              </a:rPr>
              <a:t>Geen</a:t>
            </a:r>
            <a:r>
              <a:rPr lang="nl-NL" sz="4000" dirty="0">
                <a:sym typeface="Wingdings" panose="05000000000000000000" pitchFamily="2" charset="2"/>
              </a:rPr>
              <a:t> vierkantje in de hoek = </a:t>
            </a:r>
            <a:r>
              <a:rPr lang="nl-NL" sz="4000" u="sng" dirty="0">
                <a:sym typeface="Wingdings" panose="05000000000000000000" pitchFamily="2" charset="2"/>
              </a:rPr>
              <a:t>geen</a:t>
            </a:r>
            <a:r>
              <a:rPr lang="nl-NL" sz="4000" dirty="0">
                <a:sym typeface="Wingdings" panose="05000000000000000000" pitchFamily="2" charset="2"/>
              </a:rPr>
              <a:t> rechte hoek</a:t>
            </a:r>
            <a:endParaRPr lang="nl-NL" sz="4000" dirty="0"/>
          </a:p>
          <a:p>
            <a:pPr>
              <a:buFontTx/>
              <a:buChar char="-"/>
            </a:pPr>
            <a:r>
              <a:rPr lang="nl-NL" sz="4000" dirty="0"/>
              <a:t>Maak gebruik van gestrekte hoeken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721E2AE-2F62-4A54-88A1-90D256B197B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5050" r="25495" b="-1"/>
          <a:stretch/>
        </p:blipFill>
        <p:spPr>
          <a:xfrm>
            <a:off x="20" y="-9615"/>
            <a:ext cx="4053550" cy="6857989"/>
          </a:xfrm>
          <a:custGeom>
            <a:avLst/>
            <a:gdLst/>
            <a:ahLst/>
            <a:cxnLst/>
            <a:rect l="l" t="t" r="r" b="b"/>
            <a:pathLst>
              <a:path w="4053570" h="6857999">
                <a:moveTo>
                  <a:pt x="0" y="0"/>
                </a:moveTo>
                <a:lnTo>
                  <a:pt x="4022851" y="0"/>
                </a:lnTo>
                <a:lnTo>
                  <a:pt x="4023684" y="7069"/>
                </a:lnTo>
                <a:cubicBezTo>
                  <a:pt x="4038634" y="90834"/>
                  <a:pt x="4036100" y="175741"/>
                  <a:pt x="4040154" y="260014"/>
                </a:cubicBezTo>
                <a:cubicBezTo>
                  <a:pt x="4044969" y="363071"/>
                  <a:pt x="4038888" y="466508"/>
                  <a:pt x="4036607" y="569818"/>
                </a:cubicBezTo>
                <a:cubicBezTo>
                  <a:pt x="4034833" y="657771"/>
                  <a:pt x="4026091" y="745598"/>
                  <a:pt x="4028752" y="833678"/>
                </a:cubicBezTo>
                <a:cubicBezTo>
                  <a:pt x="4028942" y="836724"/>
                  <a:pt x="4028942" y="839770"/>
                  <a:pt x="4028752" y="842816"/>
                </a:cubicBezTo>
                <a:cubicBezTo>
                  <a:pt x="4020643" y="939653"/>
                  <a:pt x="4020643" y="1036998"/>
                  <a:pt x="4028752" y="1133836"/>
                </a:cubicBezTo>
                <a:cubicBezTo>
                  <a:pt x="4031324" y="1174144"/>
                  <a:pt x="4030602" y="1214593"/>
                  <a:pt x="4026598" y="1254787"/>
                </a:cubicBezTo>
                <a:cubicBezTo>
                  <a:pt x="4022797" y="1305935"/>
                  <a:pt x="4010634" y="1357844"/>
                  <a:pt x="4019376" y="1408610"/>
                </a:cubicBezTo>
                <a:cubicBezTo>
                  <a:pt x="4025065" y="1450430"/>
                  <a:pt x="4028194" y="1492566"/>
                  <a:pt x="4028752" y="1534766"/>
                </a:cubicBezTo>
                <a:cubicBezTo>
                  <a:pt x="4033186" y="1629192"/>
                  <a:pt x="4029005" y="1724125"/>
                  <a:pt x="4027358" y="1818805"/>
                </a:cubicBezTo>
                <a:cubicBezTo>
                  <a:pt x="4025584" y="1929096"/>
                  <a:pt x="4028372" y="2039387"/>
                  <a:pt x="4019503" y="2149804"/>
                </a:cubicBezTo>
                <a:cubicBezTo>
                  <a:pt x="4014625" y="2239001"/>
                  <a:pt x="4014625" y="2328401"/>
                  <a:pt x="4019503" y="2417598"/>
                </a:cubicBezTo>
                <a:cubicBezTo>
                  <a:pt x="4021910" y="2499333"/>
                  <a:pt x="4034200" y="2580306"/>
                  <a:pt x="4032173" y="2662929"/>
                </a:cubicBezTo>
                <a:cubicBezTo>
                  <a:pt x="4029765" y="2759258"/>
                  <a:pt x="4018363" y="2855334"/>
                  <a:pt x="4021910" y="2951918"/>
                </a:cubicBezTo>
                <a:cubicBezTo>
                  <a:pt x="4023557" y="2997989"/>
                  <a:pt x="4023684" y="3044060"/>
                  <a:pt x="4024571" y="3090130"/>
                </a:cubicBezTo>
                <a:cubicBezTo>
                  <a:pt x="4025711" y="3145593"/>
                  <a:pt x="4035720" y="3200928"/>
                  <a:pt x="4030145" y="3256264"/>
                </a:cubicBezTo>
                <a:cubicBezTo>
                  <a:pt x="4020897" y="3348533"/>
                  <a:pt x="3996951" y="3439278"/>
                  <a:pt x="4011901" y="3533831"/>
                </a:cubicBezTo>
                <a:cubicBezTo>
                  <a:pt x="4020136" y="3585867"/>
                  <a:pt x="4029385" y="3638030"/>
                  <a:pt x="4034200" y="3690573"/>
                </a:cubicBezTo>
                <a:cubicBezTo>
                  <a:pt x="4038381" y="3737532"/>
                  <a:pt x="4048896" y="3785253"/>
                  <a:pt x="4040914" y="3831958"/>
                </a:cubicBezTo>
                <a:cubicBezTo>
                  <a:pt x="4034073" y="3871937"/>
                  <a:pt x="4037620" y="3911916"/>
                  <a:pt x="4032299" y="3951895"/>
                </a:cubicBezTo>
                <a:cubicBezTo>
                  <a:pt x="4025331" y="4004311"/>
                  <a:pt x="4021657" y="4057616"/>
                  <a:pt x="4016336" y="4110414"/>
                </a:cubicBezTo>
                <a:cubicBezTo>
                  <a:pt x="4011648" y="4158261"/>
                  <a:pt x="4007974" y="4205982"/>
                  <a:pt x="4020643" y="4250911"/>
                </a:cubicBezTo>
                <a:cubicBezTo>
                  <a:pt x="4051684" y="4363994"/>
                  <a:pt x="4034707" y="4476442"/>
                  <a:pt x="4023051" y="4588763"/>
                </a:cubicBezTo>
                <a:cubicBezTo>
                  <a:pt x="4017349" y="4643337"/>
                  <a:pt x="4008987" y="4701084"/>
                  <a:pt x="4021657" y="4751090"/>
                </a:cubicBezTo>
                <a:cubicBezTo>
                  <a:pt x="4044969" y="4839804"/>
                  <a:pt x="4026725" y="4924077"/>
                  <a:pt x="4016589" y="5009238"/>
                </a:cubicBezTo>
                <a:cubicBezTo>
                  <a:pt x="4004363" y="5092546"/>
                  <a:pt x="4006124" y="5177301"/>
                  <a:pt x="4021784" y="5260026"/>
                </a:cubicBezTo>
                <a:cubicBezTo>
                  <a:pt x="4034200" y="5318407"/>
                  <a:pt x="4034200" y="5377804"/>
                  <a:pt x="4035720" y="5436566"/>
                </a:cubicBezTo>
                <a:cubicBezTo>
                  <a:pt x="4036607" y="5473373"/>
                  <a:pt x="4023051" y="5510813"/>
                  <a:pt x="4014055" y="5547492"/>
                </a:cubicBezTo>
                <a:cubicBezTo>
                  <a:pt x="3997965" y="5613743"/>
                  <a:pt x="3992137" y="5681008"/>
                  <a:pt x="4014055" y="5745609"/>
                </a:cubicBezTo>
                <a:cubicBezTo>
                  <a:pt x="4044589" y="5835085"/>
                  <a:pt x="4062073" y="5924561"/>
                  <a:pt x="4049403" y="6019242"/>
                </a:cubicBezTo>
                <a:cubicBezTo>
                  <a:pt x="4042055" y="6077623"/>
                  <a:pt x="4040408" y="6137274"/>
                  <a:pt x="4029385" y="6194894"/>
                </a:cubicBezTo>
                <a:cubicBezTo>
                  <a:pt x="4011268" y="6290463"/>
                  <a:pt x="4017729" y="6385396"/>
                  <a:pt x="4032173" y="6479568"/>
                </a:cubicBezTo>
                <a:cubicBezTo>
                  <a:pt x="4042321" y="6558257"/>
                  <a:pt x="4043423" y="6637846"/>
                  <a:pt x="4035467" y="6716775"/>
                </a:cubicBezTo>
                <a:lnTo>
                  <a:pt x="4025707" y="6857999"/>
                </a:lnTo>
                <a:lnTo>
                  <a:pt x="0" y="6857999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46614229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1825B08-227D-48C0-ACA4-C37C66AC15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801369"/>
            <a:ext cx="10509504" cy="1076914"/>
          </a:xfrm>
        </p:spPr>
        <p:txBody>
          <a:bodyPr anchor="ctr">
            <a:normAutofit/>
          </a:bodyPr>
          <a:lstStyle/>
          <a:p>
            <a:r>
              <a:rPr lang="nl-NL" sz="4000" dirty="0"/>
              <a:t>Thuiswerk</a:t>
            </a:r>
          </a:p>
        </p:txBody>
      </p:sp>
      <p:graphicFrame>
        <p:nvGraphicFramePr>
          <p:cNvPr id="5" name="Tijdelijke aanduiding voor inhoud 2">
            <a:extLst>
              <a:ext uri="{FF2B5EF4-FFF2-40B4-BE49-F238E27FC236}">
                <a16:creationId xmlns:a16="http://schemas.microsoft.com/office/drawing/2014/main" id="{20710B60-E91C-4B84-B170-D9321A71D4C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09253625"/>
              </p:ext>
            </p:extLst>
          </p:nvPr>
        </p:nvGraphicFramePr>
        <p:xfrm>
          <a:off x="838200" y="1737360"/>
          <a:ext cx="10506456" cy="45354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ekstvak 2">
            <a:extLst>
              <a:ext uri="{FF2B5EF4-FFF2-40B4-BE49-F238E27FC236}">
                <a16:creationId xmlns:a16="http://schemas.microsoft.com/office/drawing/2014/main" id="{C43F6295-8896-4A0E-B5C1-E634D4133BB6}"/>
              </a:ext>
            </a:extLst>
          </p:cNvPr>
          <p:cNvSpPr txBox="1"/>
          <p:nvPr/>
        </p:nvSpPr>
        <p:spPr>
          <a:xfrm>
            <a:off x="4295965" y="5441787"/>
            <a:ext cx="3590925" cy="830997"/>
          </a:xfrm>
          <a:prstGeom prst="rect">
            <a:avLst/>
          </a:prstGeom>
          <a:ln w="3810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nl-NL" sz="2400" dirty="0"/>
              <a:t>Ondertussen ben ik in de vergadering voor de mensen die opdracht 36 en 37 willen bespreken</a:t>
            </a:r>
          </a:p>
        </p:txBody>
      </p:sp>
    </p:spTree>
    <p:extLst>
      <p:ext uri="{BB962C8B-B14F-4D97-AF65-F5344CB8AC3E}">
        <p14:creationId xmlns:p14="http://schemas.microsoft.com/office/powerpoint/2010/main" val="114200387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0B56AAE-FA52-4795-AC79-6ACF7B3A76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/>
              <a:t>Symmetrie						    </a:t>
            </a:r>
            <a:r>
              <a:rPr lang="nl-NL" dirty="0">
                <a:latin typeface="Times New Roman" panose="02020603050405020304" pitchFamily="18" charset="0"/>
                <a:cs typeface="Times New Roman" panose="02020603050405020304" pitchFamily="18" charset="0"/>
              </a:rPr>
              <a:t>§4.4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3EEA25B-3379-4BBE-BBDE-EBBBDDEEBF0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nl-NL" u="sng" dirty="0"/>
              <a:t>Begrippen</a:t>
            </a:r>
          </a:p>
          <a:p>
            <a:pPr marL="0" indent="0">
              <a:buNone/>
            </a:pPr>
            <a:r>
              <a:rPr lang="nl-NL" dirty="0"/>
              <a:t>Symmetrisch	=	Aan beide zijden gelijke vorm</a:t>
            </a:r>
          </a:p>
          <a:p>
            <a:pPr marL="0" indent="0">
              <a:buNone/>
            </a:pPr>
            <a:r>
              <a:rPr lang="nl-NL" dirty="0"/>
              <a:t>Lijnsymmetrie	=	Figuur kan gespiegeld worden in de symmetrieas</a:t>
            </a:r>
          </a:p>
          <a:p>
            <a:pPr marL="0" indent="0">
              <a:buNone/>
            </a:pPr>
            <a:r>
              <a:rPr lang="nl-NL" dirty="0"/>
              <a:t>Symmetrieas	=	Vouwlijn van een figuur, waarbij de ene kant symmetrisch is met de andere 				kant van de vouwlijn</a:t>
            </a:r>
          </a:p>
          <a:p>
            <a:pPr marL="0" indent="0">
              <a:buNone/>
            </a:pPr>
            <a:r>
              <a:rPr lang="nl-NL" dirty="0"/>
              <a:t>Origineel &amp; Beeld	=	Het gegeven figuur is het origineel en het spiegelbeeld is het beeld</a:t>
            </a:r>
          </a:p>
          <a:p>
            <a:pPr marL="0" indent="0">
              <a:buNone/>
            </a:pPr>
            <a:r>
              <a:rPr lang="nl-NL" dirty="0"/>
              <a:t>			</a:t>
            </a:r>
            <a:r>
              <a:rPr lang="nl-NL" dirty="0">
                <a:sym typeface="Wingdings" panose="05000000000000000000" pitchFamily="2" charset="2"/>
              </a:rPr>
              <a:t>Letters in het beeld worden aangegeven met een ‘	N wordt N’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9079533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7" name="Rectangle 76">
            <a:extLst>
              <a:ext uri="{FF2B5EF4-FFF2-40B4-BE49-F238E27FC236}">
                <a16:creationId xmlns:a16="http://schemas.microsoft.com/office/drawing/2014/main" id="{42E59424-33E1-4F37-8425-9F113921968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Freeform: Shape 78">
            <a:extLst>
              <a:ext uri="{FF2B5EF4-FFF2-40B4-BE49-F238E27FC236}">
                <a16:creationId xmlns:a16="http://schemas.microsoft.com/office/drawing/2014/main" id="{9694F8A0-A600-40AB-84BE-03637A1D71F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V="1">
            <a:off x="4745565" y="-4745565"/>
            <a:ext cx="2700870" cy="12192000"/>
          </a:xfrm>
          <a:custGeom>
            <a:avLst/>
            <a:gdLst>
              <a:gd name="connsiteX0" fmla="*/ 0 w 2700870"/>
              <a:gd name="connsiteY0" fmla="*/ 0 h 12192000"/>
              <a:gd name="connsiteX1" fmla="*/ 0 w 2700870"/>
              <a:gd name="connsiteY1" fmla="*/ 12192000 h 12192000"/>
              <a:gd name="connsiteX2" fmla="*/ 2661694 w 2700870"/>
              <a:gd name="connsiteY2" fmla="*/ 12192000 h 12192000"/>
              <a:gd name="connsiteX3" fmla="*/ 2632716 w 2700870"/>
              <a:gd name="connsiteY3" fmla="*/ 11941855 h 12192000"/>
              <a:gd name="connsiteX4" fmla="*/ 2605238 w 2700870"/>
              <a:gd name="connsiteY4" fmla="*/ 10895781 h 12192000"/>
              <a:gd name="connsiteX5" fmla="*/ 2672927 w 2700870"/>
              <a:gd name="connsiteY5" fmla="*/ 9729981 h 12192000"/>
              <a:gd name="connsiteX6" fmla="*/ 2672927 w 2700870"/>
              <a:gd name="connsiteY6" fmla="*/ 9349685 h 12192000"/>
              <a:gd name="connsiteX7" fmla="*/ 2665256 w 2700870"/>
              <a:gd name="connsiteY7" fmla="*/ 8947869 h 12192000"/>
              <a:gd name="connsiteX8" fmla="*/ 2666835 w 2700870"/>
              <a:gd name="connsiteY8" fmla="*/ 7719557 h 12192000"/>
              <a:gd name="connsiteX9" fmla="*/ 2648109 w 2700870"/>
              <a:gd name="connsiteY9" fmla="*/ 6285351 h 12192000"/>
              <a:gd name="connsiteX10" fmla="*/ 2672476 w 2700870"/>
              <a:gd name="connsiteY10" fmla="*/ 5314115 h 12192000"/>
              <a:gd name="connsiteX11" fmla="*/ 2662774 w 2700870"/>
              <a:gd name="connsiteY11" fmla="*/ 4956020 h 12192000"/>
              <a:gd name="connsiteX12" fmla="*/ 2679020 w 2700870"/>
              <a:gd name="connsiteY12" fmla="*/ 4142653 h 12192000"/>
              <a:gd name="connsiteX13" fmla="*/ 2681951 w 2700870"/>
              <a:gd name="connsiteY13" fmla="*/ 3198141 h 12192000"/>
              <a:gd name="connsiteX14" fmla="*/ 2632541 w 2700870"/>
              <a:gd name="connsiteY14" fmla="*/ 1982283 h 12192000"/>
              <a:gd name="connsiteX15" fmla="*/ 2667512 w 2700870"/>
              <a:gd name="connsiteY15" fmla="*/ 1445702 h 12192000"/>
              <a:gd name="connsiteX16" fmla="*/ 2660518 w 2700870"/>
              <a:gd name="connsiteY16" fmla="*/ 750797 h 12192000"/>
              <a:gd name="connsiteX17" fmla="*/ 2651539 w 2700870"/>
              <a:gd name="connsiteY17" fmla="*/ 168769 h 12192000"/>
              <a:gd name="connsiteX18" fmla="*/ 2668618 w 2700870"/>
              <a:gd name="connsiteY18" fmla="*/ 0 h 12192000"/>
              <a:gd name="connsiteX19" fmla="*/ 781493 w 2700870"/>
              <a:gd name="connsiteY19" fmla="*/ 0 h 12192000"/>
              <a:gd name="connsiteX20" fmla="*/ 409569 w 2700870"/>
              <a:gd name="connsiteY20" fmla="*/ 0 h 1219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2700870" h="12192000">
                <a:moveTo>
                  <a:pt x="0" y="0"/>
                </a:moveTo>
                <a:lnTo>
                  <a:pt x="0" y="12192000"/>
                </a:lnTo>
                <a:lnTo>
                  <a:pt x="2661694" y="12192000"/>
                </a:lnTo>
                <a:lnTo>
                  <a:pt x="2632716" y="11941855"/>
                </a:lnTo>
                <a:cubicBezTo>
                  <a:pt x="2602362" y="11594183"/>
                  <a:pt x="2599485" y="11245047"/>
                  <a:pt x="2605238" y="10895781"/>
                </a:cubicBezTo>
                <a:cubicBezTo>
                  <a:pt x="2611558" y="10506425"/>
                  <a:pt x="2629380" y="10117297"/>
                  <a:pt x="2672927" y="9729981"/>
                </a:cubicBezTo>
                <a:cubicBezTo>
                  <a:pt x="2684548" y="9603480"/>
                  <a:pt x="2684548" y="9476187"/>
                  <a:pt x="2672927" y="9349685"/>
                </a:cubicBezTo>
                <a:cubicBezTo>
                  <a:pt x="2663496" y="9215958"/>
                  <a:pt x="2660924" y="9081848"/>
                  <a:pt x="2665256" y="8947869"/>
                </a:cubicBezTo>
                <a:cubicBezTo>
                  <a:pt x="2678116" y="8538360"/>
                  <a:pt x="2648559" y="8128618"/>
                  <a:pt x="2666835" y="7719557"/>
                </a:cubicBezTo>
                <a:cubicBezTo>
                  <a:pt x="2688269" y="7240958"/>
                  <a:pt x="2663226" y="6763493"/>
                  <a:pt x="2648109" y="6285351"/>
                </a:cubicBezTo>
                <a:cubicBezTo>
                  <a:pt x="2637956" y="5961455"/>
                  <a:pt x="2631636" y="5637330"/>
                  <a:pt x="2672476" y="5314115"/>
                </a:cubicBezTo>
                <a:cubicBezTo>
                  <a:pt x="2687594" y="5195204"/>
                  <a:pt x="2674732" y="5074932"/>
                  <a:pt x="2662774" y="4956020"/>
                </a:cubicBezTo>
                <a:cubicBezTo>
                  <a:pt x="2635699" y="4683988"/>
                  <a:pt x="2650591" y="4413093"/>
                  <a:pt x="2679020" y="4142653"/>
                </a:cubicBezTo>
                <a:cubicBezTo>
                  <a:pt x="2712412" y="3827814"/>
                  <a:pt x="2702710" y="3513204"/>
                  <a:pt x="2681951" y="3198141"/>
                </a:cubicBezTo>
                <a:cubicBezTo>
                  <a:pt x="2655103" y="2793383"/>
                  <a:pt x="2621257" y="2389987"/>
                  <a:pt x="2632541" y="1982283"/>
                </a:cubicBezTo>
                <a:cubicBezTo>
                  <a:pt x="2637279" y="1803119"/>
                  <a:pt x="2653299" y="1624412"/>
                  <a:pt x="2667512" y="1445702"/>
                </a:cubicBezTo>
                <a:cubicBezTo>
                  <a:pt x="2682111" y="1214217"/>
                  <a:pt x="2679764" y="981948"/>
                  <a:pt x="2660518" y="750797"/>
                </a:cubicBezTo>
                <a:cubicBezTo>
                  <a:pt x="2647658" y="556628"/>
                  <a:pt x="2639366" y="362460"/>
                  <a:pt x="2651539" y="168769"/>
                </a:cubicBezTo>
                <a:lnTo>
                  <a:pt x="2668618" y="0"/>
                </a:lnTo>
                <a:lnTo>
                  <a:pt x="781493" y="0"/>
                </a:lnTo>
                <a:lnTo>
                  <a:pt x="409569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57153993-394D-40E9-A2EB-888987211B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936" y="749173"/>
            <a:ext cx="3475383" cy="1600200"/>
          </a:xfrm>
        </p:spPr>
        <p:txBody>
          <a:bodyPr anchor="ctr">
            <a:normAutofit/>
          </a:bodyPr>
          <a:lstStyle/>
          <a:p>
            <a:r>
              <a:rPr lang="nl-NL" sz="3400">
                <a:solidFill>
                  <a:schemeClr val="bg1"/>
                </a:solidFill>
              </a:rPr>
              <a:t>Lijnsymmetrie</a:t>
            </a:r>
          </a:p>
        </p:txBody>
      </p:sp>
      <p:sp>
        <p:nvSpPr>
          <p:cNvPr id="81" name="Rectangle 22">
            <a:extLst>
              <a:ext uri="{FF2B5EF4-FFF2-40B4-BE49-F238E27FC236}">
                <a16:creationId xmlns:a16="http://schemas.microsoft.com/office/drawing/2014/main" id="{535742DD-1B16-4E9D-B715-0D74B4574A6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314992" y="749173"/>
            <a:ext cx="18288" cy="1600200"/>
          </a:xfrm>
          <a:custGeom>
            <a:avLst/>
            <a:gdLst>
              <a:gd name="connsiteX0" fmla="*/ 0 w 18288"/>
              <a:gd name="connsiteY0" fmla="*/ 0 h 1600200"/>
              <a:gd name="connsiteX1" fmla="*/ 18288 w 18288"/>
              <a:gd name="connsiteY1" fmla="*/ 0 h 1600200"/>
              <a:gd name="connsiteX2" fmla="*/ 18288 w 18288"/>
              <a:gd name="connsiteY2" fmla="*/ 549402 h 1600200"/>
              <a:gd name="connsiteX3" fmla="*/ 18288 w 18288"/>
              <a:gd name="connsiteY3" fmla="*/ 1114806 h 1600200"/>
              <a:gd name="connsiteX4" fmla="*/ 18288 w 18288"/>
              <a:gd name="connsiteY4" fmla="*/ 1600200 h 1600200"/>
              <a:gd name="connsiteX5" fmla="*/ 0 w 18288"/>
              <a:gd name="connsiteY5" fmla="*/ 1600200 h 1600200"/>
              <a:gd name="connsiteX6" fmla="*/ 0 w 18288"/>
              <a:gd name="connsiteY6" fmla="*/ 1066800 h 1600200"/>
              <a:gd name="connsiteX7" fmla="*/ 0 w 18288"/>
              <a:gd name="connsiteY7" fmla="*/ 517398 h 1600200"/>
              <a:gd name="connsiteX8" fmla="*/ 0 w 18288"/>
              <a:gd name="connsiteY8" fmla="*/ 0 h 1600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288" h="1600200" fill="none" extrusionOk="0">
                <a:moveTo>
                  <a:pt x="0" y="0"/>
                </a:moveTo>
                <a:cubicBezTo>
                  <a:pt x="4865" y="374"/>
                  <a:pt x="13608" y="53"/>
                  <a:pt x="18288" y="0"/>
                </a:cubicBezTo>
                <a:cubicBezTo>
                  <a:pt x="23286" y="215154"/>
                  <a:pt x="-6672" y="375145"/>
                  <a:pt x="18288" y="549402"/>
                </a:cubicBezTo>
                <a:cubicBezTo>
                  <a:pt x="43248" y="723659"/>
                  <a:pt x="44414" y="873011"/>
                  <a:pt x="18288" y="1114806"/>
                </a:cubicBezTo>
                <a:cubicBezTo>
                  <a:pt x="-7838" y="1356601"/>
                  <a:pt x="13030" y="1360490"/>
                  <a:pt x="18288" y="1600200"/>
                </a:cubicBezTo>
                <a:cubicBezTo>
                  <a:pt x="10638" y="1600772"/>
                  <a:pt x="4111" y="1599793"/>
                  <a:pt x="0" y="1600200"/>
                </a:cubicBezTo>
                <a:cubicBezTo>
                  <a:pt x="-6890" y="1375807"/>
                  <a:pt x="21339" y="1304563"/>
                  <a:pt x="0" y="1066800"/>
                </a:cubicBezTo>
                <a:cubicBezTo>
                  <a:pt x="-21339" y="829037"/>
                  <a:pt x="-23009" y="689986"/>
                  <a:pt x="0" y="517398"/>
                </a:cubicBezTo>
                <a:cubicBezTo>
                  <a:pt x="23009" y="344810"/>
                  <a:pt x="-9921" y="122345"/>
                  <a:pt x="0" y="0"/>
                </a:cubicBezTo>
                <a:close/>
              </a:path>
              <a:path w="18288" h="1600200" stroke="0" extrusionOk="0">
                <a:moveTo>
                  <a:pt x="0" y="0"/>
                </a:moveTo>
                <a:cubicBezTo>
                  <a:pt x="5341" y="9"/>
                  <a:pt x="11148" y="-611"/>
                  <a:pt x="18288" y="0"/>
                </a:cubicBezTo>
                <a:cubicBezTo>
                  <a:pt x="31387" y="104987"/>
                  <a:pt x="17137" y="300374"/>
                  <a:pt x="18288" y="485394"/>
                </a:cubicBezTo>
                <a:cubicBezTo>
                  <a:pt x="19439" y="670414"/>
                  <a:pt x="37394" y="922400"/>
                  <a:pt x="18288" y="1050798"/>
                </a:cubicBezTo>
                <a:cubicBezTo>
                  <a:pt x="-818" y="1179196"/>
                  <a:pt x="6556" y="1394957"/>
                  <a:pt x="18288" y="1600200"/>
                </a:cubicBezTo>
                <a:cubicBezTo>
                  <a:pt x="12642" y="1600430"/>
                  <a:pt x="3803" y="1599869"/>
                  <a:pt x="0" y="1600200"/>
                </a:cubicBezTo>
                <a:cubicBezTo>
                  <a:pt x="10832" y="1355159"/>
                  <a:pt x="-10163" y="1159269"/>
                  <a:pt x="0" y="1034796"/>
                </a:cubicBezTo>
                <a:cubicBezTo>
                  <a:pt x="10163" y="910323"/>
                  <a:pt x="5178" y="626710"/>
                  <a:pt x="0" y="469392"/>
                </a:cubicBezTo>
                <a:cubicBezTo>
                  <a:pt x="-5178" y="312074"/>
                  <a:pt x="20387" y="137476"/>
                  <a:pt x="0" y="0"/>
                </a:cubicBezTo>
                <a:close/>
              </a:path>
            </a:pathLst>
          </a:custGeom>
          <a:solidFill>
            <a:schemeClr val="bg1"/>
          </a:solidFill>
          <a:ln w="34925">
            <a:solidFill>
              <a:schemeClr val="bg1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63C21671-300F-4462-A36B-A566F25740A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94613" y="749173"/>
            <a:ext cx="6966451" cy="1600200"/>
          </a:xfrm>
        </p:spPr>
        <p:txBody>
          <a:bodyPr anchor="ctr">
            <a:norm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Kun je een lijn trekken en dan aan de ene kant van de lijn precies hetzelfde zien als aan de andere kant van de lijn ?</a:t>
            </a:r>
          </a:p>
        </p:txBody>
      </p:sp>
      <p:pic>
        <p:nvPicPr>
          <p:cNvPr id="1028" name="Picture 4" descr="Verkeersbord SB250 B15c - Voorrang op kruisende zijweg - B serie:  Voorrangsborden - Belgische Verkeersborden">
            <a:extLst>
              <a:ext uri="{FF2B5EF4-FFF2-40B4-BE49-F238E27FC236}">
                <a16:creationId xmlns:a16="http://schemas.microsoft.com/office/drawing/2014/main" id="{5BD92DB0-980D-4729-B082-500ECF910D5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20" t="15000" r="10676" b="15000"/>
          <a:stretch/>
        </p:blipFill>
        <p:spPr bwMode="auto">
          <a:xfrm>
            <a:off x="2257561" y="4157133"/>
            <a:ext cx="2340000" cy="20047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Verkeersbord RVV J37 Let op gevaar Kopen? Bestel hier online!">
            <a:extLst>
              <a:ext uri="{FF2B5EF4-FFF2-40B4-BE49-F238E27FC236}">
                <a16:creationId xmlns:a16="http://schemas.microsoft.com/office/drawing/2014/main" id="{FC5785AF-0C1B-457E-B94E-651485B2FA9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556" b="7259"/>
          <a:stretch/>
        </p:blipFill>
        <p:spPr bwMode="auto">
          <a:xfrm>
            <a:off x="630936" y="2891376"/>
            <a:ext cx="2160000" cy="18399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Audi Logo">
            <a:extLst>
              <a:ext uri="{FF2B5EF4-FFF2-40B4-BE49-F238E27FC236}">
                <a16:creationId xmlns:a16="http://schemas.microsoft.com/office/drawing/2014/main" id="{B27017C9-FF2E-424A-B913-993A01B49DC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 bwMode="auto">
          <a:xfrm>
            <a:off x="4899247" y="2891376"/>
            <a:ext cx="2843784" cy="21234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Mercedes Benz Logo | Evolutie Geschiedenis en Betekenis">
            <a:extLst>
              <a:ext uri="{FF2B5EF4-FFF2-40B4-BE49-F238E27FC236}">
                <a16:creationId xmlns:a16="http://schemas.microsoft.com/office/drawing/2014/main" id="{5CA34C39-A0FD-4619-99A0-7773616E830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710" r="15636"/>
          <a:stretch/>
        </p:blipFill>
        <p:spPr bwMode="auto">
          <a:xfrm>
            <a:off x="8701761" y="3566446"/>
            <a:ext cx="2843784" cy="24364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5" name="Rechte verbindingslijn 4">
            <a:extLst>
              <a:ext uri="{FF2B5EF4-FFF2-40B4-BE49-F238E27FC236}">
                <a16:creationId xmlns:a16="http://schemas.microsoft.com/office/drawing/2014/main" id="{0033EE80-BFFF-480F-8F36-3D85A8CD7418}"/>
              </a:ext>
            </a:extLst>
          </p:cNvPr>
          <p:cNvCxnSpPr>
            <a:stCxn id="1030" idx="0"/>
            <a:endCxn id="1030" idx="2"/>
          </p:cNvCxnSpPr>
          <p:nvPr/>
        </p:nvCxnSpPr>
        <p:spPr>
          <a:xfrm>
            <a:off x="1710936" y="2891376"/>
            <a:ext cx="0" cy="1839996"/>
          </a:xfrm>
          <a:prstGeom prst="line">
            <a:avLst/>
          </a:prstGeom>
          <a:ln w="7620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3" name="Rechte verbindingslijn 12">
            <a:extLst>
              <a:ext uri="{FF2B5EF4-FFF2-40B4-BE49-F238E27FC236}">
                <a16:creationId xmlns:a16="http://schemas.microsoft.com/office/drawing/2014/main" id="{3F153E1B-A5B8-4962-BFBB-39F2EFEAB34D}"/>
              </a:ext>
            </a:extLst>
          </p:cNvPr>
          <p:cNvCxnSpPr/>
          <p:nvPr/>
        </p:nvCxnSpPr>
        <p:spPr>
          <a:xfrm>
            <a:off x="3443047" y="4239534"/>
            <a:ext cx="0" cy="1839996"/>
          </a:xfrm>
          <a:prstGeom prst="line">
            <a:avLst/>
          </a:prstGeom>
          <a:ln w="7620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pic>
        <p:nvPicPr>
          <p:cNvPr id="7" name="Graphic 6" descr="Vinkje">
            <a:extLst>
              <a:ext uri="{FF2B5EF4-FFF2-40B4-BE49-F238E27FC236}">
                <a16:creationId xmlns:a16="http://schemas.microsoft.com/office/drawing/2014/main" id="{8662C565-6545-4AA0-8C41-00C636C074C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445087" y="2992843"/>
            <a:ext cx="914400" cy="914400"/>
          </a:xfrm>
          <a:prstGeom prst="rect">
            <a:avLst/>
          </a:prstGeom>
        </p:spPr>
      </p:pic>
      <p:pic>
        <p:nvPicPr>
          <p:cNvPr id="9" name="Graphic 8" descr="Sluiten">
            <a:extLst>
              <a:ext uri="{FF2B5EF4-FFF2-40B4-BE49-F238E27FC236}">
                <a16:creationId xmlns:a16="http://schemas.microsoft.com/office/drawing/2014/main" id="{31DBAA7B-C230-416A-A639-635CEACA50CE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715335" y="4702332"/>
            <a:ext cx="914400" cy="914400"/>
          </a:xfrm>
          <a:prstGeom prst="rect">
            <a:avLst/>
          </a:prstGeom>
        </p:spPr>
      </p:pic>
      <p:cxnSp>
        <p:nvCxnSpPr>
          <p:cNvPr id="18" name="Rechte verbindingslijn 17">
            <a:extLst>
              <a:ext uri="{FF2B5EF4-FFF2-40B4-BE49-F238E27FC236}">
                <a16:creationId xmlns:a16="http://schemas.microsoft.com/office/drawing/2014/main" id="{06049B5A-D7D3-4E4E-9F19-28A6477CEDBC}"/>
              </a:ext>
            </a:extLst>
          </p:cNvPr>
          <p:cNvCxnSpPr/>
          <p:nvPr/>
        </p:nvCxnSpPr>
        <p:spPr>
          <a:xfrm>
            <a:off x="6327100" y="2891376"/>
            <a:ext cx="0" cy="1839996"/>
          </a:xfrm>
          <a:prstGeom prst="line">
            <a:avLst/>
          </a:prstGeom>
          <a:ln w="7620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9" name="Rechte verbindingslijn 18">
            <a:extLst>
              <a:ext uri="{FF2B5EF4-FFF2-40B4-BE49-F238E27FC236}">
                <a16:creationId xmlns:a16="http://schemas.microsoft.com/office/drawing/2014/main" id="{40DB6926-7092-477A-A6F4-358A18DC3362}"/>
              </a:ext>
            </a:extLst>
          </p:cNvPr>
          <p:cNvCxnSpPr>
            <a:cxnSpLocks/>
            <a:stCxn id="1032" idx="3"/>
            <a:endCxn id="1032" idx="1"/>
          </p:cNvCxnSpPr>
          <p:nvPr/>
        </p:nvCxnSpPr>
        <p:spPr>
          <a:xfrm flipH="1">
            <a:off x="4899247" y="3953105"/>
            <a:ext cx="2843784" cy="0"/>
          </a:xfrm>
          <a:prstGeom prst="line">
            <a:avLst/>
          </a:prstGeom>
          <a:ln w="7620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pic>
        <p:nvPicPr>
          <p:cNvPr id="22" name="Graphic 21" descr="Vinkje">
            <a:extLst>
              <a:ext uri="{FF2B5EF4-FFF2-40B4-BE49-F238E27FC236}">
                <a16:creationId xmlns:a16="http://schemas.microsoft.com/office/drawing/2014/main" id="{5A81B4ED-CA13-410F-BF0D-574F420E754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4453970" y="2774534"/>
            <a:ext cx="914400" cy="914400"/>
          </a:xfrm>
          <a:prstGeom prst="rect">
            <a:avLst/>
          </a:prstGeom>
        </p:spPr>
      </p:pic>
      <p:pic>
        <p:nvPicPr>
          <p:cNvPr id="23" name="Graphic 22" descr="Vinkje">
            <a:extLst>
              <a:ext uri="{FF2B5EF4-FFF2-40B4-BE49-F238E27FC236}">
                <a16:creationId xmlns:a16="http://schemas.microsoft.com/office/drawing/2014/main" id="{ABD6FB03-BC62-4114-A4B5-3A5191DE62A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7620638" y="5088498"/>
            <a:ext cx="914400" cy="914400"/>
          </a:xfrm>
          <a:prstGeom prst="rect">
            <a:avLst/>
          </a:prstGeom>
        </p:spPr>
      </p:pic>
      <p:cxnSp>
        <p:nvCxnSpPr>
          <p:cNvPr id="24" name="Rechte verbindingslijn 23">
            <a:extLst>
              <a:ext uri="{FF2B5EF4-FFF2-40B4-BE49-F238E27FC236}">
                <a16:creationId xmlns:a16="http://schemas.microsoft.com/office/drawing/2014/main" id="{B0DCCA06-D502-4AF5-9B4B-D2FA103E01A4}"/>
              </a:ext>
            </a:extLst>
          </p:cNvPr>
          <p:cNvCxnSpPr>
            <a:cxnSpLocks/>
          </p:cNvCxnSpPr>
          <p:nvPr/>
        </p:nvCxnSpPr>
        <p:spPr>
          <a:xfrm flipH="1">
            <a:off x="10085553" y="3566446"/>
            <a:ext cx="2500" cy="2436452"/>
          </a:xfrm>
          <a:prstGeom prst="line">
            <a:avLst/>
          </a:prstGeom>
          <a:ln w="7620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6" name="Rechte verbindingslijn 25">
            <a:extLst>
              <a:ext uri="{FF2B5EF4-FFF2-40B4-BE49-F238E27FC236}">
                <a16:creationId xmlns:a16="http://schemas.microsoft.com/office/drawing/2014/main" id="{427F73BB-01FD-4A70-8F5E-0A96C2806F87}"/>
              </a:ext>
            </a:extLst>
          </p:cNvPr>
          <p:cNvCxnSpPr>
            <a:cxnSpLocks/>
          </p:cNvCxnSpPr>
          <p:nvPr/>
        </p:nvCxnSpPr>
        <p:spPr>
          <a:xfrm>
            <a:off x="9033791" y="4067175"/>
            <a:ext cx="2093909" cy="1358317"/>
          </a:xfrm>
          <a:prstGeom prst="line">
            <a:avLst/>
          </a:prstGeom>
          <a:ln w="7620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7" name="Rechte verbindingslijn 26">
            <a:extLst>
              <a:ext uri="{FF2B5EF4-FFF2-40B4-BE49-F238E27FC236}">
                <a16:creationId xmlns:a16="http://schemas.microsoft.com/office/drawing/2014/main" id="{3B5426C0-4391-44B6-849E-91D5F5FC69CA}"/>
              </a:ext>
            </a:extLst>
          </p:cNvPr>
          <p:cNvCxnSpPr>
            <a:cxnSpLocks/>
          </p:cNvCxnSpPr>
          <p:nvPr/>
        </p:nvCxnSpPr>
        <p:spPr>
          <a:xfrm flipH="1">
            <a:off x="8995691" y="4147608"/>
            <a:ext cx="2119984" cy="1253067"/>
          </a:xfrm>
          <a:prstGeom prst="line">
            <a:avLst/>
          </a:prstGeom>
          <a:ln w="7620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131627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SketchyVTI">
  <a:themeElements>
    <a:clrScheme name="SketchyVTI">
      <a:dk1>
        <a:sysClr val="windowText" lastClr="000000"/>
      </a:dk1>
      <a:lt1>
        <a:sysClr val="window" lastClr="FFFFFF"/>
      </a:lt1>
      <a:dk2>
        <a:srgbClr val="39302A"/>
      </a:dk2>
      <a:lt2>
        <a:srgbClr val="E5DEDB"/>
      </a:lt2>
      <a:accent1>
        <a:srgbClr val="E4650E"/>
      </a:accent1>
      <a:accent2>
        <a:srgbClr val="00A5AB"/>
      </a:accent2>
      <a:accent3>
        <a:srgbClr val="09963B"/>
      </a:accent3>
      <a:accent4>
        <a:srgbClr val="E64823"/>
      </a:accent4>
      <a:accent5>
        <a:srgbClr val="9C6A6A"/>
      </a:accent5>
      <a:accent6>
        <a:srgbClr val="824F8C"/>
      </a:accent6>
      <a:hlink>
        <a:srgbClr val="2998E3"/>
      </a:hlink>
      <a:folHlink>
        <a:srgbClr val="7F723D"/>
      </a:folHlink>
    </a:clrScheme>
    <a:fontScheme name="Custom 2">
      <a:majorFont>
        <a:latin typeface="Modern Love"/>
        <a:ea typeface=""/>
        <a:cs typeface=""/>
      </a:majorFont>
      <a:minorFont>
        <a:latin typeface="The Han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ketchyVTI" id="{A6D2C935-A6E4-4DD9-BCC5-5AE2504DB8EA}" vid="{F0754072-50B6-4C01-B911-67246C9F58D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388</TotalTime>
  <Words>901</Words>
  <Application>Microsoft Office PowerPoint</Application>
  <PresentationFormat>Breedbeeld</PresentationFormat>
  <Paragraphs>114</Paragraphs>
  <Slides>17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9</vt:i4>
      </vt:variant>
      <vt:variant>
        <vt:lpstr>Thema</vt:lpstr>
      </vt:variant>
      <vt:variant>
        <vt:i4>2</vt:i4>
      </vt:variant>
      <vt:variant>
        <vt:lpstr>Diatitels</vt:lpstr>
      </vt:variant>
      <vt:variant>
        <vt:i4>17</vt:i4>
      </vt:variant>
    </vt:vector>
  </HeadingPairs>
  <TitlesOfParts>
    <vt:vector size="28" baseType="lpstr">
      <vt:lpstr>Arial</vt:lpstr>
      <vt:lpstr>Avenir Next LT Pro</vt:lpstr>
      <vt:lpstr>Calibri</vt:lpstr>
      <vt:lpstr>Calibri Light</vt:lpstr>
      <vt:lpstr>Cambria Math</vt:lpstr>
      <vt:lpstr>Modern Love</vt:lpstr>
      <vt:lpstr>The Hand</vt:lpstr>
      <vt:lpstr>Times New Roman</vt:lpstr>
      <vt:lpstr>Wingdings</vt:lpstr>
      <vt:lpstr>Kantoorthema</vt:lpstr>
      <vt:lpstr>SketchyVTI</vt:lpstr>
      <vt:lpstr>Wiskunde</vt:lpstr>
      <vt:lpstr>Wat gaan we doen ?</vt:lpstr>
      <vt:lpstr>Inleveropdracht</vt:lpstr>
      <vt:lpstr>Opdrachtje       §4.3</vt:lpstr>
      <vt:lpstr>Opdracht 36</vt:lpstr>
      <vt:lpstr>Hoeken berekenen</vt:lpstr>
      <vt:lpstr>Thuiswerk</vt:lpstr>
      <vt:lpstr>Symmetrie          §4.4</vt:lpstr>
      <vt:lpstr>Lijnsymmetrie</vt:lpstr>
      <vt:lpstr>Opdrachtje   Teken met mij mee !  </vt:lpstr>
      <vt:lpstr>Thuiswerk</vt:lpstr>
      <vt:lpstr>Draaisymmetrie §4.5</vt:lpstr>
      <vt:lpstr>Berekenen van kleinste draaihoek</vt:lpstr>
      <vt:lpstr>Puntsymmetrie</vt:lpstr>
      <vt:lpstr>Spiegelen in een punt</vt:lpstr>
      <vt:lpstr>Inleveropdracht</vt:lpstr>
      <vt:lpstr>PowerPoint-presentatie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Wiskunde</dc:title>
  <dc:creator>Nienke Bos</dc:creator>
  <cp:lastModifiedBy>Nienke Bos</cp:lastModifiedBy>
  <cp:revision>13</cp:revision>
  <dcterms:created xsi:type="dcterms:W3CDTF">2021-01-12T10:49:42Z</dcterms:created>
  <dcterms:modified xsi:type="dcterms:W3CDTF">2021-01-14T13:13:19Z</dcterms:modified>
</cp:coreProperties>
</file>