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5" r:id="rId1"/>
    <p:sldMasterId id="2147483777" r:id="rId2"/>
  </p:sldMasterIdLst>
  <p:sldIdLst>
    <p:sldId id="256" r:id="rId3"/>
    <p:sldId id="257" r:id="rId4"/>
    <p:sldId id="259" r:id="rId5"/>
    <p:sldId id="262" r:id="rId6"/>
    <p:sldId id="263" r:id="rId7"/>
    <p:sldId id="261" r:id="rId8"/>
    <p:sldId id="265" r:id="rId9"/>
    <p:sldId id="266" r:id="rId10"/>
    <p:sldId id="264" r:id="rId11"/>
    <p:sldId id="268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F068BF94-F657-4972-8392-B65F57B2E962}">
          <p14:sldIdLst>
            <p14:sldId id="256"/>
            <p14:sldId id="257"/>
            <p14:sldId id="259"/>
            <p14:sldId id="262"/>
            <p14:sldId id="263"/>
            <p14:sldId id="261"/>
            <p14:sldId id="265"/>
            <p14:sldId id="266"/>
            <p14:sldId id="264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136" y="-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sv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svg"/><Relationship Id="rId1" Type="http://schemas.openxmlformats.org/officeDocument/2006/relationships/image" Target="../media/image9.png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10" Type="http://schemas.openxmlformats.org/officeDocument/2006/relationships/image" Target="../media/image18.svg"/><Relationship Id="rId4" Type="http://schemas.openxmlformats.org/officeDocument/2006/relationships/image" Target="../media/image12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coloredtext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dk2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dk2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6E83D3-47E0-4360-914A-E8ADE2C729C4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coloredtext_accent0_3" csCatId="mainScheme" phldr="1"/>
      <dgm:spPr/>
      <dgm:t>
        <a:bodyPr/>
        <a:lstStyle/>
        <a:p>
          <a:endParaRPr lang="en-US"/>
        </a:p>
      </dgm:t>
    </dgm:pt>
    <dgm:pt modelId="{8A395B58-A1A7-4D71-99CC-6E685226FBA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 sz="2800" dirty="0"/>
            <a:t>Niet iedereen heeft het ingeleverd </a:t>
          </a:r>
          <a:r>
            <a:rPr lang="nl-NL" sz="2800" dirty="0">
              <a:sym typeface="Wingdings" panose="05000000000000000000" pitchFamily="2" charset="2"/>
            </a:rPr>
            <a:t></a:t>
          </a:r>
          <a:endParaRPr lang="en-US" sz="2800" dirty="0"/>
        </a:p>
      </dgm:t>
    </dgm:pt>
    <dgm:pt modelId="{6D832404-9554-429F-A0FF-C168CEA60ECF}" type="parTrans" cxnId="{705887F9-F307-4EF0-ABBE-8A940D5966ED}">
      <dgm:prSet/>
      <dgm:spPr/>
      <dgm:t>
        <a:bodyPr/>
        <a:lstStyle/>
        <a:p>
          <a:endParaRPr lang="en-US"/>
        </a:p>
      </dgm:t>
    </dgm:pt>
    <dgm:pt modelId="{CD7133F3-608D-451A-9DF6-3D410E0281B5}" type="sibTrans" cxnId="{705887F9-F307-4EF0-ABBE-8A940D5966ED}">
      <dgm:prSet/>
      <dgm:spPr/>
      <dgm:t>
        <a:bodyPr/>
        <a:lstStyle/>
        <a:p>
          <a:endParaRPr lang="en-US"/>
        </a:p>
      </dgm:t>
    </dgm:pt>
    <dgm:pt modelId="{E0119447-94E1-487B-AFC0-05BD5103B16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Goed gemaakt</a:t>
          </a:r>
          <a:endParaRPr lang="en-US"/>
        </a:p>
      </dgm:t>
    </dgm:pt>
    <dgm:pt modelId="{01F1CE18-B341-4485-BA7D-2BE2444FB8AF}" type="parTrans" cxnId="{F2335437-357B-4B75-8466-9E6139E8B147}">
      <dgm:prSet/>
      <dgm:spPr/>
      <dgm:t>
        <a:bodyPr/>
        <a:lstStyle/>
        <a:p>
          <a:endParaRPr lang="en-US"/>
        </a:p>
      </dgm:t>
    </dgm:pt>
    <dgm:pt modelId="{5C506988-64DD-4840-8655-C682AAD2CDB4}" type="sibTrans" cxnId="{F2335437-357B-4B75-8466-9E6139E8B147}">
      <dgm:prSet/>
      <dgm:spPr/>
      <dgm:t>
        <a:bodyPr/>
        <a:lstStyle/>
        <a:p>
          <a:endParaRPr lang="en-US"/>
        </a:p>
      </dgm:t>
    </dgm:pt>
    <dgm:pt modelId="{37942AC9-B04F-4C93-8131-110F13F9BAE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nl-NL"/>
            <a:t>Morgen nieuwe opdracht</a:t>
          </a:r>
          <a:endParaRPr lang="en-US"/>
        </a:p>
      </dgm:t>
    </dgm:pt>
    <dgm:pt modelId="{58D57DF3-03F2-459E-BAEE-595B15FB6AD2}" type="parTrans" cxnId="{79BAD7B1-931A-46BB-9736-6D9E4F96AD28}">
      <dgm:prSet/>
      <dgm:spPr/>
      <dgm:t>
        <a:bodyPr/>
        <a:lstStyle/>
        <a:p>
          <a:endParaRPr lang="en-US"/>
        </a:p>
      </dgm:t>
    </dgm:pt>
    <dgm:pt modelId="{26802A69-D8D4-4611-B2A4-B7337208F4BF}" type="sibTrans" cxnId="{79BAD7B1-931A-46BB-9736-6D9E4F96AD28}">
      <dgm:prSet/>
      <dgm:spPr/>
      <dgm:t>
        <a:bodyPr/>
        <a:lstStyle/>
        <a:p>
          <a:endParaRPr lang="en-US"/>
        </a:p>
      </dgm:t>
    </dgm:pt>
    <dgm:pt modelId="{B771D3C5-2C30-4494-82B9-970EFCF3131C}" type="pres">
      <dgm:prSet presAssocID="{4B6E83D3-47E0-4360-914A-E8ADE2C729C4}" presName="root" presStyleCnt="0">
        <dgm:presLayoutVars>
          <dgm:dir/>
          <dgm:resizeHandles val="exact"/>
        </dgm:presLayoutVars>
      </dgm:prSet>
      <dgm:spPr/>
    </dgm:pt>
    <dgm:pt modelId="{E0CADC3B-D42E-4F59-97FA-F99FF554F7AA}" type="pres">
      <dgm:prSet presAssocID="{8A395B58-A1A7-4D71-99CC-6E685226FBA3}" presName="compNode" presStyleCnt="0"/>
      <dgm:spPr/>
    </dgm:pt>
    <dgm:pt modelId="{B669FC46-A668-4A5E-95C7-2C14D6C17AE5}" type="pres">
      <dgm:prSet presAssocID="{8A395B58-A1A7-4D71-99CC-6E685226FBA3}" presName="iconBgRect" presStyleLbl="bgShp" presStyleIdx="0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ln/>
      </dgm:spPr>
    </dgm:pt>
    <dgm:pt modelId="{B1A22789-8A67-4408-B0C7-3D44516074B2}" type="pres">
      <dgm:prSet presAssocID="{8A395B58-A1A7-4D71-99CC-6E685226FBA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uilend gezicht zonder opvulling"/>
        </a:ext>
      </dgm:extLst>
    </dgm:pt>
    <dgm:pt modelId="{B1A68E0B-CFF5-4AF2-8470-4F3F833B92C8}" type="pres">
      <dgm:prSet presAssocID="{8A395B58-A1A7-4D71-99CC-6E685226FBA3}" presName="spaceRect" presStyleCnt="0"/>
      <dgm:spPr/>
    </dgm:pt>
    <dgm:pt modelId="{5E760431-B9AD-4C03-AFFD-82E1FD9B59A9}" type="pres">
      <dgm:prSet presAssocID="{8A395B58-A1A7-4D71-99CC-6E685226FBA3}" presName="textRect" presStyleLbl="revTx" presStyleIdx="0" presStyleCnt="3">
        <dgm:presLayoutVars>
          <dgm:chMax val="1"/>
          <dgm:chPref val="1"/>
        </dgm:presLayoutVars>
      </dgm:prSet>
      <dgm:spPr/>
    </dgm:pt>
    <dgm:pt modelId="{BE39A1BC-B1A9-4728-BE74-02241CB88E27}" type="pres">
      <dgm:prSet presAssocID="{CD7133F3-608D-451A-9DF6-3D410E0281B5}" presName="sibTrans" presStyleCnt="0"/>
      <dgm:spPr/>
    </dgm:pt>
    <dgm:pt modelId="{78C3825D-B3C7-4813-88BA-BB29A2D2DB5D}" type="pres">
      <dgm:prSet presAssocID="{E0119447-94E1-487B-AFC0-05BD5103B16B}" presName="compNode" presStyleCnt="0"/>
      <dgm:spPr/>
    </dgm:pt>
    <dgm:pt modelId="{E45A02AC-A459-4761-8F7F-2EC729BA7A8F}" type="pres">
      <dgm:prSet presAssocID="{E0119447-94E1-487B-AFC0-05BD5103B16B}" presName="iconBgRect" presStyleLbl="bgShp" presStyleIdx="1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C2D5B2AB-FA99-4B94-972B-A7AAD4416E42}" type="pres">
      <dgm:prSet presAssocID="{E0119447-94E1-487B-AFC0-05BD5103B16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31862D1E-C7E9-464B-8DE0-0656FF3E13DB}" type="pres">
      <dgm:prSet presAssocID="{E0119447-94E1-487B-AFC0-05BD5103B16B}" presName="spaceRect" presStyleCnt="0"/>
      <dgm:spPr/>
    </dgm:pt>
    <dgm:pt modelId="{6480FF66-CA59-4F6A-8469-4E67EFE4C128}" type="pres">
      <dgm:prSet presAssocID="{E0119447-94E1-487B-AFC0-05BD5103B16B}" presName="textRect" presStyleLbl="revTx" presStyleIdx="1" presStyleCnt="3">
        <dgm:presLayoutVars>
          <dgm:chMax val="1"/>
          <dgm:chPref val="1"/>
        </dgm:presLayoutVars>
      </dgm:prSet>
      <dgm:spPr/>
    </dgm:pt>
    <dgm:pt modelId="{0AEA9378-C177-4C40-9CD4-CBF49078CB29}" type="pres">
      <dgm:prSet presAssocID="{5C506988-64DD-4840-8655-C682AAD2CDB4}" presName="sibTrans" presStyleCnt="0"/>
      <dgm:spPr/>
    </dgm:pt>
    <dgm:pt modelId="{5F79BED9-74D0-4CA3-9751-2266DD0C19FA}" type="pres">
      <dgm:prSet presAssocID="{37942AC9-B04F-4C93-8131-110F13F9BAEB}" presName="compNode" presStyleCnt="0"/>
      <dgm:spPr/>
    </dgm:pt>
    <dgm:pt modelId="{F487FA89-5321-44D6-BDAD-D7CAB1005B8C}" type="pres">
      <dgm:prSet presAssocID="{37942AC9-B04F-4C93-8131-110F13F9BAEB}" presName="iconBgRect" presStyleLbl="bgShp" presStyleIdx="2" presStyleCnt="3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/>
    </dgm:pt>
    <dgm:pt modelId="{2F47723B-F823-4C73-967B-50BD92197B15}" type="pres">
      <dgm:prSet presAssocID="{37942AC9-B04F-4C93-8131-110F13F9BAE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ok"/>
        </a:ext>
      </dgm:extLst>
    </dgm:pt>
    <dgm:pt modelId="{5BFBEFA2-5C0B-4E7D-A242-8DF311D19348}" type="pres">
      <dgm:prSet presAssocID="{37942AC9-B04F-4C93-8131-110F13F9BAEB}" presName="spaceRect" presStyleCnt="0"/>
      <dgm:spPr/>
    </dgm:pt>
    <dgm:pt modelId="{D2B470B3-1838-4FD3-9BFA-B89C76B13AC9}" type="pres">
      <dgm:prSet presAssocID="{37942AC9-B04F-4C93-8131-110F13F9BAE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D649F17-5AF1-4056-B79A-643C32811F86}" type="presOf" srcId="{4B6E83D3-47E0-4360-914A-E8ADE2C729C4}" destId="{B771D3C5-2C30-4494-82B9-970EFCF3131C}" srcOrd="0" destOrd="0" presId="urn:microsoft.com/office/officeart/2018/5/layout/IconCircleLabelList"/>
    <dgm:cxn modelId="{F2335437-357B-4B75-8466-9E6139E8B147}" srcId="{4B6E83D3-47E0-4360-914A-E8ADE2C729C4}" destId="{E0119447-94E1-487B-AFC0-05BD5103B16B}" srcOrd="1" destOrd="0" parTransId="{01F1CE18-B341-4485-BA7D-2BE2444FB8AF}" sibTransId="{5C506988-64DD-4840-8655-C682AAD2CDB4}"/>
    <dgm:cxn modelId="{D973344E-6C10-4A65-B362-0E8425DBC126}" type="presOf" srcId="{8A395B58-A1A7-4D71-99CC-6E685226FBA3}" destId="{5E760431-B9AD-4C03-AFFD-82E1FD9B59A9}" srcOrd="0" destOrd="0" presId="urn:microsoft.com/office/officeart/2018/5/layout/IconCircleLabelList"/>
    <dgm:cxn modelId="{79BAD7B1-931A-46BB-9736-6D9E4F96AD28}" srcId="{4B6E83D3-47E0-4360-914A-E8ADE2C729C4}" destId="{37942AC9-B04F-4C93-8131-110F13F9BAEB}" srcOrd="2" destOrd="0" parTransId="{58D57DF3-03F2-459E-BAEE-595B15FB6AD2}" sibTransId="{26802A69-D8D4-4611-B2A4-B7337208F4BF}"/>
    <dgm:cxn modelId="{35ABA3B6-36E6-44E4-BAF1-96C3197C3884}" type="presOf" srcId="{37942AC9-B04F-4C93-8131-110F13F9BAEB}" destId="{D2B470B3-1838-4FD3-9BFA-B89C76B13AC9}" srcOrd="0" destOrd="0" presId="urn:microsoft.com/office/officeart/2018/5/layout/IconCircleLabelList"/>
    <dgm:cxn modelId="{4E19B5F1-6C09-4E18-A993-7F00E3403A10}" type="presOf" srcId="{E0119447-94E1-487B-AFC0-05BD5103B16B}" destId="{6480FF66-CA59-4F6A-8469-4E67EFE4C128}" srcOrd="0" destOrd="0" presId="urn:microsoft.com/office/officeart/2018/5/layout/IconCircleLabelList"/>
    <dgm:cxn modelId="{705887F9-F307-4EF0-ABBE-8A940D5966ED}" srcId="{4B6E83D3-47E0-4360-914A-E8ADE2C729C4}" destId="{8A395B58-A1A7-4D71-99CC-6E685226FBA3}" srcOrd="0" destOrd="0" parTransId="{6D832404-9554-429F-A0FF-C168CEA60ECF}" sibTransId="{CD7133F3-608D-451A-9DF6-3D410E0281B5}"/>
    <dgm:cxn modelId="{72F218FF-CDAE-4980-854E-832EEA46F29C}" type="presParOf" srcId="{B771D3C5-2C30-4494-82B9-970EFCF3131C}" destId="{E0CADC3B-D42E-4F59-97FA-F99FF554F7AA}" srcOrd="0" destOrd="0" presId="urn:microsoft.com/office/officeart/2018/5/layout/IconCircleLabelList"/>
    <dgm:cxn modelId="{1CD4D07B-D1AE-444A-8601-B1DA9BB28298}" type="presParOf" srcId="{E0CADC3B-D42E-4F59-97FA-F99FF554F7AA}" destId="{B669FC46-A668-4A5E-95C7-2C14D6C17AE5}" srcOrd="0" destOrd="0" presId="urn:microsoft.com/office/officeart/2018/5/layout/IconCircleLabelList"/>
    <dgm:cxn modelId="{064203E2-E062-40D5-884D-FAA6F00E73A1}" type="presParOf" srcId="{E0CADC3B-D42E-4F59-97FA-F99FF554F7AA}" destId="{B1A22789-8A67-4408-B0C7-3D44516074B2}" srcOrd="1" destOrd="0" presId="urn:microsoft.com/office/officeart/2018/5/layout/IconCircleLabelList"/>
    <dgm:cxn modelId="{ADB25EFB-BA69-424F-A4B6-B1C4237BD95B}" type="presParOf" srcId="{E0CADC3B-D42E-4F59-97FA-F99FF554F7AA}" destId="{B1A68E0B-CFF5-4AF2-8470-4F3F833B92C8}" srcOrd="2" destOrd="0" presId="urn:microsoft.com/office/officeart/2018/5/layout/IconCircleLabelList"/>
    <dgm:cxn modelId="{FC0F37A6-5225-432E-B7E6-665545613CEA}" type="presParOf" srcId="{E0CADC3B-D42E-4F59-97FA-F99FF554F7AA}" destId="{5E760431-B9AD-4C03-AFFD-82E1FD9B59A9}" srcOrd="3" destOrd="0" presId="urn:microsoft.com/office/officeart/2018/5/layout/IconCircleLabelList"/>
    <dgm:cxn modelId="{29977372-B22D-45E8-B475-4716AF617873}" type="presParOf" srcId="{B771D3C5-2C30-4494-82B9-970EFCF3131C}" destId="{BE39A1BC-B1A9-4728-BE74-02241CB88E27}" srcOrd="1" destOrd="0" presId="urn:microsoft.com/office/officeart/2018/5/layout/IconCircleLabelList"/>
    <dgm:cxn modelId="{1BEAAD56-513D-45C5-9967-058A60717599}" type="presParOf" srcId="{B771D3C5-2C30-4494-82B9-970EFCF3131C}" destId="{78C3825D-B3C7-4813-88BA-BB29A2D2DB5D}" srcOrd="2" destOrd="0" presId="urn:microsoft.com/office/officeart/2018/5/layout/IconCircleLabelList"/>
    <dgm:cxn modelId="{3BB612A4-77A6-4525-848F-726E0A623BE2}" type="presParOf" srcId="{78C3825D-B3C7-4813-88BA-BB29A2D2DB5D}" destId="{E45A02AC-A459-4761-8F7F-2EC729BA7A8F}" srcOrd="0" destOrd="0" presId="urn:microsoft.com/office/officeart/2018/5/layout/IconCircleLabelList"/>
    <dgm:cxn modelId="{043D8A21-A438-4F45-A73E-816E2B28E047}" type="presParOf" srcId="{78C3825D-B3C7-4813-88BA-BB29A2D2DB5D}" destId="{C2D5B2AB-FA99-4B94-972B-A7AAD4416E42}" srcOrd="1" destOrd="0" presId="urn:microsoft.com/office/officeart/2018/5/layout/IconCircleLabelList"/>
    <dgm:cxn modelId="{9C7FA0B6-DFBD-4C17-AF05-4AB242EB9D7F}" type="presParOf" srcId="{78C3825D-B3C7-4813-88BA-BB29A2D2DB5D}" destId="{31862D1E-C7E9-464B-8DE0-0656FF3E13DB}" srcOrd="2" destOrd="0" presId="urn:microsoft.com/office/officeart/2018/5/layout/IconCircleLabelList"/>
    <dgm:cxn modelId="{61DFF8EF-887B-4459-811A-0DA9EA915E15}" type="presParOf" srcId="{78C3825D-B3C7-4813-88BA-BB29A2D2DB5D}" destId="{6480FF66-CA59-4F6A-8469-4E67EFE4C128}" srcOrd="3" destOrd="0" presId="urn:microsoft.com/office/officeart/2018/5/layout/IconCircleLabelList"/>
    <dgm:cxn modelId="{F0656012-8376-48B8-9880-553B2468B536}" type="presParOf" srcId="{B771D3C5-2C30-4494-82B9-970EFCF3131C}" destId="{0AEA9378-C177-4C40-9CD4-CBF49078CB29}" srcOrd="3" destOrd="0" presId="urn:microsoft.com/office/officeart/2018/5/layout/IconCircleLabelList"/>
    <dgm:cxn modelId="{F987B327-4A02-4FAF-A89A-5B2D7C653E61}" type="presParOf" srcId="{B771D3C5-2C30-4494-82B9-970EFCF3131C}" destId="{5F79BED9-74D0-4CA3-9751-2266DD0C19FA}" srcOrd="4" destOrd="0" presId="urn:microsoft.com/office/officeart/2018/5/layout/IconCircleLabelList"/>
    <dgm:cxn modelId="{242D0EF7-C800-4512-A647-07D163FEEB64}" type="presParOf" srcId="{5F79BED9-74D0-4CA3-9751-2266DD0C19FA}" destId="{F487FA89-5321-44D6-BDAD-D7CAB1005B8C}" srcOrd="0" destOrd="0" presId="urn:microsoft.com/office/officeart/2018/5/layout/IconCircleLabelList"/>
    <dgm:cxn modelId="{DFF11734-A08F-455A-BC5B-F581A803E4AC}" type="presParOf" srcId="{5F79BED9-74D0-4CA3-9751-2266DD0C19FA}" destId="{2F47723B-F823-4C73-967B-50BD92197B15}" srcOrd="1" destOrd="0" presId="urn:microsoft.com/office/officeart/2018/5/layout/IconCircleLabelList"/>
    <dgm:cxn modelId="{1BC651CC-FCE6-4D46-93AB-D930BE81519A}" type="presParOf" srcId="{5F79BED9-74D0-4CA3-9751-2266DD0C19FA}" destId="{5BFBEFA2-5C0B-4E7D-A242-8DF311D19348}" srcOrd="2" destOrd="0" presId="urn:microsoft.com/office/officeart/2018/5/layout/IconCircleLabelList"/>
    <dgm:cxn modelId="{97D43F36-4DD8-4329-97F9-CF6D713F170F}" type="presParOf" srcId="{5F79BED9-74D0-4CA3-9751-2266DD0C19FA}" destId="{D2B470B3-1838-4FD3-9BFA-B89C76B13AC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2552621-63CA-4978-B037-3EC255C9B055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B75CC224-570A-4A97-B837-047CE208A070}">
      <dgm:prSet/>
      <dgm:spPr/>
      <dgm:t>
        <a:bodyPr/>
        <a:lstStyle/>
        <a:p>
          <a:pPr>
            <a:defRPr cap="all"/>
          </a:pPr>
          <a:r>
            <a:rPr lang="nl-NL" dirty="0"/>
            <a:t>Maken opdracht 28, 29, 31 en 32</a:t>
          </a:r>
          <a:endParaRPr lang="en-US" dirty="0"/>
        </a:p>
      </dgm:t>
    </dgm:pt>
    <dgm:pt modelId="{968EF10F-2CF2-4D03-B63F-0B6A1A9414EB}" type="parTrans" cxnId="{BFB51210-1C4B-43E3-9ED9-C5D6EE46B71A}">
      <dgm:prSet/>
      <dgm:spPr/>
      <dgm:t>
        <a:bodyPr/>
        <a:lstStyle/>
        <a:p>
          <a:endParaRPr lang="en-US"/>
        </a:p>
      </dgm:t>
    </dgm:pt>
    <dgm:pt modelId="{26331029-53C1-407A-A3DF-BBC49019BA0F}" type="sibTrans" cxnId="{BFB51210-1C4B-43E3-9ED9-C5D6EE46B71A}">
      <dgm:prSet/>
      <dgm:spPr/>
      <dgm:t>
        <a:bodyPr/>
        <a:lstStyle/>
        <a:p>
          <a:endParaRPr lang="en-US"/>
        </a:p>
      </dgm:t>
    </dgm:pt>
    <dgm:pt modelId="{8E2F264A-137B-4CD9-9363-39969D2C7110}">
      <dgm:prSet/>
      <dgm:spPr/>
      <dgm:t>
        <a:bodyPr/>
        <a:lstStyle/>
        <a:p>
          <a:pPr>
            <a:defRPr cap="all"/>
          </a:pPr>
          <a:r>
            <a:rPr lang="nl-NL" dirty="0"/>
            <a:t>15min de tijd</a:t>
          </a:r>
          <a:endParaRPr lang="en-US" dirty="0"/>
        </a:p>
      </dgm:t>
    </dgm:pt>
    <dgm:pt modelId="{D8631163-3BF7-483A-BD05-78C90C8B372E}" type="parTrans" cxnId="{02E3D6D9-3C66-4CBA-BBD3-B1CB17E9A489}">
      <dgm:prSet/>
      <dgm:spPr/>
      <dgm:t>
        <a:bodyPr/>
        <a:lstStyle/>
        <a:p>
          <a:endParaRPr lang="en-US"/>
        </a:p>
      </dgm:t>
    </dgm:pt>
    <dgm:pt modelId="{FA320FAB-D49C-4F5B-8FE3-6F965875CDB0}" type="sibTrans" cxnId="{02E3D6D9-3C66-4CBA-BBD3-B1CB17E9A489}">
      <dgm:prSet/>
      <dgm:spPr/>
      <dgm:t>
        <a:bodyPr/>
        <a:lstStyle/>
        <a:p>
          <a:endParaRPr lang="en-US"/>
        </a:p>
      </dgm:t>
    </dgm:pt>
    <dgm:pt modelId="{4E6A4BE7-15A3-4BB5-95BF-251FBF64C9F1}">
      <dgm:prSet/>
      <dgm:spPr/>
      <dgm:t>
        <a:bodyPr/>
        <a:lstStyle/>
        <a:p>
          <a:pPr>
            <a:defRPr cap="all"/>
          </a:pPr>
          <a:r>
            <a:rPr lang="nl-NL"/>
            <a:t>Je moet de vergadering verlaten</a:t>
          </a:r>
          <a:endParaRPr lang="en-US"/>
        </a:p>
      </dgm:t>
    </dgm:pt>
    <dgm:pt modelId="{169C7D14-60D7-404B-8E2C-A1E78D5BAE0F}" type="parTrans" cxnId="{D0361C76-07F3-4E77-87AC-4BDCF9976A2E}">
      <dgm:prSet/>
      <dgm:spPr/>
      <dgm:t>
        <a:bodyPr/>
        <a:lstStyle/>
        <a:p>
          <a:endParaRPr lang="en-US"/>
        </a:p>
      </dgm:t>
    </dgm:pt>
    <dgm:pt modelId="{8EDC3FC0-2BC7-48EE-BFB2-0487CA8C2563}" type="sibTrans" cxnId="{D0361C76-07F3-4E77-87AC-4BDCF9976A2E}">
      <dgm:prSet/>
      <dgm:spPr/>
      <dgm:t>
        <a:bodyPr/>
        <a:lstStyle/>
        <a:p>
          <a:endParaRPr lang="en-US"/>
        </a:p>
      </dgm:t>
    </dgm:pt>
    <dgm:pt modelId="{50B57DB8-9F6F-4FF3-A48F-72764C14F538}">
      <dgm:prSet/>
      <dgm:spPr/>
      <dgm:t>
        <a:bodyPr/>
        <a:lstStyle/>
        <a:p>
          <a:pPr>
            <a:defRPr cap="all"/>
          </a:pPr>
          <a:r>
            <a:rPr lang="nl-NL" dirty="0"/>
            <a:t>Heb je een vraag? Kom terug in de vergadering</a:t>
          </a:r>
          <a:endParaRPr lang="en-US" dirty="0"/>
        </a:p>
      </dgm:t>
    </dgm:pt>
    <dgm:pt modelId="{348D3A1F-46FE-4B7E-AA5E-540800AB7643}" type="parTrans" cxnId="{823D8DF5-D063-4D5E-A906-1895371C43F0}">
      <dgm:prSet/>
      <dgm:spPr/>
      <dgm:t>
        <a:bodyPr/>
        <a:lstStyle/>
        <a:p>
          <a:endParaRPr lang="en-US"/>
        </a:p>
      </dgm:t>
    </dgm:pt>
    <dgm:pt modelId="{454F1AFE-904E-4F5F-B1AB-66D9F92C4C6C}" type="sibTrans" cxnId="{823D8DF5-D063-4D5E-A906-1895371C43F0}">
      <dgm:prSet/>
      <dgm:spPr/>
      <dgm:t>
        <a:bodyPr/>
        <a:lstStyle/>
        <a:p>
          <a:endParaRPr lang="en-US"/>
        </a:p>
      </dgm:t>
    </dgm:pt>
    <dgm:pt modelId="{0ADC4A81-9149-4D8A-A112-99376CF92FA7}">
      <dgm:prSet/>
      <dgm:spPr/>
      <dgm:t>
        <a:bodyPr/>
        <a:lstStyle/>
        <a:p>
          <a:pPr>
            <a:defRPr cap="all"/>
          </a:pPr>
          <a:r>
            <a:rPr lang="nl-NL"/>
            <a:t>Ben je klaar ? Rest van de tijd = pauze</a:t>
          </a:r>
          <a:endParaRPr lang="en-US"/>
        </a:p>
      </dgm:t>
    </dgm:pt>
    <dgm:pt modelId="{809856AB-9302-4175-8868-5A4689A44A0F}" type="parTrans" cxnId="{07D58AA5-93C4-416F-8B91-5AE49A63244B}">
      <dgm:prSet/>
      <dgm:spPr/>
      <dgm:t>
        <a:bodyPr/>
        <a:lstStyle/>
        <a:p>
          <a:endParaRPr lang="en-US"/>
        </a:p>
      </dgm:t>
    </dgm:pt>
    <dgm:pt modelId="{157F86EC-479D-492C-A051-C4E862A46B36}" type="sibTrans" cxnId="{07D58AA5-93C4-416F-8B91-5AE49A63244B}">
      <dgm:prSet/>
      <dgm:spPr/>
      <dgm:t>
        <a:bodyPr/>
        <a:lstStyle/>
        <a:p>
          <a:endParaRPr lang="en-US"/>
        </a:p>
      </dgm:t>
    </dgm:pt>
    <dgm:pt modelId="{B39CD69D-5FE9-4CAD-883C-AD496728D242}" type="pres">
      <dgm:prSet presAssocID="{42552621-63CA-4978-B037-3EC255C9B055}" presName="root" presStyleCnt="0">
        <dgm:presLayoutVars>
          <dgm:dir/>
          <dgm:resizeHandles val="exact"/>
        </dgm:presLayoutVars>
      </dgm:prSet>
      <dgm:spPr/>
    </dgm:pt>
    <dgm:pt modelId="{2276DADE-6456-4B5F-B82E-6D66FE0A0B07}" type="pres">
      <dgm:prSet presAssocID="{B75CC224-570A-4A97-B837-047CE208A070}" presName="compNode" presStyleCnt="0"/>
      <dgm:spPr/>
    </dgm:pt>
    <dgm:pt modelId="{B59C19A5-B676-472D-A1E6-99084711756F}" type="pres">
      <dgm:prSet presAssocID="{B75CC224-570A-4A97-B837-047CE208A070}" presName="iconBgRect" presStyleLbl="bgShp" presStyleIdx="0" presStyleCnt="5"/>
      <dgm:spPr/>
    </dgm:pt>
    <dgm:pt modelId="{E5A61021-CD1A-4493-849E-041A5E3B35B9}" type="pres">
      <dgm:prSet presAssocID="{B75CC224-570A-4A97-B837-047CE208A070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ers"/>
        </a:ext>
      </dgm:extLst>
    </dgm:pt>
    <dgm:pt modelId="{5ECDFCEB-30DC-41F2-82D8-1368F7F05910}" type="pres">
      <dgm:prSet presAssocID="{B75CC224-570A-4A97-B837-047CE208A070}" presName="spaceRect" presStyleCnt="0"/>
      <dgm:spPr/>
    </dgm:pt>
    <dgm:pt modelId="{2A28AC5A-F6B3-4D77-8F5A-4C5710179047}" type="pres">
      <dgm:prSet presAssocID="{B75CC224-570A-4A97-B837-047CE208A070}" presName="textRect" presStyleLbl="revTx" presStyleIdx="0" presStyleCnt="5">
        <dgm:presLayoutVars>
          <dgm:chMax val="1"/>
          <dgm:chPref val="1"/>
        </dgm:presLayoutVars>
      </dgm:prSet>
      <dgm:spPr/>
    </dgm:pt>
    <dgm:pt modelId="{552AEB41-50DE-4269-97AF-FA3095F2C4B6}" type="pres">
      <dgm:prSet presAssocID="{26331029-53C1-407A-A3DF-BBC49019BA0F}" presName="sibTrans" presStyleCnt="0"/>
      <dgm:spPr/>
    </dgm:pt>
    <dgm:pt modelId="{0F0758FE-3305-482B-B1E0-2578140E9087}" type="pres">
      <dgm:prSet presAssocID="{8E2F264A-137B-4CD9-9363-39969D2C7110}" presName="compNode" presStyleCnt="0"/>
      <dgm:spPr/>
    </dgm:pt>
    <dgm:pt modelId="{99687912-C040-4CE0-A072-545ED354DC93}" type="pres">
      <dgm:prSet presAssocID="{8E2F264A-137B-4CD9-9363-39969D2C7110}" presName="iconBgRect" presStyleLbl="bgShp" presStyleIdx="1" presStyleCnt="5"/>
      <dgm:spPr/>
    </dgm:pt>
    <dgm:pt modelId="{7434D697-0047-43E1-A949-4651676BAFC1}" type="pres">
      <dgm:prSet presAssocID="{8E2F264A-137B-4CD9-9363-39969D2C711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70D72735-4146-4B61-9989-E3CD7396B5F6}" type="pres">
      <dgm:prSet presAssocID="{8E2F264A-137B-4CD9-9363-39969D2C7110}" presName="spaceRect" presStyleCnt="0"/>
      <dgm:spPr/>
    </dgm:pt>
    <dgm:pt modelId="{AC0C094A-3FA1-4C13-B9D5-5842B026EE15}" type="pres">
      <dgm:prSet presAssocID="{8E2F264A-137B-4CD9-9363-39969D2C7110}" presName="textRect" presStyleLbl="revTx" presStyleIdx="1" presStyleCnt="5">
        <dgm:presLayoutVars>
          <dgm:chMax val="1"/>
          <dgm:chPref val="1"/>
        </dgm:presLayoutVars>
      </dgm:prSet>
      <dgm:spPr/>
    </dgm:pt>
    <dgm:pt modelId="{8F1911C1-739E-4419-96D2-9F90ACA5D08D}" type="pres">
      <dgm:prSet presAssocID="{FA320FAB-D49C-4F5B-8FE3-6F965875CDB0}" presName="sibTrans" presStyleCnt="0"/>
      <dgm:spPr/>
    </dgm:pt>
    <dgm:pt modelId="{CF3FF0BB-FEE5-491F-A01D-8F8AB0B98825}" type="pres">
      <dgm:prSet presAssocID="{4E6A4BE7-15A3-4BB5-95BF-251FBF64C9F1}" presName="compNode" presStyleCnt="0"/>
      <dgm:spPr/>
    </dgm:pt>
    <dgm:pt modelId="{DDB35F8B-9482-468C-B57A-2F8F922EB782}" type="pres">
      <dgm:prSet presAssocID="{4E6A4BE7-15A3-4BB5-95BF-251FBF64C9F1}" presName="iconBgRect" presStyleLbl="bgShp" presStyleIdx="2" presStyleCnt="5"/>
      <dgm:spPr/>
    </dgm:pt>
    <dgm:pt modelId="{7025BA0B-0233-49BC-8162-0DA8C209C8FF}" type="pres">
      <dgm:prSet presAssocID="{4E6A4BE7-15A3-4BB5-95BF-251FBF64C9F1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arschuwing"/>
        </a:ext>
      </dgm:extLst>
    </dgm:pt>
    <dgm:pt modelId="{7FE6274A-5DDF-4F1E-808D-3A73AB9C91EB}" type="pres">
      <dgm:prSet presAssocID="{4E6A4BE7-15A3-4BB5-95BF-251FBF64C9F1}" presName="spaceRect" presStyleCnt="0"/>
      <dgm:spPr/>
    </dgm:pt>
    <dgm:pt modelId="{F80E59F3-A450-412C-8EE8-9A2E3453A217}" type="pres">
      <dgm:prSet presAssocID="{4E6A4BE7-15A3-4BB5-95BF-251FBF64C9F1}" presName="textRect" presStyleLbl="revTx" presStyleIdx="2" presStyleCnt="5">
        <dgm:presLayoutVars>
          <dgm:chMax val="1"/>
          <dgm:chPref val="1"/>
        </dgm:presLayoutVars>
      </dgm:prSet>
      <dgm:spPr/>
    </dgm:pt>
    <dgm:pt modelId="{C7C8DBB1-99DC-4DF2-9257-7523E9DF733E}" type="pres">
      <dgm:prSet presAssocID="{8EDC3FC0-2BC7-48EE-BFB2-0487CA8C2563}" presName="sibTrans" presStyleCnt="0"/>
      <dgm:spPr/>
    </dgm:pt>
    <dgm:pt modelId="{87AFE5ED-396D-4023-B01E-70AAD1511DA7}" type="pres">
      <dgm:prSet presAssocID="{50B57DB8-9F6F-4FF3-A48F-72764C14F538}" presName="compNode" presStyleCnt="0"/>
      <dgm:spPr/>
    </dgm:pt>
    <dgm:pt modelId="{E751696D-CA01-47A5-A80C-D771C34A65E1}" type="pres">
      <dgm:prSet presAssocID="{50B57DB8-9F6F-4FF3-A48F-72764C14F538}" presName="iconBgRect" presStyleLbl="bgShp" presStyleIdx="3" presStyleCnt="5"/>
      <dgm:spPr/>
    </dgm:pt>
    <dgm:pt modelId="{D085416E-DF7C-4BE0-922C-C1E1F1EABAB4}" type="pres">
      <dgm:prSet presAssocID="{50B57DB8-9F6F-4FF3-A48F-72764C14F538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A49FD836-A1D6-4FEC-AB24-A4A23A8E3B88}" type="pres">
      <dgm:prSet presAssocID="{50B57DB8-9F6F-4FF3-A48F-72764C14F538}" presName="spaceRect" presStyleCnt="0"/>
      <dgm:spPr/>
    </dgm:pt>
    <dgm:pt modelId="{159ABEDF-75DC-4CD8-B7B1-0B44404FD7AE}" type="pres">
      <dgm:prSet presAssocID="{50B57DB8-9F6F-4FF3-A48F-72764C14F538}" presName="textRect" presStyleLbl="revTx" presStyleIdx="3" presStyleCnt="5">
        <dgm:presLayoutVars>
          <dgm:chMax val="1"/>
          <dgm:chPref val="1"/>
        </dgm:presLayoutVars>
      </dgm:prSet>
      <dgm:spPr/>
    </dgm:pt>
    <dgm:pt modelId="{FC0D3199-8CA0-4536-B28B-7B587D9B1F46}" type="pres">
      <dgm:prSet presAssocID="{454F1AFE-904E-4F5F-B1AB-66D9F92C4C6C}" presName="sibTrans" presStyleCnt="0"/>
      <dgm:spPr/>
    </dgm:pt>
    <dgm:pt modelId="{2E77744B-EDDA-470A-B9FD-278B594774FD}" type="pres">
      <dgm:prSet presAssocID="{0ADC4A81-9149-4D8A-A112-99376CF92FA7}" presName="compNode" presStyleCnt="0"/>
      <dgm:spPr/>
    </dgm:pt>
    <dgm:pt modelId="{880FCB0D-34C5-4F91-B719-C886DC6C541C}" type="pres">
      <dgm:prSet presAssocID="{0ADC4A81-9149-4D8A-A112-99376CF92FA7}" presName="iconBgRect" presStyleLbl="bgShp" presStyleIdx="4" presStyleCnt="5"/>
      <dgm:spPr/>
    </dgm:pt>
    <dgm:pt modelId="{2A0E2F65-F7C5-410E-97D8-C6FE22E8E529}" type="pres">
      <dgm:prSet presAssocID="{0ADC4A81-9149-4D8A-A112-99376CF92FA7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breken"/>
        </a:ext>
      </dgm:extLst>
    </dgm:pt>
    <dgm:pt modelId="{3FEE2D45-A959-47DF-B8B4-319C5C87F63C}" type="pres">
      <dgm:prSet presAssocID="{0ADC4A81-9149-4D8A-A112-99376CF92FA7}" presName="spaceRect" presStyleCnt="0"/>
      <dgm:spPr/>
    </dgm:pt>
    <dgm:pt modelId="{6C618BEC-620B-4388-A4A8-7B4D1C457B17}" type="pres">
      <dgm:prSet presAssocID="{0ADC4A81-9149-4D8A-A112-99376CF92FA7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FB51210-1C4B-43E3-9ED9-C5D6EE46B71A}" srcId="{42552621-63CA-4978-B037-3EC255C9B055}" destId="{B75CC224-570A-4A97-B837-047CE208A070}" srcOrd="0" destOrd="0" parTransId="{968EF10F-2CF2-4D03-B63F-0B6A1A9414EB}" sibTransId="{26331029-53C1-407A-A3DF-BBC49019BA0F}"/>
    <dgm:cxn modelId="{9C8B2B69-A3D7-483D-A81A-315887F3A7A3}" type="presOf" srcId="{8E2F264A-137B-4CD9-9363-39969D2C7110}" destId="{AC0C094A-3FA1-4C13-B9D5-5842B026EE15}" srcOrd="0" destOrd="0" presId="urn:microsoft.com/office/officeart/2018/5/layout/IconCircleLabelList"/>
    <dgm:cxn modelId="{D0361C76-07F3-4E77-87AC-4BDCF9976A2E}" srcId="{42552621-63CA-4978-B037-3EC255C9B055}" destId="{4E6A4BE7-15A3-4BB5-95BF-251FBF64C9F1}" srcOrd="2" destOrd="0" parTransId="{169C7D14-60D7-404B-8E2C-A1E78D5BAE0F}" sibTransId="{8EDC3FC0-2BC7-48EE-BFB2-0487CA8C2563}"/>
    <dgm:cxn modelId="{D4C6158B-8E59-4824-BC51-562FE603CD63}" type="presOf" srcId="{42552621-63CA-4978-B037-3EC255C9B055}" destId="{B39CD69D-5FE9-4CAD-883C-AD496728D242}" srcOrd="0" destOrd="0" presId="urn:microsoft.com/office/officeart/2018/5/layout/IconCircleLabelList"/>
    <dgm:cxn modelId="{CFE87D9D-B581-46D5-AB2D-FFA959A23DA2}" type="presOf" srcId="{4E6A4BE7-15A3-4BB5-95BF-251FBF64C9F1}" destId="{F80E59F3-A450-412C-8EE8-9A2E3453A217}" srcOrd="0" destOrd="0" presId="urn:microsoft.com/office/officeart/2018/5/layout/IconCircleLabelList"/>
    <dgm:cxn modelId="{07D58AA5-93C4-416F-8B91-5AE49A63244B}" srcId="{42552621-63CA-4978-B037-3EC255C9B055}" destId="{0ADC4A81-9149-4D8A-A112-99376CF92FA7}" srcOrd="4" destOrd="0" parTransId="{809856AB-9302-4175-8868-5A4689A44A0F}" sibTransId="{157F86EC-479D-492C-A051-C4E862A46B36}"/>
    <dgm:cxn modelId="{FA3EA5CE-580B-41AE-849D-5975FDCC629F}" type="presOf" srcId="{50B57DB8-9F6F-4FF3-A48F-72764C14F538}" destId="{159ABEDF-75DC-4CD8-B7B1-0B44404FD7AE}" srcOrd="0" destOrd="0" presId="urn:microsoft.com/office/officeart/2018/5/layout/IconCircleLabelList"/>
    <dgm:cxn modelId="{A4AA64CF-D6BE-45E2-A9DA-6C0A356DE3F5}" type="presOf" srcId="{0ADC4A81-9149-4D8A-A112-99376CF92FA7}" destId="{6C618BEC-620B-4388-A4A8-7B4D1C457B17}" srcOrd="0" destOrd="0" presId="urn:microsoft.com/office/officeart/2018/5/layout/IconCircleLabelList"/>
    <dgm:cxn modelId="{02E3D6D9-3C66-4CBA-BBD3-B1CB17E9A489}" srcId="{42552621-63CA-4978-B037-3EC255C9B055}" destId="{8E2F264A-137B-4CD9-9363-39969D2C7110}" srcOrd="1" destOrd="0" parTransId="{D8631163-3BF7-483A-BD05-78C90C8B372E}" sibTransId="{FA320FAB-D49C-4F5B-8FE3-6F965875CDB0}"/>
    <dgm:cxn modelId="{8EBD09EC-27D9-42E4-A4D6-B7645B43F20A}" type="presOf" srcId="{B75CC224-570A-4A97-B837-047CE208A070}" destId="{2A28AC5A-F6B3-4D77-8F5A-4C5710179047}" srcOrd="0" destOrd="0" presId="urn:microsoft.com/office/officeart/2018/5/layout/IconCircleLabelList"/>
    <dgm:cxn modelId="{823D8DF5-D063-4D5E-A906-1895371C43F0}" srcId="{42552621-63CA-4978-B037-3EC255C9B055}" destId="{50B57DB8-9F6F-4FF3-A48F-72764C14F538}" srcOrd="3" destOrd="0" parTransId="{348D3A1F-46FE-4B7E-AA5E-540800AB7643}" sibTransId="{454F1AFE-904E-4F5F-B1AB-66D9F92C4C6C}"/>
    <dgm:cxn modelId="{D98DBB74-A0DD-465B-A1DA-09DCD8CF9084}" type="presParOf" srcId="{B39CD69D-5FE9-4CAD-883C-AD496728D242}" destId="{2276DADE-6456-4B5F-B82E-6D66FE0A0B07}" srcOrd="0" destOrd="0" presId="urn:microsoft.com/office/officeart/2018/5/layout/IconCircleLabelList"/>
    <dgm:cxn modelId="{6318D48C-8FD1-4270-837E-724006C0C2AC}" type="presParOf" srcId="{2276DADE-6456-4B5F-B82E-6D66FE0A0B07}" destId="{B59C19A5-B676-472D-A1E6-99084711756F}" srcOrd="0" destOrd="0" presId="urn:microsoft.com/office/officeart/2018/5/layout/IconCircleLabelList"/>
    <dgm:cxn modelId="{9C888DA5-FB52-4943-9FDF-9EDBE0658F33}" type="presParOf" srcId="{2276DADE-6456-4B5F-B82E-6D66FE0A0B07}" destId="{E5A61021-CD1A-4493-849E-041A5E3B35B9}" srcOrd="1" destOrd="0" presId="urn:microsoft.com/office/officeart/2018/5/layout/IconCircleLabelList"/>
    <dgm:cxn modelId="{B62CDE61-9E74-492A-92EE-EBE2F4A82DFB}" type="presParOf" srcId="{2276DADE-6456-4B5F-B82E-6D66FE0A0B07}" destId="{5ECDFCEB-30DC-41F2-82D8-1368F7F05910}" srcOrd="2" destOrd="0" presId="urn:microsoft.com/office/officeart/2018/5/layout/IconCircleLabelList"/>
    <dgm:cxn modelId="{85CE2752-92A4-4957-A28E-03F6AA36772F}" type="presParOf" srcId="{2276DADE-6456-4B5F-B82E-6D66FE0A0B07}" destId="{2A28AC5A-F6B3-4D77-8F5A-4C5710179047}" srcOrd="3" destOrd="0" presId="urn:microsoft.com/office/officeart/2018/5/layout/IconCircleLabelList"/>
    <dgm:cxn modelId="{64DC3B54-10E5-456F-9168-DA96190E1902}" type="presParOf" srcId="{B39CD69D-5FE9-4CAD-883C-AD496728D242}" destId="{552AEB41-50DE-4269-97AF-FA3095F2C4B6}" srcOrd="1" destOrd="0" presId="urn:microsoft.com/office/officeart/2018/5/layout/IconCircleLabelList"/>
    <dgm:cxn modelId="{184F2B4D-39A0-455F-8F13-ED2B1E57D3AF}" type="presParOf" srcId="{B39CD69D-5FE9-4CAD-883C-AD496728D242}" destId="{0F0758FE-3305-482B-B1E0-2578140E9087}" srcOrd="2" destOrd="0" presId="urn:microsoft.com/office/officeart/2018/5/layout/IconCircleLabelList"/>
    <dgm:cxn modelId="{9145CB57-35A0-4610-AE6A-4187A4F1BBDC}" type="presParOf" srcId="{0F0758FE-3305-482B-B1E0-2578140E9087}" destId="{99687912-C040-4CE0-A072-545ED354DC93}" srcOrd="0" destOrd="0" presId="urn:microsoft.com/office/officeart/2018/5/layout/IconCircleLabelList"/>
    <dgm:cxn modelId="{FA80AE96-ADD7-46BC-8276-B70DDC06CFE5}" type="presParOf" srcId="{0F0758FE-3305-482B-B1E0-2578140E9087}" destId="{7434D697-0047-43E1-A949-4651676BAFC1}" srcOrd="1" destOrd="0" presId="urn:microsoft.com/office/officeart/2018/5/layout/IconCircleLabelList"/>
    <dgm:cxn modelId="{2DB86C33-58DC-49F7-AF09-B4EFC6A2EA1F}" type="presParOf" srcId="{0F0758FE-3305-482B-B1E0-2578140E9087}" destId="{70D72735-4146-4B61-9989-E3CD7396B5F6}" srcOrd="2" destOrd="0" presId="urn:microsoft.com/office/officeart/2018/5/layout/IconCircleLabelList"/>
    <dgm:cxn modelId="{BF1AEEF5-EA0A-413C-87B8-2194DC2641E0}" type="presParOf" srcId="{0F0758FE-3305-482B-B1E0-2578140E9087}" destId="{AC0C094A-3FA1-4C13-B9D5-5842B026EE15}" srcOrd="3" destOrd="0" presId="urn:microsoft.com/office/officeart/2018/5/layout/IconCircleLabelList"/>
    <dgm:cxn modelId="{468E3859-BF48-4A4B-80A7-1F636BE13B89}" type="presParOf" srcId="{B39CD69D-5FE9-4CAD-883C-AD496728D242}" destId="{8F1911C1-739E-4419-96D2-9F90ACA5D08D}" srcOrd="3" destOrd="0" presId="urn:microsoft.com/office/officeart/2018/5/layout/IconCircleLabelList"/>
    <dgm:cxn modelId="{DAF4D960-4CC7-469A-BEFB-61F77B5061F8}" type="presParOf" srcId="{B39CD69D-5FE9-4CAD-883C-AD496728D242}" destId="{CF3FF0BB-FEE5-491F-A01D-8F8AB0B98825}" srcOrd="4" destOrd="0" presId="urn:microsoft.com/office/officeart/2018/5/layout/IconCircleLabelList"/>
    <dgm:cxn modelId="{4A193C9D-C5DA-496B-B18A-347387DD38AB}" type="presParOf" srcId="{CF3FF0BB-FEE5-491F-A01D-8F8AB0B98825}" destId="{DDB35F8B-9482-468C-B57A-2F8F922EB782}" srcOrd="0" destOrd="0" presId="urn:microsoft.com/office/officeart/2018/5/layout/IconCircleLabelList"/>
    <dgm:cxn modelId="{2B0375F0-21A5-45F6-8245-AE6DA87A63BE}" type="presParOf" srcId="{CF3FF0BB-FEE5-491F-A01D-8F8AB0B98825}" destId="{7025BA0B-0233-49BC-8162-0DA8C209C8FF}" srcOrd="1" destOrd="0" presId="urn:microsoft.com/office/officeart/2018/5/layout/IconCircleLabelList"/>
    <dgm:cxn modelId="{4CE3651C-75A4-436A-A36F-C0B1DCB78C4A}" type="presParOf" srcId="{CF3FF0BB-FEE5-491F-A01D-8F8AB0B98825}" destId="{7FE6274A-5DDF-4F1E-808D-3A73AB9C91EB}" srcOrd="2" destOrd="0" presId="urn:microsoft.com/office/officeart/2018/5/layout/IconCircleLabelList"/>
    <dgm:cxn modelId="{2C743FCD-516D-4D86-AB92-66CCEF33511B}" type="presParOf" srcId="{CF3FF0BB-FEE5-491F-A01D-8F8AB0B98825}" destId="{F80E59F3-A450-412C-8EE8-9A2E3453A217}" srcOrd="3" destOrd="0" presId="urn:microsoft.com/office/officeart/2018/5/layout/IconCircleLabelList"/>
    <dgm:cxn modelId="{6ACDF0E1-4F50-4576-B590-5A3513CC6B11}" type="presParOf" srcId="{B39CD69D-5FE9-4CAD-883C-AD496728D242}" destId="{C7C8DBB1-99DC-4DF2-9257-7523E9DF733E}" srcOrd="5" destOrd="0" presId="urn:microsoft.com/office/officeart/2018/5/layout/IconCircleLabelList"/>
    <dgm:cxn modelId="{9740F2F4-71D6-45DC-AB37-3C12C2100E38}" type="presParOf" srcId="{B39CD69D-5FE9-4CAD-883C-AD496728D242}" destId="{87AFE5ED-396D-4023-B01E-70AAD1511DA7}" srcOrd="6" destOrd="0" presId="urn:microsoft.com/office/officeart/2018/5/layout/IconCircleLabelList"/>
    <dgm:cxn modelId="{862DC80E-FC99-4303-A1F5-F54FEA8E2743}" type="presParOf" srcId="{87AFE5ED-396D-4023-B01E-70AAD1511DA7}" destId="{E751696D-CA01-47A5-A80C-D771C34A65E1}" srcOrd="0" destOrd="0" presId="urn:microsoft.com/office/officeart/2018/5/layout/IconCircleLabelList"/>
    <dgm:cxn modelId="{0C139978-035C-40E2-B4B7-6B598BCE2A12}" type="presParOf" srcId="{87AFE5ED-396D-4023-B01E-70AAD1511DA7}" destId="{D085416E-DF7C-4BE0-922C-C1E1F1EABAB4}" srcOrd="1" destOrd="0" presId="urn:microsoft.com/office/officeart/2018/5/layout/IconCircleLabelList"/>
    <dgm:cxn modelId="{7120C662-51F1-4AFE-8C5F-727A16DED663}" type="presParOf" srcId="{87AFE5ED-396D-4023-B01E-70AAD1511DA7}" destId="{A49FD836-A1D6-4FEC-AB24-A4A23A8E3B88}" srcOrd="2" destOrd="0" presId="urn:microsoft.com/office/officeart/2018/5/layout/IconCircleLabelList"/>
    <dgm:cxn modelId="{00DB52BA-6475-402B-BF0F-A1291662E9FB}" type="presParOf" srcId="{87AFE5ED-396D-4023-B01E-70AAD1511DA7}" destId="{159ABEDF-75DC-4CD8-B7B1-0B44404FD7AE}" srcOrd="3" destOrd="0" presId="urn:microsoft.com/office/officeart/2018/5/layout/IconCircleLabelList"/>
    <dgm:cxn modelId="{FBF23ECD-C780-4BBA-9027-D80D2BAA146E}" type="presParOf" srcId="{B39CD69D-5FE9-4CAD-883C-AD496728D242}" destId="{FC0D3199-8CA0-4536-B28B-7B587D9B1F46}" srcOrd="7" destOrd="0" presId="urn:microsoft.com/office/officeart/2018/5/layout/IconCircleLabelList"/>
    <dgm:cxn modelId="{F32C08DD-E6BA-43E2-B599-5E4FC3EF9E11}" type="presParOf" srcId="{B39CD69D-5FE9-4CAD-883C-AD496728D242}" destId="{2E77744B-EDDA-470A-B9FD-278B594774FD}" srcOrd="8" destOrd="0" presId="urn:microsoft.com/office/officeart/2018/5/layout/IconCircleLabelList"/>
    <dgm:cxn modelId="{81C146D4-4835-4589-94C0-B34B36BD371E}" type="presParOf" srcId="{2E77744B-EDDA-470A-B9FD-278B594774FD}" destId="{880FCB0D-34C5-4F91-B719-C886DC6C541C}" srcOrd="0" destOrd="0" presId="urn:microsoft.com/office/officeart/2018/5/layout/IconCircleLabelList"/>
    <dgm:cxn modelId="{702E0E78-2BEF-4901-BC20-DE6C977F6315}" type="presParOf" srcId="{2E77744B-EDDA-470A-B9FD-278B594774FD}" destId="{2A0E2F65-F7C5-410E-97D8-C6FE22E8E529}" srcOrd="1" destOrd="0" presId="urn:microsoft.com/office/officeart/2018/5/layout/IconCircleLabelList"/>
    <dgm:cxn modelId="{C0E52252-666B-4D9E-9F7F-74548F729660}" type="presParOf" srcId="{2E77744B-EDDA-470A-B9FD-278B594774FD}" destId="{3FEE2D45-A959-47DF-B8B4-319C5C87F63C}" srcOrd="2" destOrd="0" presId="urn:microsoft.com/office/officeart/2018/5/layout/IconCircleLabelList"/>
    <dgm:cxn modelId="{6860B238-D733-4610-99EB-A507AD5B998D}" type="presParOf" srcId="{2E77744B-EDDA-470A-B9FD-278B594774FD}" destId="{6C618BEC-620B-4388-A4A8-7B4D1C457B1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9FC46-A668-4A5E-95C7-2C14D6C17AE5}">
      <dsp:nvSpPr>
        <dsp:cNvPr id="0" name=""/>
        <dsp:cNvSpPr/>
      </dsp:nvSpPr>
      <dsp:spPr>
        <a:xfrm>
          <a:off x="674477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B1A22789-8A67-4408-B0C7-3D44516074B2}">
      <dsp:nvSpPr>
        <dsp:cNvPr id="0" name=""/>
        <dsp:cNvSpPr/>
      </dsp:nvSpPr>
      <dsp:spPr>
        <a:xfrm>
          <a:off x="1076665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60431-B9AD-4C03-AFFD-82E1FD9B59A9}">
      <dsp:nvSpPr>
        <dsp:cNvPr id="0" name=""/>
        <dsp:cNvSpPr/>
      </dsp:nvSpPr>
      <dsp:spPr>
        <a:xfrm>
          <a:off x="71196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800" kern="1200" dirty="0"/>
            <a:t>Niet iedereen heeft het ingeleverd </a:t>
          </a:r>
          <a:r>
            <a:rPr lang="nl-NL" sz="2800" kern="1200" dirty="0">
              <a:sym typeface="Wingdings" panose="05000000000000000000" pitchFamily="2" charset="2"/>
            </a:rPr>
            <a:t></a:t>
          </a:r>
          <a:endParaRPr lang="en-US" sz="2800" kern="1200" dirty="0"/>
        </a:p>
      </dsp:txBody>
      <dsp:txXfrm>
        <a:off x="71196" y="3077712"/>
        <a:ext cx="3093750" cy="855000"/>
      </dsp:txXfrm>
    </dsp:sp>
    <dsp:sp modelId="{E45A02AC-A459-4761-8F7F-2EC729BA7A8F}">
      <dsp:nvSpPr>
        <dsp:cNvPr id="0" name=""/>
        <dsp:cNvSpPr/>
      </dsp:nvSpPr>
      <dsp:spPr>
        <a:xfrm>
          <a:off x="4309634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C2D5B2AB-FA99-4B94-972B-A7AAD4416E42}">
      <dsp:nvSpPr>
        <dsp:cNvPr id="0" name=""/>
        <dsp:cNvSpPr/>
      </dsp:nvSpPr>
      <dsp:spPr>
        <a:xfrm>
          <a:off x="4711821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80FF66-CA59-4F6A-8469-4E67EFE4C128}">
      <dsp:nvSpPr>
        <dsp:cNvPr id="0" name=""/>
        <dsp:cNvSpPr/>
      </dsp:nvSpPr>
      <dsp:spPr>
        <a:xfrm>
          <a:off x="3706353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44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700" kern="1200"/>
            <a:t>Goed gemaakt</a:t>
          </a:r>
          <a:endParaRPr lang="en-US" sz="3700" kern="1200"/>
        </a:p>
      </dsp:txBody>
      <dsp:txXfrm>
        <a:off x="3706353" y="3077712"/>
        <a:ext cx="3093750" cy="855000"/>
      </dsp:txXfrm>
    </dsp:sp>
    <dsp:sp modelId="{F487FA89-5321-44D6-BDAD-D7CAB1005B8C}">
      <dsp:nvSpPr>
        <dsp:cNvPr id="0" name=""/>
        <dsp:cNvSpPr/>
      </dsp:nvSpPr>
      <dsp:spPr>
        <a:xfrm>
          <a:off x="7944790" y="602711"/>
          <a:ext cx="1887187" cy="1887187"/>
        </a:xfrm>
        <a:prstGeom prst="ellipse">
          <a:avLst/>
        </a:prstGeom>
        <a:solidFill>
          <a:schemeClr val="accent1"/>
        </a:solidFill>
        <a:ln w="19050" cap="flat" cmpd="sng" algn="ctr">
          <a:solidFill>
            <a:schemeClr val="lt1"/>
          </a:solidFill>
          <a:prstDash val="solid"/>
          <a:miter lim="800000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</dsp:sp>
    <dsp:sp modelId="{2F47723B-F823-4C73-967B-50BD92197B15}">
      <dsp:nvSpPr>
        <dsp:cNvPr id="0" name=""/>
        <dsp:cNvSpPr/>
      </dsp:nvSpPr>
      <dsp:spPr>
        <a:xfrm>
          <a:off x="8346978" y="1004899"/>
          <a:ext cx="1082812" cy="108281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B470B3-1838-4FD3-9BFA-B89C76B13AC9}">
      <dsp:nvSpPr>
        <dsp:cNvPr id="0" name=""/>
        <dsp:cNvSpPr/>
      </dsp:nvSpPr>
      <dsp:spPr>
        <a:xfrm>
          <a:off x="7341509" y="3077712"/>
          <a:ext cx="3093750" cy="855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44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3700" kern="1200"/>
            <a:t>Morgen nieuwe opdracht</a:t>
          </a:r>
          <a:endParaRPr lang="en-US" sz="3700" kern="1200"/>
        </a:p>
      </dsp:txBody>
      <dsp:txXfrm>
        <a:off x="7341509" y="3077712"/>
        <a:ext cx="3093750" cy="855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9C19A5-B676-472D-A1E6-99084711756F}">
      <dsp:nvSpPr>
        <dsp:cNvPr id="0" name=""/>
        <dsp:cNvSpPr/>
      </dsp:nvSpPr>
      <dsp:spPr>
        <a:xfrm>
          <a:off x="474228" y="1187711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A61021-CD1A-4493-849E-041A5E3B35B9}">
      <dsp:nvSpPr>
        <dsp:cNvPr id="0" name=""/>
        <dsp:cNvSpPr/>
      </dsp:nvSpPr>
      <dsp:spPr>
        <a:xfrm>
          <a:off x="708228" y="1421711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28AC5A-F6B3-4D77-8F5A-4C5710179047}">
      <dsp:nvSpPr>
        <dsp:cNvPr id="0" name=""/>
        <dsp:cNvSpPr/>
      </dsp:nvSpPr>
      <dsp:spPr>
        <a:xfrm>
          <a:off x="123228" y="262771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Maken opdracht 28, 29, 31 en 32</a:t>
          </a:r>
          <a:endParaRPr lang="en-US" sz="2200" kern="1200" dirty="0"/>
        </a:p>
      </dsp:txBody>
      <dsp:txXfrm>
        <a:off x="123228" y="2627711"/>
        <a:ext cx="1800000" cy="720000"/>
      </dsp:txXfrm>
    </dsp:sp>
    <dsp:sp modelId="{99687912-C040-4CE0-A072-545ED354DC93}">
      <dsp:nvSpPr>
        <dsp:cNvPr id="0" name=""/>
        <dsp:cNvSpPr/>
      </dsp:nvSpPr>
      <dsp:spPr>
        <a:xfrm>
          <a:off x="2589228" y="1187711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4D697-0047-43E1-A949-4651676BAFC1}">
      <dsp:nvSpPr>
        <dsp:cNvPr id="0" name=""/>
        <dsp:cNvSpPr/>
      </dsp:nvSpPr>
      <dsp:spPr>
        <a:xfrm>
          <a:off x="2823228" y="1421711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0C094A-3FA1-4C13-B9D5-5842B026EE15}">
      <dsp:nvSpPr>
        <dsp:cNvPr id="0" name=""/>
        <dsp:cNvSpPr/>
      </dsp:nvSpPr>
      <dsp:spPr>
        <a:xfrm>
          <a:off x="2238228" y="262771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15min de tijd</a:t>
          </a:r>
          <a:endParaRPr lang="en-US" sz="2200" kern="1200" dirty="0"/>
        </a:p>
      </dsp:txBody>
      <dsp:txXfrm>
        <a:off x="2238228" y="2627711"/>
        <a:ext cx="1800000" cy="720000"/>
      </dsp:txXfrm>
    </dsp:sp>
    <dsp:sp modelId="{DDB35F8B-9482-468C-B57A-2F8F922EB782}">
      <dsp:nvSpPr>
        <dsp:cNvPr id="0" name=""/>
        <dsp:cNvSpPr/>
      </dsp:nvSpPr>
      <dsp:spPr>
        <a:xfrm>
          <a:off x="4704228" y="1187711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025BA0B-0233-49BC-8162-0DA8C209C8FF}">
      <dsp:nvSpPr>
        <dsp:cNvPr id="0" name=""/>
        <dsp:cNvSpPr/>
      </dsp:nvSpPr>
      <dsp:spPr>
        <a:xfrm>
          <a:off x="4938228" y="1421711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0E59F3-A450-412C-8EE8-9A2E3453A217}">
      <dsp:nvSpPr>
        <dsp:cNvPr id="0" name=""/>
        <dsp:cNvSpPr/>
      </dsp:nvSpPr>
      <dsp:spPr>
        <a:xfrm>
          <a:off x="4353228" y="262771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/>
            <a:t>Je moet de vergadering verlaten</a:t>
          </a:r>
          <a:endParaRPr lang="en-US" sz="2200" kern="1200"/>
        </a:p>
      </dsp:txBody>
      <dsp:txXfrm>
        <a:off x="4353228" y="2627711"/>
        <a:ext cx="1800000" cy="720000"/>
      </dsp:txXfrm>
    </dsp:sp>
    <dsp:sp modelId="{E751696D-CA01-47A5-A80C-D771C34A65E1}">
      <dsp:nvSpPr>
        <dsp:cNvPr id="0" name=""/>
        <dsp:cNvSpPr/>
      </dsp:nvSpPr>
      <dsp:spPr>
        <a:xfrm>
          <a:off x="6819228" y="1187711"/>
          <a:ext cx="1098000" cy="109800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85416E-DF7C-4BE0-922C-C1E1F1EABAB4}">
      <dsp:nvSpPr>
        <dsp:cNvPr id="0" name=""/>
        <dsp:cNvSpPr/>
      </dsp:nvSpPr>
      <dsp:spPr>
        <a:xfrm>
          <a:off x="7053228" y="1421711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9ABEDF-75DC-4CD8-B7B1-0B44404FD7AE}">
      <dsp:nvSpPr>
        <dsp:cNvPr id="0" name=""/>
        <dsp:cNvSpPr/>
      </dsp:nvSpPr>
      <dsp:spPr>
        <a:xfrm>
          <a:off x="6468228" y="262771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 dirty="0"/>
            <a:t>Heb je een vraag? Kom terug in de vergadering</a:t>
          </a:r>
          <a:endParaRPr lang="en-US" sz="2200" kern="1200" dirty="0"/>
        </a:p>
      </dsp:txBody>
      <dsp:txXfrm>
        <a:off x="6468228" y="2627711"/>
        <a:ext cx="1800000" cy="720000"/>
      </dsp:txXfrm>
    </dsp:sp>
    <dsp:sp modelId="{880FCB0D-34C5-4F91-B719-C886DC6C541C}">
      <dsp:nvSpPr>
        <dsp:cNvPr id="0" name=""/>
        <dsp:cNvSpPr/>
      </dsp:nvSpPr>
      <dsp:spPr>
        <a:xfrm>
          <a:off x="8934228" y="1187711"/>
          <a:ext cx="1098000" cy="109800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0E2F65-F7C5-410E-97D8-C6FE22E8E529}">
      <dsp:nvSpPr>
        <dsp:cNvPr id="0" name=""/>
        <dsp:cNvSpPr/>
      </dsp:nvSpPr>
      <dsp:spPr>
        <a:xfrm>
          <a:off x="9168228" y="1421711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618BEC-620B-4388-A4A8-7B4D1C457B17}">
      <dsp:nvSpPr>
        <dsp:cNvPr id="0" name=""/>
        <dsp:cNvSpPr/>
      </dsp:nvSpPr>
      <dsp:spPr>
        <a:xfrm>
          <a:off x="8583228" y="2627711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2200" kern="1200"/>
            <a:t>Ben je klaar ? Rest van de tijd = pauze</a:t>
          </a:r>
          <a:endParaRPr lang="en-US" sz="2200" kern="1200"/>
        </a:p>
      </dsp:txBody>
      <dsp:txXfrm>
        <a:off x="8583228" y="2627711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 descr="Tag=AccentColor&#10;Flavor=Light&#10;Target=FillAndLine">
            <a:extLst>
              <a:ext uri="{FF2B5EF4-FFF2-40B4-BE49-F238E27FC236}">
                <a16:creationId xmlns:a16="http://schemas.microsoft.com/office/drawing/2014/main" id="{DA381740-063A-41A4-836D-85D14980EEF0}"/>
              </a:ext>
            </a:extLst>
          </p:cNvPr>
          <p:cNvSpPr/>
          <p:nvPr/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315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203C46-BAE6-4B92-AFF4-5F4F6B46AB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AD59157-B2A7-4042-BF01-9611641296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7E5A3C8-26E8-4FE6-A9D5-5ECF8266C8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E6E77E5-9A1B-4B2A-B1FD-CE4D4B9FE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587797DD-4A10-4366-96F2-3C684D57A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DA6984-543B-499D-B180-CF5691087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360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5B950-FAE9-4C6E-A8EE-03784DA3C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E67C5FC6-178D-493A-A82F-48DEF4EACD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EDC375AF-278D-41CD-A7FC-DC5E99C873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88F8EC5-8742-4277-87C3-C750AD61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7DFE562-FBFA-4B8F-9CC6-25A074D7F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D2C9359-1D3A-4E68-B9D6-5009C82FD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5857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8D6A40-95FD-4128-B564-8D92644C7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A30F257-8259-4AA1-BB3B-36A3BD68F3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250716E-64B5-4534-92A6-8BFECB97A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94DF2D-6552-407B-828B-AB126FB9D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A86D9F9-9804-46ED-A405-AEF6A771E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47412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23DA780-E47E-47AD-B44C-4F5FEEBBB0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2072AAFF-7FA5-49EA-BB9C-BAC0B515C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EB0C90A-8D8E-462D-BB54-EBB6A3E34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C8384CF-1E06-424A-8F08-00F79E77E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DCB1AF9-8E9D-4676-ACCA-2114419D5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134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1E94D-0973-4B50-967F-EDCD278E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08C12E-B4CC-403C-9335-7AF9B3D17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90EE36-D777-4ADA-BB00-E557F43E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FA4572-39B8-4E62-9658-37BB03E5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11EF15-0DDB-4401-8152-10AE93B4E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570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2FC026-C41E-4FBA-A9D9-CFFD545E8A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9C33798-A618-4DC5-A381-872FF1511E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511CFA-B31A-439C-9CA2-6B2A108AD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25EAFD9-D21B-4A0C-A78A-E9F4BC03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69355A9-FEDA-4041-A19D-A90C3D499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542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1E94D-0973-4B50-967F-EDCD278EE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08C12E-B4CC-403C-9335-7AF9B3D17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890EE36-D777-4ADA-BB00-E557F43EC8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8FA4572-39B8-4E62-9658-37BB03E50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911EF15-0DDB-4401-8152-10AE93B4E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8857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74E95-D1D8-4456-9ED4-D1E886F7C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817FB6D-072E-424A-806A-7D90CE47E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89CA0BC7-15F3-4D1A-927E-8F29157D7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C014EF-C73B-490B-9C9E-E4C07DB8A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A1A307E-7F05-468D-A8E7-254FA649E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24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C03230-5BC4-4A7B-9DBB-2FC046DCA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D9B3D6-9464-40B9-AA3E-67BE7548CD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146B519-9797-4374-AD15-0DF30A7F43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FF6F387-AD50-41B1-8324-6BB8ECBCA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D62A2A6-44C9-4C77-8F64-B5509404F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64855A7-0119-4E86-8F4D-861140C7C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690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C2064B-1D05-4BD8-83BD-09EF601E6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B8BC4CA-111A-4106-8D2C-2A9C6036C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E02B29B-C141-4453-A129-121C1F3CC1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8607D9F-0D1F-41DB-925C-B31BF94B50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65E88357-5A4A-4774-90BA-7B064208C2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0B1769ED-0CD2-4E2C-86FF-61493F34C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2EFA18A-3EA5-4DC5-841D-C9A74D63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47FD9DEB-8033-472D-8FC5-27AF86B7D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909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452649-0835-439A-A85D-721D78F41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E035BE3-09BE-4195-954F-07208B117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3E57AFE0-9A79-4C95-A0B9-7FDBB1292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B7798A4-1194-40AC-AC2E-B39E7BCA3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4355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9F1D52-328F-4D3D-AE8C-B2167B70C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49BDA6D-AE9F-42EB-A5F3-09C5216A8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B429C98-57D0-4C34-A869-0FEAC76C9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278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1/6/2021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411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6" r:id="rId2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ABC387D6-DB45-4CEA-BD96-7165E1084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688126B-E73C-45CC-9E89-78349C577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22B2551-1B54-4A76-8DF0-77D93A6C97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20CF8-3635-4F53-92E6-CCABD12B20FF}" type="datetimeFigureOut">
              <a:rPr lang="nl-NL" smtClean="0"/>
              <a:t>6-1-2021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82B2FB-BC08-4934-8D7F-36934D5B72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9D5592A-0884-4BDE-AF21-076F93290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3C219-13A2-494B-9143-3FDF492B3C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65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livecloud.online/nl/analog-timer?uid=5e583daf6f1ceded0b1799d9ea527279&amp;slide=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657F69E0-C4B0-4BEC-A689-4F8D877F05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8358D9-E884-47FE-8C4A-7DA03071409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</a:blip>
          <a:srcRect r="-1" b="15708"/>
          <a:stretch/>
        </p:blipFill>
        <p:spPr>
          <a:xfrm>
            <a:off x="20" y="10"/>
            <a:ext cx="12188930" cy="685799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9E74690F-471E-4713-9C25-FC7995B54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3063240"/>
          </a:xfrm>
        </p:spPr>
        <p:txBody>
          <a:bodyPr>
            <a:normAutofit/>
          </a:bodyPr>
          <a:lstStyle/>
          <a:p>
            <a:pPr algn="ctr"/>
            <a:r>
              <a:rPr lang="nl-NL" sz="10800"/>
              <a:t>Wiskunde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65FB055-A6CE-432C-A36E-CA1490CF2C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536192"/>
          </a:xfrm>
        </p:spPr>
        <p:txBody>
          <a:bodyPr>
            <a:normAutofit/>
          </a:bodyPr>
          <a:lstStyle/>
          <a:p>
            <a:pPr algn="ctr"/>
            <a:r>
              <a:rPr lang="nl-NL" sz="3200" dirty="0"/>
              <a:t>Hoofdstuk 4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9F6380B4-6A1C-481E-8408-B4E6C75B9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36862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8593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16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689458E-8922-483D-9DA6-D6E0ADE46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393361" cy="1325563"/>
          </a:xfrm>
        </p:spPr>
        <p:txBody>
          <a:bodyPr>
            <a:normAutofit/>
          </a:bodyPr>
          <a:lstStyle/>
          <a:p>
            <a:r>
              <a:rPr lang="nl-NL" sz="4800" dirty="0">
                <a:solidFill>
                  <a:prstClr val="black"/>
                </a:solidFill>
                <a:latin typeface="Modern Love"/>
              </a:rPr>
              <a:t>Evaluatie</a:t>
            </a:r>
            <a:endParaRPr lang="nl-NL" sz="4800" dirty="0"/>
          </a:p>
        </p:txBody>
      </p:sp>
      <p:sp>
        <p:nvSpPr>
          <p:cNvPr id="24" name="Freeform: Shape 18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0361F1-A2AC-45CD-BB43-1D7E5AB658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  <a:buFontTx/>
              <a:buChar char="-"/>
            </a:pPr>
            <a:r>
              <a:rPr lang="nl-NL" sz="3200" dirty="0">
                <a:solidFill>
                  <a:prstClr val="black"/>
                </a:solidFill>
                <a:latin typeface="The Hand"/>
              </a:rPr>
              <a:t>Vul via de link die nu in de chat komt in wat je van de les vond en wat er anders moet </a:t>
            </a:r>
            <a:r>
              <a:rPr lang="nl-NL" sz="3200" dirty="0">
                <a:solidFill>
                  <a:prstClr val="black"/>
                </a:solidFill>
                <a:latin typeface="The Hand"/>
                <a:sym typeface="Wingdings" panose="05000000000000000000" pitchFamily="2" charset="2"/>
              </a:rPr>
              <a:t></a:t>
            </a:r>
            <a:endParaRPr lang="nl-NL" sz="3200" dirty="0">
              <a:solidFill>
                <a:prstClr val="black"/>
              </a:solidFill>
              <a:latin typeface="The Hand"/>
            </a:endParaRPr>
          </a:p>
          <a:p>
            <a:pPr lvl="0">
              <a:lnSpc>
                <a:spcPct val="110000"/>
              </a:lnSpc>
              <a:buFontTx/>
              <a:buChar char="-"/>
            </a:pPr>
            <a:endParaRPr lang="nl-NL" sz="3200" dirty="0">
              <a:solidFill>
                <a:prstClr val="black"/>
              </a:solidFill>
              <a:latin typeface="The Hand"/>
            </a:endParaRPr>
          </a:p>
          <a:p>
            <a:pPr lvl="0">
              <a:lnSpc>
                <a:spcPct val="110000"/>
              </a:lnSpc>
              <a:buFontTx/>
              <a:buChar char="-"/>
            </a:pPr>
            <a:r>
              <a:rPr lang="nl-NL" sz="3200" dirty="0">
                <a:solidFill>
                  <a:prstClr val="black"/>
                </a:solidFill>
                <a:latin typeface="The Hand"/>
              </a:rPr>
              <a:t>Bedankt en tot morgen !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 descr="Groepssucces">
            <a:extLst>
              <a:ext uri="{FF2B5EF4-FFF2-40B4-BE49-F238E27FC236}">
                <a16:creationId xmlns:a16="http://schemas.microsoft.com/office/drawing/2014/main" id="{59AEDE8A-6A03-41AD-964C-BCB5A99876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7887184" y="1216485"/>
            <a:ext cx="3781051" cy="3781051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</p:spPr>
      </p:pic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446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BDD1931-9E86-4402-9A68-33A2D9EF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199" y="1709928"/>
            <a:ext cx="10515600" cy="27432"/>
          </a:xfrm>
          <a:custGeom>
            <a:avLst/>
            <a:gdLst>
              <a:gd name="connsiteX0" fmla="*/ 0 w 10515600"/>
              <a:gd name="connsiteY0" fmla="*/ 0 h 27432"/>
              <a:gd name="connsiteX1" fmla="*/ 446913 w 10515600"/>
              <a:gd name="connsiteY1" fmla="*/ 0 h 27432"/>
              <a:gd name="connsiteX2" fmla="*/ 1104138 w 10515600"/>
              <a:gd name="connsiteY2" fmla="*/ 0 h 27432"/>
              <a:gd name="connsiteX3" fmla="*/ 1866519 w 10515600"/>
              <a:gd name="connsiteY3" fmla="*/ 0 h 27432"/>
              <a:gd name="connsiteX4" fmla="*/ 2208276 w 10515600"/>
              <a:gd name="connsiteY4" fmla="*/ 0 h 27432"/>
              <a:gd name="connsiteX5" fmla="*/ 2550033 w 10515600"/>
              <a:gd name="connsiteY5" fmla="*/ 0 h 27432"/>
              <a:gd name="connsiteX6" fmla="*/ 3417570 w 10515600"/>
              <a:gd name="connsiteY6" fmla="*/ 0 h 27432"/>
              <a:gd name="connsiteX7" fmla="*/ 4074795 w 10515600"/>
              <a:gd name="connsiteY7" fmla="*/ 0 h 27432"/>
              <a:gd name="connsiteX8" fmla="*/ 4416552 w 10515600"/>
              <a:gd name="connsiteY8" fmla="*/ 0 h 27432"/>
              <a:gd name="connsiteX9" fmla="*/ 5073777 w 10515600"/>
              <a:gd name="connsiteY9" fmla="*/ 0 h 27432"/>
              <a:gd name="connsiteX10" fmla="*/ 5941314 w 10515600"/>
              <a:gd name="connsiteY10" fmla="*/ 0 h 27432"/>
              <a:gd name="connsiteX11" fmla="*/ 6493383 w 10515600"/>
              <a:gd name="connsiteY11" fmla="*/ 0 h 27432"/>
              <a:gd name="connsiteX12" fmla="*/ 7045452 w 10515600"/>
              <a:gd name="connsiteY12" fmla="*/ 0 h 27432"/>
              <a:gd name="connsiteX13" fmla="*/ 7702677 w 10515600"/>
              <a:gd name="connsiteY13" fmla="*/ 0 h 27432"/>
              <a:gd name="connsiteX14" fmla="*/ 8465058 w 10515600"/>
              <a:gd name="connsiteY14" fmla="*/ 0 h 27432"/>
              <a:gd name="connsiteX15" fmla="*/ 9227439 w 10515600"/>
              <a:gd name="connsiteY15" fmla="*/ 0 h 27432"/>
              <a:gd name="connsiteX16" fmla="*/ 10515600 w 10515600"/>
              <a:gd name="connsiteY16" fmla="*/ 0 h 27432"/>
              <a:gd name="connsiteX17" fmla="*/ 10515600 w 10515600"/>
              <a:gd name="connsiteY17" fmla="*/ 27432 h 27432"/>
              <a:gd name="connsiteX18" fmla="*/ 10068687 w 10515600"/>
              <a:gd name="connsiteY18" fmla="*/ 27432 h 27432"/>
              <a:gd name="connsiteX19" fmla="*/ 9201150 w 10515600"/>
              <a:gd name="connsiteY19" fmla="*/ 27432 h 27432"/>
              <a:gd name="connsiteX20" fmla="*/ 8543925 w 10515600"/>
              <a:gd name="connsiteY20" fmla="*/ 27432 h 27432"/>
              <a:gd name="connsiteX21" fmla="*/ 8202168 w 10515600"/>
              <a:gd name="connsiteY21" fmla="*/ 27432 h 27432"/>
              <a:gd name="connsiteX22" fmla="*/ 7544943 w 10515600"/>
              <a:gd name="connsiteY22" fmla="*/ 27432 h 27432"/>
              <a:gd name="connsiteX23" fmla="*/ 6992874 w 10515600"/>
              <a:gd name="connsiteY23" fmla="*/ 27432 h 27432"/>
              <a:gd name="connsiteX24" fmla="*/ 6440805 w 10515600"/>
              <a:gd name="connsiteY24" fmla="*/ 27432 h 27432"/>
              <a:gd name="connsiteX25" fmla="*/ 5888736 w 10515600"/>
              <a:gd name="connsiteY25" fmla="*/ 27432 h 27432"/>
              <a:gd name="connsiteX26" fmla="*/ 5336667 w 10515600"/>
              <a:gd name="connsiteY26" fmla="*/ 27432 h 27432"/>
              <a:gd name="connsiteX27" fmla="*/ 4574286 w 10515600"/>
              <a:gd name="connsiteY27" fmla="*/ 27432 h 27432"/>
              <a:gd name="connsiteX28" fmla="*/ 3917061 w 10515600"/>
              <a:gd name="connsiteY28" fmla="*/ 27432 h 27432"/>
              <a:gd name="connsiteX29" fmla="*/ 3575304 w 10515600"/>
              <a:gd name="connsiteY29" fmla="*/ 27432 h 27432"/>
              <a:gd name="connsiteX30" fmla="*/ 3023235 w 10515600"/>
              <a:gd name="connsiteY30" fmla="*/ 27432 h 27432"/>
              <a:gd name="connsiteX31" fmla="*/ 2260854 w 10515600"/>
              <a:gd name="connsiteY31" fmla="*/ 27432 h 27432"/>
              <a:gd name="connsiteX32" fmla="*/ 1813941 w 10515600"/>
              <a:gd name="connsiteY32" fmla="*/ 27432 h 27432"/>
              <a:gd name="connsiteX33" fmla="*/ 946404 w 10515600"/>
              <a:gd name="connsiteY33" fmla="*/ 27432 h 27432"/>
              <a:gd name="connsiteX34" fmla="*/ 0 w 10515600"/>
              <a:gd name="connsiteY34" fmla="*/ 27432 h 27432"/>
              <a:gd name="connsiteX35" fmla="*/ 0 w 10515600"/>
              <a:gd name="connsiteY35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515600" h="27432" fill="none" extrusionOk="0">
                <a:moveTo>
                  <a:pt x="0" y="0"/>
                </a:moveTo>
                <a:cubicBezTo>
                  <a:pt x="119693" y="-14343"/>
                  <a:pt x="253007" y="-7583"/>
                  <a:pt x="446913" y="0"/>
                </a:cubicBezTo>
                <a:cubicBezTo>
                  <a:pt x="640819" y="7583"/>
                  <a:pt x="841419" y="-7067"/>
                  <a:pt x="1104138" y="0"/>
                </a:cubicBezTo>
                <a:cubicBezTo>
                  <a:pt x="1366858" y="7067"/>
                  <a:pt x="1495525" y="1255"/>
                  <a:pt x="1866519" y="0"/>
                </a:cubicBezTo>
                <a:cubicBezTo>
                  <a:pt x="2237513" y="-1255"/>
                  <a:pt x="2043820" y="12003"/>
                  <a:pt x="2208276" y="0"/>
                </a:cubicBezTo>
                <a:cubicBezTo>
                  <a:pt x="2372732" y="-12003"/>
                  <a:pt x="2419452" y="9887"/>
                  <a:pt x="2550033" y="0"/>
                </a:cubicBezTo>
                <a:cubicBezTo>
                  <a:pt x="2680614" y="-9887"/>
                  <a:pt x="3098156" y="3827"/>
                  <a:pt x="3417570" y="0"/>
                </a:cubicBezTo>
                <a:cubicBezTo>
                  <a:pt x="3736984" y="-3827"/>
                  <a:pt x="3916040" y="-6233"/>
                  <a:pt x="4074795" y="0"/>
                </a:cubicBezTo>
                <a:cubicBezTo>
                  <a:pt x="4233551" y="6233"/>
                  <a:pt x="4279253" y="5661"/>
                  <a:pt x="4416552" y="0"/>
                </a:cubicBezTo>
                <a:cubicBezTo>
                  <a:pt x="4553851" y="-5661"/>
                  <a:pt x="4915758" y="26022"/>
                  <a:pt x="5073777" y="0"/>
                </a:cubicBezTo>
                <a:cubicBezTo>
                  <a:pt x="5231797" y="-26022"/>
                  <a:pt x="5612089" y="32230"/>
                  <a:pt x="5941314" y="0"/>
                </a:cubicBezTo>
                <a:cubicBezTo>
                  <a:pt x="6270539" y="-32230"/>
                  <a:pt x="6313600" y="3064"/>
                  <a:pt x="6493383" y="0"/>
                </a:cubicBezTo>
                <a:cubicBezTo>
                  <a:pt x="6673166" y="-3064"/>
                  <a:pt x="6902474" y="-21096"/>
                  <a:pt x="7045452" y="0"/>
                </a:cubicBezTo>
                <a:cubicBezTo>
                  <a:pt x="7188430" y="21096"/>
                  <a:pt x="7478162" y="17386"/>
                  <a:pt x="7702677" y="0"/>
                </a:cubicBezTo>
                <a:cubicBezTo>
                  <a:pt x="7927192" y="-17386"/>
                  <a:pt x="8295683" y="-35143"/>
                  <a:pt x="8465058" y="0"/>
                </a:cubicBezTo>
                <a:cubicBezTo>
                  <a:pt x="8634433" y="35143"/>
                  <a:pt x="8927835" y="4103"/>
                  <a:pt x="9227439" y="0"/>
                </a:cubicBezTo>
                <a:cubicBezTo>
                  <a:pt x="9527043" y="-4103"/>
                  <a:pt x="10105355" y="-17535"/>
                  <a:pt x="10515600" y="0"/>
                </a:cubicBezTo>
                <a:cubicBezTo>
                  <a:pt x="10515789" y="12323"/>
                  <a:pt x="10515633" y="14639"/>
                  <a:pt x="10515600" y="27432"/>
                </a:cubicBezTo>
                <a:cubicBezTo>
                  <a:pt x="10343646" y="15282"/>
                  <a:pt x="10223667" y="31057"/>
                  <a:pt x="10068687" y="27432"/>
                </a:cubicBezTo>
                <a:cubicBezTo>
                  <a:pt x="9913707" y="23807"/>
                  <a:pt x="9512455" y="4101"/>
                  <a:pt x="9201150" y="27432"/>
                </a:cubicBezTo>
                <a:cubicBezTo>
                  <a:pt x="8889845" y="50763"/>
                  <a:pt x="8866277" y="3158"/>
                  <a:pt x="8543925" y="27432"/>
                </a:cubicBezTo>
                <a:cubicBezTo>
                  <a:pt x="8221573" y="51706"/>
                  <a:pt x="8288348" y="37286"/>
                  <a:pt x="8202168" y="27432"/>
                </a:cubicBezTo>
                <a:cubicBezTo>
                  <a:pt x="8115988" y="17578"/>
                  <a:pt x="7797033" y="6631"/>
                  <a:pt x="7544943" y="27432"/>
                </a:cubicBezTo>
                <a:cubicBezTo>
                  <a:pt x="7292854" y="48233"/>
                  <a:pt x="7108060" y="41767"/>
                  <a:pt x="6992874" y="27432"/>
                </a:cubicBezTo>
                <a:cubicBezTo>
                  <a:pt x="6877688" y="13097"/>
                  <a:pt x="6668930" y="7947"/>
                  <a:pt x="6440805" y="27432"/>
                </a:cubicBezTo>
                <a:cubicBezTo>
                  <a:pt x="6212680" y="46917"/>
                  <a:pt x="6027476" y="35225"/>
                  <a:pt x="5888736" y="27432"/>
                </a:cubicBezTo>
                <a:cubicBezTo>
                  <a:pt x="5749996" y="19639"/>
                  <a:pt x="5574559" y="43627"/>
                  <a:pt x="5336667" y="27432"/>
                </a:cubicBezTo>
                <a:cubicBezTo>
                  <a:pt x="5098775" y="11237"/>
                  <a:pt x="4837534" y="41882"/>
                  <a:pt x="4574286" y="27432"/>
                </a:cubicBezTo>
                <a:cubicBezTo>
                  <a:pt x="4311038" y="12982"/>
                  <a:pt x="4126419" y="26678"/>
                  <a:pt x="3917061" y="27432"/>
                </a:cubicBezTo>
                <a:cubicBezTo>
                  <a:pt x="3707704" y="28186"/>
                  <a:pt x="3657291" y="40087"/>
                  <a:pt x="3575304" y="27432"/>
                </a:cubicBezTo>
                <a:cubicBezTo>
                  <a:pt x="3493317" y="14777"/>
                  <a:pt x="3185226" y="45867"/>
                  <a:pt x="3023235" y="27432"/>
                </a:cubicBezTo>
                <a:cubicBezTo>
                  <a:pt x="2861244" y="8997"/>
                  <a:pt x="2597085" y="35801"/>
                  <a:pt x="2260854" y="27432"/>
                </a:cubicBezTo>
                <a:cubicBezTo>
                  <a:pt x="1924623" y="19063"/>
                  <a:pt x="1996678" y="15705"/>
                  <a:pt x="1813941" y="27432"/>
                </a:cubicBezTo>
                <a:cubicBezTo>
                  <a:pt x="1631204" y="39159"/>
                  <a:pt x="1187542" y="49167"/>
                  <a:pt x="946404" y="27432"/>
                </a:cubicBezTo>
                <a:cubicBezTo>
                  <a:pt x="705266" y="5697"/>
                  <a:pt x="404743" y="28229"/>
                  <a:pt x="0" y="27432"/>
                </a:cubicBezTo>
                <a:cubicBezTo>
                  <a:pt x="244" y="15297"/>
                  <a:pt x="645" y="7129"/>
                  <a:pt x="0" y="0"/>
                </a:cubicBezTo>
                <a:close/>
              </a:path>
              <a:path w="10515600" h="27432" stroke="0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15650" y="5798"/>
                  <a:pt x="10515903" y="19375"/>
                  <a:pt x="10515600" y="27432"/>
                </a:cubicBezTo>
                <a:cubicBezTo>
                  <a:pt x="10304538" y="42307"/>
                  <a:pt x="10069280" y="3335"/>
                  <a:pt x="9753219" y="27432"/>
                </a:cubicBezTo>
                <a:cubicBezTo>
                  <a:pt x="9437158" y="51529"/>
                  <a:pt x="9488415" y="23852"/>
                  <a:pt x="9411462" y="27432"/>
                </a:cubicBezTo>
                <a:cubicBezTo>
                  <a:pt x="9334509" y="31012"/>
                  <a:pt x="9183755" y="44107"/>
                  <a:pt x="8964549" y="27432"/>
                </a:cubicBezTo>
                <a:cubicBezTo>
                  <a:pt x="8745343" y="10757"/>
                  <a:pt x="8279150" y="61693"/>
                  <a:pt x="8097012" y="27432"/>
                </a:cubicBezTo>
                <a:cubicBezTo>
                  <a:pt x="7914874" y="-6829"/>
                  <a:pt x="7608717" y="59556"/>
                  <a:pt x="7439787" y="27432"/>
                </a:cubicBezTo>
                <a:cubicBezTo>
                  <a:pt x="7270858" y="-4692"/>
                  <a:pt x="7154492" y="27026"/>
                  <a:pt x="6992874" y="27432"/>
                </a:cubicBezTo>
                <a:cubicBezTo>
                  <a:pt x="6831256" y="27838"/>
                  <a:pt x="6536817" y="51174"/>
                  <a:pt x="6335649" y="27432"/>
                </a:cubicBezTo>
                <a:cubicBezTo>
                  <a:pt x="6134481" y="3690"/>
                  <a:pt x="6097824" y="11070"/>
                  <a:pt x="5993892" y="27432"/>
                </a:cubicBezTo>
                <a:cubicBezTo>
                  <a:pt x="5889960" y="43794"/>
                  <a:pt x="5793821" y="34098"/>
                  <a:pt x="5652135" y="27432"/>
                </a:cubicBezTo>
                <a:cubicBezTo>
                  <a:pt x="5510449" y="20766"/>
                  <a:pt x="5168382" y="-3650"/>
                  <a:pt x="4994910" y="27432"/>
                </a:cubicBezTo>
                <a:cubicBezTo>
                  <a:pt x="4821439" y="58514"/>
                  <a:pt x="4653937" y="21362"/>
                  <a:pt x="4547997" y="27432"/>
                </a:cubicBezTo>
                <a:cubicBezTo>
                  <a:pt x="4442057" y="33502"/>
                  <a:pt x="4153363" y="33024"/>
                  <a:pt x="3785616" y="27432"/>
                </a:cubicBezTo>
                <a:cubicBezTo>
                  <a:pt x="3417869" y="21840"/>
                  <a:pt x="3544908" y="29840"/>
                  <a:pt x="3338703" y="27432"/>
                </a:cubicBezTo>
                <a:cubicBezTo>
                  <a:pt x="3132498" y="25024"/>
                  <a:pt x="2782152" y="45947"/>
                  <a:pt x="2576322" y="27432"/>
                </a:cubicBezTo>
                <a:cubicBezTo>
                  <a:pt x="2370492" y="8917"/>
                  <a:pt x="2347214" y="14129"/>
                  <a:pt x="2234565" y="27432"/>
                </a:cubicBezTo>
                <a:cubicBezTo>
                  <a:pt x="2121916" y="40735"/>
                  <a:pt x="1785921" y="49081"/>
                  <a:pt x="1472184" y="27432"/>
                </a:cubicBezTo>
                <a:cubicBezTo>
                  <a:pt x="1158447" y="5783"/>
                  <a:pt x="1203910" y="37937"/>
                  <a:pt x="1025271" y="27432"/>
                </a:cubicBezTo>
                <a:cubicBezTo>
                  <a:pt x="846632" y="16927"/>
                  <a:pt x="846577" y="17996"/>
                  <a:pt x="683514" y="27432"/>
                </a:cubicBezTo>
                <a:cubicBezTo>
                  <a:pt x="520451" y="36868"/>
                  <a:pt x="320799" y="46677"/>
                  <a:pt x="0" y="27432"/>
                </a:cubicBezTo>
                <a:cubicBezTo>
                  <a:pt x="-510" y="19859"/>
                  <a:pt x="-1106" y="11474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ED4F3F-5C71-4163-81CC-4A470B1CCD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6" y="673770"/>
            <a:ext cx="3644489" cy="2414488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600">
                <a:solidFill>
                  <a:schemeClr val="bg1"/>
                </a:solidFill>
              </a:rPr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F910D6-E0FC-4778-8BCA-55BB8FF239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5999" y="882315"/>
            <a:ext cx="5254754" cy="5294647"/>
          </a:xfrm>
        </p:spPr>
        <p:txBody>
          <a:bodyPr vert="horz" lIns="91440" tIns="45720" rIns="91440" bIns="45720" rtlCol="0">
            <a:normAutofit/>
          </a:bodyPr>
          <a:lstStyle/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Inleveropdracht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Hoeken</a:t>
            </a:r>
            <a:r>
              <a:rPr lang="en-US" sz="3600" dirty="0"/>
              <a:t> </a:t>
            </a:r>
            <a:r>
              <a:rPr lang="en-US" sz="3600" dirty="0" err="1"/>
              <a:t>tekenen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Driehoeken</a:t>
            </a:r>
            <a:r>
              <a:rPr lang="en-US" sz="3600" dirty="0"/>
              <a:t> </a:t>
            </a:r>
            <a:r>
              <a:rPr lang="en-US" sz="3600" dirty="0" err="1"/>
              <a:t>tekenen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Overstaande</a:t>
            </a:r>
            <a:r>
              <a:rPr lang="en-US" sz="3600" dirty="0"/>
              <a:t> </a:t>
            </a:r>
            <a:r>
              <a:rPr lang="en-US" sz="3600" dirty="0" err="1"/>
              <a:t>hoeken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Hoeken</a:t>
            </a:r>
            <a:r>
              <a:rPr lang="en-US" sz="3600" dirty="0"/>
              <a:t> </a:t>
            </a:r>
            <a:r>
              <a:rPr lang="en-US" sz="3600" dirty="0" err="1"/>
              <a:t>berekenen</a:t>
            </a:r>
            <a:endParaRPr lang="en-US" sz="3600" dirty="0"/>
          </a:p>
          <a:p>
            <a:pPr marL="457200" indent="-228600">
              <a:buFont typeface="Arial" panose="020B0604020202020204" pitchFamily="34" charset="0"/>
              <a:buChar char="•"/>
            </a:pPr>
            <a:r>
              <a:rPr lang="en-US" sz="3600" dirty="0" err="1"/>
              <a:t>Thuiswerk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34186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C10836-401A-4EC3-958A-52DBC8717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3"/>
            <a:ext cx="10509504" cy="1332231"/>
          </a:xfrm>
        </p:spPr>
        <p:txBody>
          <a:bodyPr anchor="ctr">
            <a:normAutofit/>
          </a:bodyPr>
          <a:lstStyle/>
          <a:p>
            <a:r>
              <a:rPr lang="nl-NL" dirty="0"/>
              <a:t>Inleveropdracht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DC3BDA4-5AD4-4D02-A6CC-CC2AD9B78D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9231935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3823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7">
            <a:extLst>
              <a:ext uri="{FF2B5EF4-FFF2-40B4-BE49-F238E27FC236}">
                <a16:creationId xmlns:a16="http://schemas.microsoft.com/office/drawing/2014/main" id="{C05CBC3C-2E5A-4839-8B9B-2E5A6ADF0F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9">
            <a:extLst>
              <a:ext uri="{FF2B5EF4-FFF2-40B4-BE49-F238E27FC236}">
                <a16:creationId xmlns:a16="http://schemas.microsoft.com/office/drawing/2014/main" id="{827FF362-FC97-4BF5-949B-D4ADFA26E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8888549">
            <a:off x="-1059473" y="-1108988"/>
            <a:ext cx="7179830" cy="5226565"/>
          </a:xfrm>
          <a:custGeom>
            <a:avLst/>
            <a:gdLst>
              <a:gd name="connsiteX0" fmla="*/ 5217841 w 7179830"/>
              <a:gd name="connsiteY0" fmla="*/ 464824 h 5226565"/>
              <a:gd name="connsiteX1" fmla="*/ 5222490 w 7179830"/>
              <a:gd name="connsiteY1" fmla="*/ 464289 h 5226565"/>
              <a:gd name="connsiteX2" fmla="*/ 5216768 w 7179830"/>
              <a:gd name="connsiteY2" fmla="*/ 463394 h 5226565"/>
              <a:gd name="connsiteX3" fmla="*/ 5217841 w 7179830"/>
              <a:gd name="connsiteY3" fmla="*/ 464824 h 5226565"/>
              <a:gd name="connsiteX4" fmla="*/ 4945201 w 7179830"/>
              <a:gd name="connsiteY4" fmla="*/ 5226565 h 5226565"/>
              <a:gd name="connsiteX5" fmla="*/ 140449 w 7179830"/>
              <a:gd name="connsiteY5" fmla="*/ 2240811 h 5226565"/>
              <a:gd name="connsiteX6" fmla="*/ 232913 w 7179830"/>
              <a:gd name="connsiteY6" fmla="*/ 2052782 h 5226565"/>
              <a:gd name="connsiteX7" fmla="*/ 375714 w 7179830"/>
              <a:gd name="connsiteY7" fmla="*/ 1803205 h 5226565"/>
              <a:gd name="connsiteX8" fmla="*/ 1512756 w 7179830"/>
              <a:gd name="connsiteY8" fmla="*/ 638448 h 5226565"/>
              <a:gd name="connsiteX9" fmla="*/ 2902095 w 7179830"/>
              <a:gd name="connsiteY9" fmla="*/ 120440 h 5226565"/>
              <a:gd name="connsiteX10" fmla="*/ 2848453 w 7179830"/>
              <a:gd name="connsiteY10" fmla="*/ 125626 h 5226565"/>
              <a:gd name="connsiteX11" fmla="*/ 1837830 w 7179830"/>
              <a:gd name="connsiteY11" fmla="*/ 426203 h 5226565"/>
              <a:gd name="connsiteX12" fmla="*/ 214608 w 7179830"/>
              <a:gd name="connsiteY12" fmla="*/ 1882239 h 5226565"/>
              <a:gd name="connsiteX13" fmla="*/ 91317 w 7179830"/>
              <a:gd name="connsiteY13" fmla="*/ 2123701 h 5226565"/>
              <a:gd name="connsiteX14" fmla="*/ 64092 w 7179830"/>
              <a:gd name="connsiteY14" fmla="*/ 2193361 h 5226565"/>
              <a:gd name="connsiteX15" fmla="*/ 0 w 7179830"/>
              <a:gd name="connsiteY15" fmla="*/ 2153533 h 5226565"/>
              <a:gd name="connsiteX16" fmla="*/ 42834 w 7179830"/>
              <a:gd name="connsiteY16" fmla="*/ 2047277 h 5226565"/>
              <a:gd name="connsiteX17" fmla="*/ 923582 w 7179830"/>
              <a:gd name="connsiteY17" fmla="*/ 915600 h 5226565"/>
              <a:gd name="connsiteX18" fmla="*/ 2686989 w 7179830"/>
              <a:gd name="connsiteY18" fmla="*/ 73950 h 5226565"/>
              <a:gd name="connsiteX19" fmla="*/ 3059983 w 7179830"/>
              <a:gd name="connsiteY19" fmla="*/ 20308 h 5226565"/>
              <a:gd name="connsiteX20" fmla="*/ 3454435 w 7179830"/>
              <a:gd name="connsiteY20" fmla="*/ 1176 h 5226565"/>
              <a:gd name="connsiteX21" fmla="*/ 3923806 w 7179830"/>
              <a:gd name="connsiteY21" fmla="*/ 49990 h 5226565"/>
              <a:gd name="connsiteX22" fmla="*/ 5350874 w 7179830"/>
              <a:gd name="connsiteY22" fmla="*/ 426917 h 5226565"/>
              <a:gd name="connsiteX23" fmla="*/ 6607360 w 7179830"/>
              <a:gd name="connsiteY23" fmla="*/ 1075097 h 5226565"/>
              <a:gd name="connsiteX24" fmla="*/ 7110534 w 7179830"/>
              <a:gd name="connsiteY24" fmla="*/ 1541421 h 5226565"/>
              <a:gd name="connsiteX25" fmla="*/ 7179830 w 7179830"/>
              <a:gd name="connsiteY25" fmla="*/ 1630542 h 5226565"/>
              <a:gd name="connsiteX26" fmla="*/ 7136295 w 7179830"/>
              <a:gd name="connsiteY26" fmla="*/ 1700600 h 5226565"/>
              <a:gd name="connsiteX27" fmla="*/ 7131140 w 7179830"/>
              <a:gd name="connsiteY27" fmla="*/ 1693045 h 5226565"/>
              <a:gd name="connsiteX28" fmla="*/ 6577499 w 7179830"/>
              <a:gd name="connsiteY28" fmla="*/ 1148230 h 5226565"/>
              <a:gd name="connsiteX29" fmla="*/ 5494816 w 7179830"/>
              <a:gd name="connsiteY29" fmla="*/ 563527 h 5226565"/>
              <a:gd name="connsiteX30" fmla="*/ 5366967 w 7179830"/>
              <a:gd name="connsiteY30" fmla="*/ 514176 h 5226565"/>
              <a:gd name="connsiteX31" fmla="*/ 5244661 w 7179830"/>
              <a:gd name="connsiteY31" fmla="*/ 470725 h 5226565"/>
              <a:gd name="connsiteX32" fmla="*/ 5904822 w 7179830"/>
              <a:gd name="connsiteY32" fmla="*/ 815468 h 5226565"/>
              <a:gd name="connsiteX33" fmla="*/ 7015222 w 7179830"/>
              <a:gd name="connsiteY33" fmla="*/ 1815185 h 5226565"/>
              <a:gd name="connsiteX34" fmla="*/ 7040454 w 7179830"/>
              <a:gd name="connsiteY34" fmla="*/ 1854830 h 5226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7179830" h="5226565">
                <a:moveTo>
                  <a:pt x="5217841" y="464824"/>
                </a:moveTo>
                <a:lnTo>
                  <a:pt x="5222490" y="464289"/>
                </a:lnTo>
                <a:lnTo>
                  <a:pt x="5216768" y="463394"/>
                </a:lnTo>
                <a:cubicBezTo>
                  <a:pt x="5216768" y="463394"/>
                  <a:pt x="5216768" y="464646"/>
                  <a:pt x="5217841" y="464824"/>
                </a:cubicBezTo>
                <a:close/>
                <a:moveTo>
                  <a:pt x="4945201" y="5226565"/>
                </a:moveTo>
                <a:lnTo>
                  <a:pt x="140449" y="2240811"/>
                </a:lnTo>
                <a:lnTo>
                  <a:pt x="232913" y="2052782"/>
                </a:lnTo>
                <a:cubicBezTo>
                  <a:pt x="277693" y="1968290"/>
                  <a:pt x="325201" y="1885054"/>
                  <a:pt x="375714" y="1803205"/>
                </a:cubicBezTo>
                <a:cubicBezTo>
                  <a:pt x="667528" y="1329721"/>
                  <a:pt x="1039629" y="935091"/>
                  <a:pt x="1512756" y="638448"/>
                </a:cubicBezTo>
                <a:cubicBezTo>
                  <a:pt x="1939392" y="370950"/>
                  <a:pt x="2405724" y="210560"/>
                  <a:pt x="2902095" y="120440"/>
                </a:cubicBezTo>
                <a:cubicBezTo>
                  <a:pt x="2884054" y="118134"/>
                  <a:pt x="2865727" y="119904"/>
                  <a:pt x="2848453" y="125626"/>
                </a:cubicBezTo>
                <a:cubicBezTo>
                  <a:pt x="2498704" y="175943"/>
                  <a:pt x="2158217" y="277201"/>
                  <a:pt x="1837830" y="426203"/>
                </a:cubicBezTo>
                <a:cubicBezTo>
                  <a:pt x="1147094" y="744660"/>
                  <a:pt x="593502" y="1217071"/>
                  <a:pt x="214608" y="1882239"/>
                </a:cubicBezTo>
                <a:cubicBezTo>
                  <a:pt x="169441" y="1960776"/>
                  <a:pt x="128308" y="2041369"/>
                  <a:pt x="91317" y="2123701"/>
                </a:cubicBezTo>
                <a:lnTo>
                  <a:pt x="64092" y="2193361"/>
                </a:lnTo>
                <a:lnTo>
                  <a:pt x="0" y="2153533"/>
                </a:lnTo>
                <a:lnTo>
                  <a:pt x="42834" y="2047277"/>
                </a:lnTo>
                <a:cubicBezTo>
                  <a:pt x="241792" y="1615775"/>
                  <a:pt x="541268" y="1241591"/>
                  <a:pt x="923582" y="915600"/>
                </a:cubicBezTo>
                <a:cubicBezTo>
                  <a:pt x="1435331" y="478415"/>
                  <a:pt x="2028081" y="205375"/>
                  <a:pt x="2686989" y="73950"/>
                </a:cubicBezTo>
                <a:cubicBezTo>
                  <a:pt x="2810367" y="49274"/>
                  <a:pt x="2934818" y="32466"/>
                  <a:pt x="3059983" y="20308"/>
                </a:cubicBezTo>
                <a:cubicBezTo>
                  <a:pt x="3185149" y="8148"/>
                  <a:pt x="3308706" y="2963"/>
                  <a:pt x="3454435" y="1176"/>
                </a:cubicBezTo>
                <a:cubicBezTo>
                  <a:pt x="3599805" y="-5977"/>
                  <a:pt x="3761985" y="20665"/>
                  <a:pt x="3923806" y="49990"/>
                </a:cubicBezTo>
                <a:cubicBezTo>
                  <a:pt x="4409449" y="137964"/>
                  <a:pt x="4886867" y="257228"/>
                  <a:pt x="5350874" y="426917"/>
                </a:cubicBezTo>
                <a:cubicBezTo>
                  <a:pt x="5797001" y="589991"/>
                  <a:pt x="6223101" y="792223"/>
                  <a:pt x="6607360" y="1075097"/>
                </a:cubicBezTo>
                <a:cubicBezTo>
                  <a:pt x="6794438" y="1212779"/>
                  <a:pt x="6965102" y="1365689"/>
                  <a:pt x="7110534" y="1541421"/>
                </a:cubicBezTo>
                <a:lnTo>
                  <a:pt x="7179830" y="1630542"/>
                </a:lnTo>
                <a:lnTo>
                  <a:pt x="7136295" y="1700600"/>
                </a:lnTo>
                <a:lnTo>
                  <a:pt x="7131140" y="1693045"/>
                </a:lnTo>
                <a:cubicBezTo>
                  <a:pt x="6977874" y="1483026"/>
                  <a:pt x="6788448" y="1305671"/>
                  <a:pt x="6577499" y="1148230"/>
                </a:cubicBezTo>
                <a:cubicBezTo>
                  <a:pt x="6245452" y="900401"/>
                  <a:pt x="5878538" y="716408"/>
                  <a:pt x="5494816" y="563527"/>
                </a:cubicBezTo>
                <a:cubicBezTo>
                  <a:pt x="5452491" y="546487"/>
                  <a:pt x="5409881" y="530036"/>
                  <a:pt x="5366967" y="514176"/>
                </a:cubicBezTo>
                <a:cubicBezTo>
                  <a:pt x="5326377" y="499156"/>
                  <a:pt x="5285430" y="485210"/>
                  <a:pt x="5244661" y="470725"/>
                </a:cubicBezTo>
                <a:cubicBezTo>
                  <a:pt x="5471517" y="572127"/>
                  <a:pt x="5691970" y="687263"/>
                  <a:pt x="5904822" y="815468"/>
                </a:cubicBezTo>
                <a:cubicBezTo>
                  <a:pt x="6336645" y="1080104"/>
                  <a:pt x="6718758" y="1400351"/>
                  <a:pt x="7015222" y="1815185"/>
                </a:cubicBezTo>
                <a:lnTo>
                  <a:pt x="7040454" y="1854830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5E2D870-7857-457D-9C9B-4DAB0222E9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6" y="673770"/>
            <a:ext cx="3644489" cy="2414488"/>
          </a:xfrm>
        </p:spPr>
        <p:txBody>
          <a:bodyPr anchor="t">
            <a:normAutofit/>
          </a:bodyPr>
          <a:lstStyle/>
          <a:p>
            <a:r>
              <a:rPr lang="nl-NL" sz="6600">
                <a:solidFill>
                  <a:schemeClr val="bg1"/>
                </a:solidFill>
              </a:rPr>
              <a:t>Driehoek tekenen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9E050F6-7535-4857-ADC5-EBCC9638B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882315"/>
            <a:ext cx="5254754" cy="5294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Drie manieren:</a:t>
            </a:r>
          </a:p>
          <a:p>
            <a:pPr marL="514350" indent="-514350">
              <a:buAutoNum type="arabicPeriod"/>
            </a:pPr>
            <a:r>
              <a:rPr lang="nl-NL" dirty="0"/>
              <a:t>Gegeven: 3 lengtes	   </a:t>
            </a:r>
          </a:p>
          <a:p>
            <a:pPr marL="0" indent="0">
              <a:buNone/>
            </a:pPr>
            <a:r>
              <a:rPr lang="nl-NL" dirty="0"/>
              <a:t>Nodig: passer en geodriehoek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nl-NL" dirty="0"/>
              <a:t>Gegeven: 2 lengtes en 1 hoek </a:t>
            </a:r>
          </a:p>
          <a:p>
            <a:pPr marL="0" indent="0">
              <a:buNone/>
            </a:pPr>
            <a:r>
              <a:rPr lang="nl-NL" dirty="0"/>
              <a:t>Nodig: Geodriehoek (en passer)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nl-NL" dirty="0"/>
              <a:t>Gegeven: 2 hoeken en 1 lengte </a:t>
            </a:r>
          </a:p>
          <a:p>
            <a:pPr marL="0" indent="0">
              <a:buNone/>
            </a:pPr>
            <a:r>
              <a:rPr lang="nl-NL" dirty="0"/>
              <a:t>Nodig: Geodriehoek</a:t>
            </a:r>
          </a:p>
        </p:txBody>
      </p:sp>
    </p:spTree>
    <p:extLst>
      <p:ext uri="{BB962C8B-B14F-4D97-AF65-F5344CB8AC3E}">
        <p14:creationId xmlns:p14="http://schemas.microsoft.com/office/powerpoint/2010/main" val="55520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DE8DC2-4414-4444-9AC3-A193D9334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Opdrachtje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60FCD502-F8E9-489F-982E-584C8A72EC9C}"/>
                  </a:ext>
                </a:extLst>
              </p:cNvPr>
              <p:cNvSpPr txBox="1"/>
              <p:nvPr/>
            </p:nvSpPr>
            <p:spPr>
              <a:xfrm>
                <a:off x="604520" y="1690688"/>
                <a:ext cx="5815013" cy="523220"/>
              </a:xfrm>
              <a:prstGeom prst="rect">
                <a:avLst/>
              </a:prstGeom>
              <a:ln w="28575"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nl-NL" sz="2800" dirty="0"/>
                  <a:t>Teken driehoek ABC met AB = 4 cm, </a:t>
                </a:r>
                <a14:m>
                  <m:oMath xmlns:m="http://schemas.openxmlformats.org/officeDocument/2006/math">
                    <m:r>
                      <a:rPr lang="nl-NL" sz="2800" i="1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nl-NL" sz="2800" i="1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nl-NL" sz="2800" dirty="0"/>
                  <a:t> = 90˚ en </a:t>
                </a:r>
                <a14:m>
                  <m:oMath xmlns:m="http://schemas.openxmlformats.org/officeDocument/2006/math">
                    <m:r>
                      <a:rPr lang="nl-NL" sz="2800" i="1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nl-NL" sz="2800" b="0" i="1" smtClean="0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nl-NL" sz="2800" dirty="0"/>
                  <a:t> = 50˚ </a:t>
                </a:r>
              </a:p>
            </p:txBody>
          </p:sp>
        </mc:Choice>
        <mc:Fallback xmlns="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60FCD502-F8E9-489F-982E-584C8A72EC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520" y="1690688"/>
                <a:ext cx="5815013" cy="523220"/>
              </a:xfrm>
              <a:prstGeom prst="rect">
                <a:avLst/>
              </a:prstGeom>
              <a:blipFill>
                <a:blip r:embed="rId2"/>
                <a:stretch>
                  <a:fillRect l="-1877" t="-9890" r="-1147" b="-26374"/>
                </a:stretch>
              </a:blipFill>
              <a:ln w="28575"/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kstvak 4">
            <a:extLst>
              <a:ext uri="{FF2B5EF4-FFF2-40B4-BE49-F238E27FC236}">
                <a16:creationId xmlns:a16="http://schemas.microsoft.com/office/drawing/2014/main" id="{960EFA70-EBE0-4B02-9688-0EC72E389FC1}"/>
              </a:ext>
            </a:extLst>
          </p:cNvPr>
          <p:cNvSpPr txBox="1"/>
          <p:nvPr/>
        </p:nvSpPr>
        <p:spPr>
          <a:xfrm>
            <a:off x="981075" y="2397948"/>
            <a:ext cx="5114925" cy="2062103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3200" dirty="0"/>
              <a:t>Probeer dit 2 minuten helemaal zelf</a:t>
            </a:r>
          </a:p>
          <a:p>
            <a:r>
              <a:rPr lang="nl-NL" sz="3200" dirty="0">
                <a:sym typeface="Wingdings" panose="05000000000000000000" pitchFamily="2" charset="2"/>
              </a:rPr>
              <a:t>Niet overleggen met je buurman/-vrouw</a:t>
            </a:r>
          </a:p>
          <a:p>
            <a:r>
              <a:rPr lang="nl-NL" sz="3200" dirty="0">
                <a:sym typeface="Wingdings" panose="05000000000000000000" pitchFamily="2" charset="2"/>
              </a:rPr>
              <a:t>Geen vragen aan mij</a:t>
            </a:r>
          </a:p>
          <a:p>
            <a:r>
              <a:rPr lang="nl-NL" sz="3200" dirty="0">
                <a:sym typeface="Wingdings" panose="05000000000000000000" pitchFamily="2" charset="2"/>
              </a:rPr>
              <a:t>Proberen wat te tekenen met je geodriehoek</a:t>
            </a:r>
            <a:endParaRPr lang="nl-NL" sz="3200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E7784DF-4C6E-4933-AA2E-5B3B38882C47}"/>
              </a:ext>
            </a:extLst>
          </p:cNvPr>
          <p:cNvSpPr txBox="1"/>
          <p:nvPr/>
        </p:nvSpPr>
        <p:spPr>
          <a:xfrm>
            <a:off x="6679724" y="1810437"/>
            <a:ext cx="5114925" cy="4524315"/>
          </a:xfrm>
          <a:prstGeom prst="rect">
            <a:avLst/>
          </a:prstGeom>
          <a:ln w="28575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3200" i="1" u="sng" dirty="0"/>
              <a:t>Stappenplan driehoek tekenen</a:t>
            </a:r>
          </a:p>
          <a:p>
            <a:pPr marL="457200" indent="-457200">
              <a:buAutoNum type="arabicPeriod"/>
            </a:pPr>
            <a:r>
              <a:rPr lang="nl-NL" sz="3200" i="1" dirty="0"/>
              <a:t>Teken lijnstuk AB</a:t>
            </a:r>
          </a:p>
          <a:p>
            <a:pPr marL="457200" indent="-457200">
              <a:buAutoNum type="arabicPeriod"/>
            </a:pPr>
            <a:r>
              <a:rPr lang="nl-NL" sz="3200" i="1" dirty="0"/>
              <a:t>Leg de 0 van je geodriehoek op punt A</a:t>
            </a:r>
          </a:p>
          <a:p>
            <a:pPr marL="457200" indent="-457200">
              <a:buAutoNum type="arabicPeriod"/>
            </a:pPr>
            <a:r>
              <a:rPr lang="nl-NL" sz="3200" i="1" dirty="0"/>
              <a:t>Zet een stip bij 90˚</a:t>
            </a:r>
          </a:p>
          <a:p>
            <a:pPr marL="457200" indent="-457200">
              <a:buAutoNum type="arabicPeriod"/>
            </a:pPr>
            <a:r>
              <a:rPr lang="nl-NL" sz="3200" i="1" dirty="0"/>
              <a:t>Teken een lijn van A door de stip</a:t>
            </a:r>
          </a:p>
          <a:p>
            <a:pPr marL="457200" indent="-457200">
              <a:buAutoNum type="arabicPeriod"/>
            </a:pPr>
            <a:r>
              <a:rPr lang="nl-NL" sz="3200" i="1" dirty="0"/>
              <a:t>Leg de 0 van je liniaal op punt B</a:t>
            </a:r>
          </a:p>
          <a:p>
            <a:pPr marL="457200" indent="-457200">
              <a:buAutoNum type="arabicPeriod"/>
            </a:pPr>
            <a:r>
              <a:rPr lang="nl-NL" sz="3200" i="1" dirty="0"/>
              <a:t>Zet een stip bij 50˚</a:t>
            </a:r>
          </a:p>
          <a:p>
            <a:pPr marL="457200" indent="-457200">
              <a:buAutoNum type="arabicPeriod"/>
            </a:pPr>
            <a:r>
              <a:rPr lang="nl-NL" sz="3200" i="1" dirty="0"/>
              <a:t>Teken een lijn van B door de stip</a:t>
            </a:r>
          </a:p>
          <a:p>
            <a:pPr marL="457200" indent="-457200">
              <a:buAutoNum type="arabicPeriod"/>
            </a:pPr>
            <a:r>
              <a:rPr lang="nl-NL" sz="3200" i="1" dirty="0"/>
              <a:t>Het snijpunt van de twee halve lijnen = punt C </a:t>
            </a: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C921EB41-FC33-4E3D-8876-DF2B1F4F95FA}"/>
              </a:ext>
            </a:extLst>
          </p:cNvPr>
          <p:cNvSpPr/>
          <p:nvPr/>
        </p:nvSpPr>
        <p:spPr>
          <a:xfrm>
            <a:off x="350044" y="607166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200" dirty="0">
                <a:hlinkClick r:id="rId3"/>
              </a:rPr>
              <a:t>https://livecloud.online/nl/analog-timer?uid=5e583daf6f1ceded0b1799d9ea527279&amp;slide=1</a:t>
            </a:r>
            <a:r>
              <a:rPr lang="nl-NL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57024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825B08-227D-48C0-ACA4-C37C66AC1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34644"/>
            <a:ext cx="10509504" cy="1076914"/>
          </a:xfrm>
        </p:spPr>
        <p:txBody>
          <a:bodyPr anchor="ctr">
            <a:normAutofit/>
          </a:bodyPr>
          <a:lstStyle/>
          <a:p>
            <a:r>
              <a:rPr lang="nl-NL" sz="4000"/>
              <a:t>Thuiswerk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0710B60-E91C-4B84-B170-D9321A71D4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2814054"/>
              </p:ext>
            </p:extLst>
          </p:nvPr>
        </p:nvGraphicFramePr>
        <p:xfrm>
          <a:off x="838200" y="1737360"/>
          <a:ext cx="10506456" cy="4535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42003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27C438-E3E8-4B7F-AAC2-F956BEA96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Overstaande hoeken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851E36-FB42-46EF-B22F-9A7552E7C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736600"/>
          </a:xfrm>
        </p:spPr>
        <p:txBody>
          <a:bodyPr/>
          <a:lstStyle/>
          <a:p>
            <a:r>
              <a:rPr lang="nl-NL" dirty="0"/>
              <a:t>Zodra twee </a:t>
            </a:r>
            <a:r>
              <a:rPr lang="nl-NL" b="1" dirty="0"/>
              <a:t>lijnen</a:t>
            </a:r>
            <a:r>
              <a:rPr lang="nl-NL" dirty="0"/>
              <a:t> of </a:t>
            </a:r>
            <a:r>
              <a:rPr lang="nl-NL" b="1" dirty="0"/>
              <a:t>lijnstukken</a:t>
            </a:r>
            <a:r>
              <a:rPr lang="nl-NL" dirty="0"/>
              <a:t> elkaar snijden zijn er </a:t>
            </a:r>
            <a:r>
              <a:rPr lang="nl-NL" u="sng" dirty="0"/>
              <a:t>overstaande hoeken</a:t>
            </a:r>
          </a:p>
        </p:txBody>
      </p:sp>
      <p:grpSp>
        <p:nvGrpSpPr>
          <p:cNvPr id="10" name="Groep 9">
            <a:extLst>
              <a:ext uri="{FF2B5EF4-FFF2-40B4-BE49-F238E27FC236}">
                <a16:creationId xmlns:a16="http://schemas.microsoft.com/office/drawing/2014/main" id="{0B4004A7-6C09-4DF0-B275-DA5346AC1600}"/>
              </a:ext>
            </a:extLst>
          </p:cNvPr>
          <p:cNvGrpSpPr/>
          <p:nvPr/>
        </p:nvGrpSpPr>
        <p:grpSpPr>
          <a:xfrm>
            <a:off x="1152525" y="2857500"/>
            <a:ext cx="2571750" cy="3086100"/>
            <a:chOff x="2085975" y="2867025"/>
            <a:chExt cx="2571750" cy="3086100"/>
          </a:xfrm>
        </p:grpSpPr>
        <p:cxnSp>
          <p:nvCxnSpPr>
            <p:cNvPr id="5" name="Rechte verbindingslijn 4">
              <a:extLst>
                <a:ext uri="{FF2B5EF4-FFF2-40B4-BE49-F238E27FC236}">
                  <a16:creationId xmlns:a16="http://schemas.microsoft.com/office/drawing/2014/main" id="{0FA505C7-42A0-4EF9-B34F-CF7A068BAE09}"/>
                </a:ext>
              </a:extLst>
            </p:cNvPr>
            <p:cNvCxnSpPr>
              <a:cxnSpLocks/>
            </p:cNvCxnSpPr>
            <p:nvPr/>
          </p:nvCxnSpPr>
          <p:spPr>
            <a:xfrm>
              <a:off x="2085975" y="2962275"/>
              <a:ext cx="2571750" cy="299085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6">
              <a:extLst>
                <a:ext uri="{FF2B5EF4-FFF2-40B4-BE49-F238E27FC236}">
                  <a16:creationId xmlns:a16="http://schemas.microsoft.com/office/drawing/2014/main" id="{09FDCD55-9849-453F-9908-CCA911DFEE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57500" y="2867025"/>
              <a:ext cx="1552575" cy="29337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ep 14">
            <a:extLst>
              <a:ext uri="{FF2B5EF4-FFF2-40B4-BE49-F238E27FC236}">
                <a16:creationId xmlns:a16="http://schemas.microsoft.com/office/drawing/2014/main" id="{4138608A-69F4-44DC-A452-D2503178E584}"/>
              </a:ext>
            </a:extLst>
          </p:cNvPr>
          <p:cNvGrpSpPr/>
          <p:nvPr/>
        </p:nvGrpSpPr>
        <p:grpSpPr>
          <a:xfrm>
            <a:off x="4495800" y="2857500"/>
            <a:ext cx="3133725" cy="2514600"/>
            <a:chOff x="4495800" y="2857500"/>
            <a:chExt cx="3133725" cy="2514600"/>
          </a:xfrm>
        </p:grpSpPr>
        <p:cxnSp>
          <p:nvCxnSpPr>
            <p:cNvPr id="12" name="Rechte verbindingslijn 11">
              <a:extLst>
                <a:ext uri="{FF2B5EF4-FFF2-40B4-BE49-F238E27FC236}">
                  <a16:creationId xmlns:a16="http://schemas.microsoft.com/office/drawing/2014/main" id="{B5FE32C5-E3BF-4289-822D-096C23E11156}"/>
                </a:ext>
              </a:extLst>
            </p:cNvPr>
            <p:cNvCxnSpPr/>
            <p:nvPr/>
          </p:nvCxnSpPr>
          <p:spPr>
            <a:xfrm flipV="1">
              <a:off x="4495800" y="3276600"/>
              <a:ext cx="3133725" cy="13716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Rechte verbindingslijn 13">
              <a:extLst>
                <a:ext uri="{FF2B5EF4-FFF2-40B4-BE49-F238E27FC236}">
                  <a16:creationId xmlns:a16="http://schemas.microsoft.com/office/drawing/2014/main" id="{54E417C0-D98A-4B70-A1CB-F73500FF2896}"/>
                </a:ext>
              </a:extLst>
            </p:cNvPr>
            <p:cNvCxnSpPr/>
            <p:nvPr/>
          </p:nvCxnSpPr>
          <p:spPr>
            <a:xfrm flipV="1">
              <a:off x="5257800" y="2857500"/>
              <a:ext cx="104775" cy="251460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19" name="Groep 18">
            <a:extLst>
              <a:ext uri="{FF2B5EF4-FFF2-40B4-BE49-F238E27FC236}">
                <a16:creationId xmlns:a16="http://schemas.microsoft.com/office/drawing/2014/main" id="{9EE16329-25CE-43B3-A867-16E439B81157}"/>
              </a:ext>
            </a:extLst>
          </p:cNvPr>
          <p:cNvGrpSpPr/>
          <p:nvPr/>
        </p:nvGrpSpPr>
        <p:grpSpPr>
          <a:xfrm>
            <a:off x="7762875" y="2857500"/>
            <a:ext cx="3219450" cy="3219450"/>
            <a:chOff x="7762875" y="2857500"/>
            <a:chExt cx="3219450" cy="3219450"/>
          </a:xfrm>
        </p:grpSpPr>
        <p:cxnSp>
          <p:nvCxnSpPr>
            <p:cNvPr id="17" name="Rechte verbindingslijn 16">
              <a:extLst>
                <a:ext uri="{FF2B5EF4-FFF2-40B4-BE49-F238E27FC236}">
                  <a16:creationId xmlns:a16="http://schemas.microsoft.com/office/drawing/2014/main" id="{E12505A9-6D1A-4EBA-9F56-D7BBDBD86316}"/>
                </a:ext>
              </a:extLst>
            </p:cNvPr>
            <p:cNvCxnSpPr/>
            <p:nvPr/>
          </p:nvCxnSpPr>
          <p:spPr>
            <a:xfrm>
              <a:off x="9267825" y="2857500"/>
              <a:ext cx="0" cy="3219450"/>
            </a:xfrm>
            <a:prstGeom prst="line">
              <a:avLst/>
            </a:prstGeom>
            <a:ln w="285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Rechte verbindingslijn 17">
              <a:extLst>
                <a:ext uri="{FF2B5EF4-FFF2-40B4-BE49-F238E27FC236}">
                  <a16:creationId xmlns:a16="http://schemas.microsoft.com/office/drawing/2014/main" id="{0A07D56F-0D28-454D-BB07-9E48E4E374C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9372600" y="2752725"/>
              <a:ext cx="0" cy="3219450"/>
            </a:xfrm>
            <a:prstGeom prst="line">
              <a:avLst/>
            </a:prstGeom>
            <a:ln w="28575"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2" name="Groep 21">
            <a:extLst>
              <a:ext uri="{FF2B5EF4-FFF2-40B4-BE49-F238E27FC236}">
                <a16:creationId xmlns:a16="http://schemas.microsoft.com/office/drawing/2014/main" id="{70B7FBDF-6BE5-4E85-9CAA-4E771AEAD811}"/>
              </a:ext>
            </a:extLst>
          </p:cNvPr>
          <p:cNvGrpSpPr/>
          <p:nvPr/>
        </p:nvGrpSpPr>
        <p:grpSpPr>
          <a:xfrm>
            <a:off x="2438400" y="4038600"/>
            <a:ext cx="257175" cy="1062037"/>
            <a:chOff x="2438400" y="4038600"/>
            <a:chExt cx="257175" cy="1062037"/>
          </a:xfrm>
        </p:grpSpPr>
        <p:sp>
          <p:nvSpPr>
            <p:cNvPr id="20" name="Ovaal 19">
              <a:extLst>
                <a:ext uri="{FF2B5EF4-FFF2-40B4-BE49-F238E27FC236}">
                  <a16:creationId xmlns:a16="http://schemas.microsoft.com/office/drawing/2014/main" id="{20882C28-C466-4F6A-A922-6D1BC0ECD656}"/>
                </a:ext>
              </a:extLst>
            </p:cNvPr>
            <p:cNvSpPr/>
            <p:nvPr/>
          </p:nvSpPr>
          <p:spPr>
            <a:xfrm>
              <a:off x="2438400" y="4038600"/>
              <a:ext cx="209550" cy="2190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1" name="Ovaal 20">
              <a:extLst>
                <a:ext uri="{FF2B5EF4-FFF2-40B4-BE49-F238E27FC236}">
                  <a16:creationId xmlns:a16="http://schemas.microsoft.com/office/drawing/2014/main" id="{62111566-B537-4267-B3F1-75BFED7D4AB3}"/>
                </a:ext>
              </a:extLst>
            </p:cNvPr>
            <p:cNvSpPr/>
            <p:nvPr/>
          </p:nvSpPr>
          <p:spPr>
            <a:xfrm>
              <a:off x="2486025" y="4881562"/>
              <a:ext cx="209550" cy="21907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23" name="Groep 22">
            <a:extLst>
              <a:ext uri="{FF2B5EF4-FFF2-40B4-BE49-F238E27FC236}">
                <a16:creationId xmlns:a16="http://schemas.microsoft.com/office/drawing/2014/main" id="{30CA2346-7629-490B-9F7C-15E95CC76011}"/>
              </a:ext>
            </a:extLst>
          </p:cNvPr>
          <p:cNvGrpSpPr/>
          <p:nvPr/>
        </p:nvGrpSpPr>
        <p:grpSpPr>
          <a:xfrm rot="18331854">
            <a:off x="5174791" y="3793331"/>
            <a:ext cx="257175" cy="1062037"/>
            <a:chOff x="2438400" y="4038600"/>
            <a:chExt cx="257175" cy="1062037"/>
          </a:xfrm>
        </p:grpSpPr>
        <p:sp>
          <p:nvSpPr>
            <p:cNvPr id="24" name="Ovaal 23">
              <a:extLst>
                <a:ext uri="{FF2B5EF4-FFF2-40B4-BE49-F238E27FC236}">
                  <a16:creationId xmlns:a16="http://schemas.microsoft.com/office/drawing/2014/main" id="{FDD6A6B3-FF94-4188-B53B-5BBF8D5A4B40}"/>
                </a:ext>
              </a:extLst>
            </p:cNvPr>
            <p:cNvSpPr/>
            <p:nvPr/>
          </p:nvSpPr>
          <p:spPr>
            <a:xfrm>
              <a:off x="2438400" y="4038600"/>
              <a:ext cx="209550" cy="219075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25" name="Ovaal 24">
              <a:extLst>
                <a:ext uri="{FF2B5EF4-FFF2-40B4-BE49-F238E27FC236}">
                  <a16:creationId xmlns:a16="http://schemas.microsoft.com/office/drawing/2014/main" id="{82D287A2-7B8D-4D4E-83C5-E8AECD63D0E2}"/>
                </a:ext>
              </a:extLst>
            </p:cNvPr>
            <p:cNvSpPr/>
            <p:nvPr/>
          </p:nvSpPr>
          <p:spPr>
            <a:xfrm>
              <a:off x="2486025" y="4881562"/>
              <a:ext cx="209550" cy="219075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1" name="Groep 30">
            <a:extLst>
              <a:ext uri="{FF2B5EF4-FFF2-40B4-BE49-F238E27FC236}">
                <a16:creationId xmlns:a16="http://schemas.microsoft.com/office/drawing/2014/main" id="{B17EF0E8-8EDD-405E-8D94-217FFA74FA77}"/>
              </a:ext>
            </a:extLst>
          </p:cNvPr>
          <p:cNvGrpSpPr/>
          <p:nvPr/>
        </p:nvGrpSpPr>
        <p:grpSpPr>
          <a:xfrm>
            <a:off x="2095279" y="4486274"/>
            <a:ext cx="938021" cy="252000"/>
            <a:chOff x="2095279" y="4486274"/>
            <a:chExt cx="938021" cy="252000"/>
          </a:xfrm>
        </p:grpSpPr>
        <p:sp>
          <p:nvSpPr>
            <p:cNvPr id="29" name="Kruis 28">
              <a:extLst>
                <a:ext uri="{FF2B5EF4-FFF2-40B4-BE49-F238E27FC236}">
                  <a16:creationId xmlns:a16="http://schemas.microsoft.com/office/drawing/2014/main" id="{0CFD19D0-FA4B-478A-93B3-809D9A4D0AB9}"/>
                </a:ext>
              </a:extLst>
            </p:cNvPr>
            <p:cNvSpPr/>
            <p:nvPr/>
          </p:nvSpPr>
          <p:spPr>
            <a:xfrm rot="18893631">
              <a:off x="2781300" y="4486274"/>
              <a:ext cx="252000" cy="252000"/>
            </a:xfrm>
            <a:prstGeom prst="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0" name="Kruis 29">
              <a:extLst>
                <a:ext uri="{FF2B5EF4-FFF2-40B4-BE49-F238E27FC236}">
                  <a16:creationId xmlns:a16="http://schemas.microsoft.com/office/drawing/2014/main" id="{72490D7C-0472-4BC0-B2C7-6200182F9964}"/>
                </a:ext>
              </a:extLst>
            </p:cNvPr>
            <p:cNvSpPr/>
            <p:nvPr/>
          </p:nvSpPr>
          <p:spPr>
            <a:xfrm rot="18893631">
              <a:off x="2095279" y="4486274"/>
              <a:ext cx="252000" cy="252000"/>
            </a:xfrm>
            <a:prstGeom prst="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34" name="Groep 33">
            <a:extLst>
              <a:ext uri="{FF2B5EF4-FFF2-40B4-BE49-F238E27FC236}">
                <a16:creationId xmlns:a16="http://schemas.microsoft.com/office/drawing/2014/main" id="{B781697D-99FF-4C92-B8A6-DC39A6C7D143}"/>
              </a:ext>
            </a:extLst>
          </p:cNvPr>
          <p:cNvGrpSpPr/>
          <p:nvPr/>
        </p:nvGrpSpPr>
        <p:grpSpPr>
          <a:xfrm rot="19176230">
            <a:off x="4813245" y="4057928"/>
            <a:ext cx="1016261" cy="471090"/>
            <a:chOff x="2095279" y="4267184"/>
            <a:chExt cx="1016261" cy="471090"/>
          </a:xfrm>
        </p:grpSpPr>
        <p:sp>
          <p:nvSpPr>
            <p:cNvPr id="35" name="Kruis 34">
              <a:extLst>
                <a:ext uri="{FF2B5EF4-FFF2-40B4-BE49-F238E27FC236}">
                  <a16:creationId xmlns:a16="http://schemas.microsoft.com/office/drawing/2014/main" id="{9E011646-24CE-4555-8BF7-4FF2AEADA85A}"/>
                </a:ext>
              </a:extLst>
            </p:cNvPr>
            <p:cNvSpPr/>
            <p:nvPr/>
          </p:nvSpPr>
          <p:spPr>
            <a:xfrm rot="18893631">
              <a:off x="2859540" y="4267184"/>
              <a:ext cx="252000" cy="252000"/>
            </a:xfrm>
            <a:prstGeom prst="plus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6" name="Kruis 35">
              <a:extLst>
                <a:ext uri="{FF2B5EF4-FFF2-40B4-BE49-F238E27FC236}">
                  <a16:creationId xmlns:a16="http://schemas.microsoft.com/office/drawing/2014/main" id="{831F5F06-53A0-41EE-899F-980CBC025D02}"/>
                </a:ext>
              </a:extLst>
            </p:cNvPr>
            <p:cNvSpPr/>
            <p:nvPr/>
          </p:nvSpPr>
          <p:spPr>
            <a:xfrm rot="18893631">
              <a:off x="2095279" y="4486274"/>
              <a:ext cx="252000" cy="252000"/>
            </a:xfrm>
            <a:prstGeom prst="plus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41" name="Groep 40">
            <a:extLst>
              <a:ext uri="{FF2B5EF4-FFF2-40B4-BE49-F238E27FC236}">
                <a16:creationId xmlns:a16="http://schemas.microsoft.com/office/drawing/2014/main" id="{4F5CE768-F899-4939-8C6D-8ADAAE19FEB2}"/>
              </a:ext>
            </a:extLst>
          </p:cNvPr>
          <p:cNvGrpSpPr/>
          <p:nvPr/>
        </p:nvGrpSpPr>
        <p:grpSpPr>
          <a:xfrm>
            <a:off x="8914274" y="3969235"/>
            <a:ext cx="803475" cy="766940"/>
            <a:chOff x="8914274" y="3969235"/>
            <a:chExt cx="803475" cy="766940"/>
          </a:xfrm>
        </p:grpSpPr>
        <p:sp>
          <p:nvSpPr>
            <p:cNvPr id="37" name="Ovaal 36">
              <a:extLst>
                <a:ext uri="{FF2B5EF4-FFF2-40B4-BE49-F238E27FC236}">
                  <a16:creationId xmlns:a16="http://schemas.microsoft.com/office/drawing/2014/main" id="{FDB33851-316B-44A0-9533-F04C1B242C1C}"/>
                </a:ext>
              </a:extLst>
            </p:cNvPr>
            <p:cNvSpPr/>
            <p:nvPr/>
          </p:nvSpPr>
          <p:spPr>
            <a:xfrm>
              <a:off x="8914274" y="3969235"/>
              <a:ext cx="288000" cy="28800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98C8D3C0-DB02-4E07-9792-E052F815968D}"/>
                </a:ext>
              </a:extLst>
            </p:cNvPr>
            <p:cNvSpPr/>
            <p:nvPr/>
          </p:nvSpPr>
          <p:spPr>
            <a:xfrm>
              <a:off x="9429749" y="3969235"/>
              <a:ext cx="288000" cy="28800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39" name="Ovaal 38">
              <a:extLst>
                <a:ext uri="{FF2B5EF4-FFF2-40B4-BE49-F238E27FC236}">
                  <a16:creationId xmlns:a16="http://schemas.microsoft.com/office/drawing/2014/main" id="{4DCE8939-6C65-4A15-89E3-C445C4C2AD35}"/>
                </a:ext>
              </a:extLst>
            </p:cNvPr>
            <p:cNvSpPr/>
            <p:nvPr/>
          </p:nvSpPr>
          <p:spPr>
            <a:xfrm>
              <a:off x="9429749" y="4448175"/>
              <a:ext cx="288000" cy="28800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B0B5483B-0A84-4EFE-82AC-F5DEA99DC36A}"/>
                </a:ext>
              </a:extLst>
            </p:cNvPr>
            <p:cNvSpPr/>
            <p:nvPr/>
          </p:nvSpPr>
          <p:spPr>
            <a:xfrm>
              <a:off x="8914274" y="4434083"/>
              <a:ext cx="288000" cy="288000"/>
            </a:xfrm>
            <a:prstGeom prst="ellips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1141735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5E27F4-5EF4-4543-A2FC-5836A1DF1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Alles op een rijtje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85B5D0-859A-471C-91B0-80E4A2FB5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/>
              <a:t>Begrippen</a:t>
            </a:r>
          </a:p>
          <a:p>
            <a:pPr>
              <a:buFontTx/>
              <a:buChar char="-"/>
            </a:pPr>
            <a:r>
              <a:rPr lang="nl-NL" dirty="0"/>
              <a:t>Volle hoek		=	360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Gestrekte hoek		=	180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Rechte hoek		=	90</a:t>
            </a:r>
            <a:r>
              <a:rPr lang="nl-NL" dirty="0">
                <a:latin typeface="Avenir Next LT Pro" panose="020B0504020202020204" pitchFamily="34" charset="0"/>
              </a:rPr>
              <a:t>˚</a:t>
            </a:r>
            <a:endParaRPr lang="nl-NL" dirty="0"/>
          </a:p>
          <a:p>
            <a:pPr>
              <a:buFontTx/>
              <a:buChar char="-"/>
            </a:pPr>
            <a:r>
              <a:rPr lang="nl-NL" dirty="0"/>
              <a:t>Overstaande hoeken	=	gelijk aan elkaar</a:t>
            </a:r>
          </a:p>
        </p:txBody>
      </p:sp>
    </p:spTree>
    <p:extLst>
      <p:ext uri="{BB962C8B-B14F-4D97-AF65-F5344CB8AC3E}">
        <p14:creationId xmlns:p14="http://schemas.microsoft.com/office/powerpoint/2010/main" val="1081854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38100" cap="rnd">
            <a:solidFill>
              <a:schemeClr val="accent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6A2B37-C8C7-4A55-9166-9CF5D49B6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nl-NL" sz="6600"/>
              <a:t>Opdrachten maken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2B084F-0461-47DB-9793-8BF1A3D31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r>
              <a:rPr lang="nl-NL" dirty="0"/>
              <a:t>Maken opdracht 14, 15, 17, 22, 24 en </a:t>
            </a:r>
            <a:r>
              <a:rPr lang="nl-NL"/>
              <a:t>25 </a:t>
            </a:r>
          </a:p>
          <a:p>
            <a:r>
              <a:rPr lang="nl-NL"/>
              <a:t>Verlaat </a:t>
            </a:r>
            <a:r>
              <a:rPr lang="nl-NL" dirty="0"/>
              <a:t>de vergadering</a:t>
            </a:r>
          </a:p>
          <a:p>
            <a:r>
              <a:rPr lang="nl-NL" dirty="0"/>
              <a:t>Heb je een vraag ? Kom terug in de vergadering</a:t>
            </a:r>
          </a:p>
          <a:p>
            <a:r>
              <a:rPr lang="nl-NL" dirty="0"/>
              <a:t>Je hebt 15 minuten de tijd </a:t>
            </a:r>
            <a:r>
              <a:rPr lang="nl-NL" dirty="0">
                <a:sym typeface="Wingdings" panose="05000000000000000000" pitchFamily="2" charset="2"/>
              </a:rPr>
              <a:t> Daarna terug in de vergadering komen</a:t>
            </a:r>
            <a:endParaRPr lang="nl-NL" dirty="0"/>
          </a:p>
          <a:p>
            <a:r>
              <a:rPr lang="nl-NL" dirty="0"/>
              <a:t>Ben je klaar ?	Nakijken</a:t>
            </a:r>
          </a:p>
          <a:p>
            <a:pPr marL="0" indent="0">
              <a:buNone/>
            </a:pPr>
            <a:r>
              <a:rPr lang="nl-NL" dirty="0"/>
              <a:t>		Opdracht 28, 29, 31 en 32 afmaken</a:t>
            </a:r>
          </a:p>
        </p:txBody>
      </p:sp>
    </p:spTree>
    <p:extLst>
      <p:ext uri="{BB962C8B-B14F-4D97-AF65-F5344CB8AC3E}">
        <p14:creationId xmlns:p14="http://schemas.microsoft.com/office/powerpoint/2010/main" val="3391132321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SketchyVTI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E4650E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Custom 2">
      <a:majorFont>
        <a:latin typeface="Modern Love"/>
        <a:ea typeface=""/>
        <a:cs typeface=""/>
      </a:majorFont>
      <a:minorFont>
        <a:latin typeface="The Ha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372</Words>
  <Application>Microsoft Office PowerPoint</Application>
  <PresentationFormat>Breedbeeld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8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10</vt:i4>
      </vt:variant>
    </vt:vector>
  </HeadingPairs>
  <TitlesOfParts>
    <vt:vector size="20" baseType="lpstr">
      <vt:lpstr>Arial</vt:lpstr>
      <vt:lpstr>Avenir Next LT Pro</vt:lpstr>
      <vt:lpstr>Calibri</vt:lpstr>
      <vt:lpstr>Calibri Light</vt:lpstr>
      <vt:lpstr>Cambria Math</vt:lpstr>
      <vt:lpstr>Modern Love</vt:lpstr>
      <vt:lpstr>The Hand</vt:lpstr>
      <vt:lpstr>Wingdings</vt:lpstr>
      <vt:lpstr>SketchyVTI</vt:lpstr>
      <vt:lpstr>Kantoorthema</vt:lpstr>
      <vt:lpstr>Wiskunde</vt:lpstr>
      <vt:lpstr>Wat gaan we doen ?</vt:lpstr>
      <vt:lpstr>Inleveropdracht</vt:lpstr>
      <vt:lpstr>Driehoek tekenen</vt:lpstr>
      <vt:lpstr>Opdrachtje</vt:lpstr>
      <vt:lpstr>Thuiswerk</vt:lpstr>
      <vt:lpstr>Overstaande hoeken</vt:lpstr>
      <vt:lpstr>Alles op een rijtje</vt:lpstr>
      <vt:lpstr>Opdrachten maken</vt:lpstr>
      <vt:lpstr>Evaluatie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6</cp:revision>
  <dcterms:created xsi:type="dcterms:W3CDTF">2021-01-05T14:12:09Z</dcterms:created>
  <dcterms:modified xsi:type="dcterms:W3CDTF">2021-01-06T15:23:40Z</dcterms:modified>
</cp:coreProperties>
</file>