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64" r:id="rId3"/>
    <p:sldId id="265" r:id="rId4"/>
    <p:sldId id="260" r:id="rId5"/>
    <p:sldId id="268" r:id="rId6"/>
    <p:sldId id="259" r:id="rId7"/>
    <p:sldId id="261" r:id="rId8"/>
    <p:sldId id="269" r:id="rId9"/>
    <p:sldId id="267" r:id="rId10"/>
    <p:sldId id="270" r:id="rId11"/>
    <p:sldId id="271" r:id="rId12"/>
    <p:sldId id="272" r:id="rId13"/>
    <p:sldId id="273" r:id="rId14"/>
    <p:sldId id="257" r:id="rId15"/>
    <p:sldId id="275" r:id="rId16"/>
    <p:sldId id="274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270" autoAdjust="0"/>
  </p:normalViewPr>
  <p:slideViewPr>
    <p:cSldViewPr>
      <p:cViewPr varScale="1">
        <p:scale>
          <a:sx n="82" d="100"/>
          <a:sy n="82" d="100"/>
        </p:scale>
        <p:origin x="754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2D5CBF-3B33-46A4-BF72-4261CAEFAABD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AE9162-9832-4A7C-8A56-9EFC5447AA4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327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AE9162-9832-4A7C-8A56-9EFC5447AA41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1632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nl-NL"/>
              <a:t>Klik op het pictogram als u een afbeelding wilt toevoegen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6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3536A-1BA0-472E-AFA1-BF121024C31E}" type="datetimeFigureOut">
              <a:rPr lang="nl-NL" smtClean="0"/>
              <a:t>21-11-2020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2BE3D5-8F7E-4C41-97BE-6675C8F25D14}" type="slidenum">
              <a:rPr lang="nl-NL" smtClean="0"/>
              <a:t>‹nr.›</a:t>
            </a:fld>
            <a:endParaRPr lang="nl-NL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docid=VwbqVmE4MtrvsM&amp;tbnid=hqMmLccTkED23M:&amp;ved=0CAUQjRw&amp;url=http://www.jessazh.be/deelwebsites/stoma/wat-is-een-stoma/soorten-stoma%E2%80%99s/het-colostoma?session=jq53qm4a88ldamlkp5khu6kse1&amp;ei=KlCXUv-gF-eK0AWWkYDIBQ&amp;psig=AFQjCNHkXiGwCfNYMcbM_MKYxjiPOmGAJA&amp;ust=1385734329196184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frm=1&amp;source=images&amp;cd=&amp;cad=rja&amp;docid=H5V_AHvSNk8sCM&amp;tbnid=mXBpG4EdwmuyHM:&amp;ved=0CAUQjRw&amp;url=http://www.stomavereniging.nl/Stomavereniging.aspx?id=352&amp;ei=XyHuUvuwEMy20wXP-4DADQ&amp;bvm=bv.60444564,d.d2k&amp;psig=AFQjCNExzThvMdlv7-a4R7M-wPi9Bsnv8w&amp;ust=1391424220024010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&amp;esrc=s&amp;frm=1&amp;source=images&amp;cd=&amp;cad=rja&amp;docid=WndYw69URS7pzM&amp;tbnid=YgIeCCMdjjDQJM:&amp;ved=0CAUQjRw&amp;url=http://www.ojcommerce.com/hollister/hol1796xz/contour_i_stoma_cap&amp;ei=yi_qUs_MDeG_0QXBhIDICA&amp;bvm=bv.60444564,d.d2k&amp;psig=AFQjCNGBfb7yUMrY0KKCfs95GeO5CGKT3Q&amp;ust=1391165754503461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&amp;esrc=s&amp;frm=1&amp;source=images&amp;cd=&amp;cad=rja&amp;docid=2AQX6MX_1MTf1M&amp;tbnid=3TcegV5DE4uPfM:&amp;ved=0CAUQjRw&amp;url=http://www.goeievraag.nl/vraag/persoon-gezondheid/gezondheid/medicijnen/mensen-ervaring-colex-klysma-133.455750&amp;ei=ijLuUs-dN-fX0QWAvoHgBQ&amp;bvm=bv.60444564,d.d2k&amp;psig=AFQjCNG5YD6ofofBWUdvJofh-HpFf1j6dQ&amp;ust=1391428568792580" TargetMode="Externa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google.nl/url?sa=i&amp;rct=j&amp;q=&amp;esrc=s&amp;frm=1&amp;source=images&amp;cd=&amp;cad=rja&amp;docid=uAvj01TU4PXu-M&amp;tbnid=eiYZtIgu1qg8FM:&amp;ved=0CAUQjRw&amp;url=http://www.darmspoeling.nl/&amp;ei=rzTuUuCrIrT70gWAhYBo&amp;bvm=bv.60444564,d.d2k&amp;psig=AFQjCNF1TF-MmNLgxPd_2-PABLMAShVokw&amp;ust=139142912697285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qkconQGjITk" TargetMode="Externa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docid=i8MpU_JeX2MOrM&amp;tbnid=rmMfppzErFCAUM:&amp;ved=0CAUQjRw&amp;url=http://www.coloplast.be/nl-be/ostomycare/topics/generalities/howurostomyiscreated/&amp;ei=FB3uUvvuD-iy0QWplIH4CA&amp;bvm=bv.60444564,d.d2k&amp;psig=AFQjCNEufXAwbGltZMRVYrSN6UykQhgWOQ&amp;ust=1391423071380996" TargetMode="External"/><Relationship Id="rId2" Type="http://schemas.openxmlformats.org/officeDocument/2006/relationships/hyperlink" Target="http://www.google.nl/url?sa=i&amp;rct=j&amp;q=&amp;esrc=s&amp;frm=1&amp;source=images&amp;cd=&amp;cad=rja&amp;docid=nKr3WmibglKAOM&amp;tbnid=SQ97Am6tTwgSqM:&amp;ved=0CAUQjRw&amp;url=http://www.umcg.nl/NL/Zorg/Volwassenen/zob2/Stoma/Stomaverzorging/De_verzorging_van_een_ileo_en_urinestoma_met_een_tweedelig_opvangsysteem/Pages/verzorgingUrinestoma.aspx&amp;ei=_hzuUuznLdTs0gWZrIHQBw&amp;bvm=bv.60444564,d.d2k&amp;psig=AFQjCNEufXAwbGltZMRVYrSN6UykQhgWOQ&amp;ust=139142307138099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docid=WZ1jw-atI0P-sM&amp;tbnid=g-VSRjWx7rULpM:&amp;ved=0CAUQjRw&amp;url=http://www.geldersevallei.nl/fotos/slideshow/21/verzorgen-van-een-urostoma&amp;ei=xELqUsKaMarO0AX5pIDgCw&amp;bvm=bv.60444564,d.d2k&amp;psig=AFQjCNGpRWjyMX2c73w5r2CK-vUotbjqhQ&amp;ust=1391170491500701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st.nl/stoma/filmpje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://www.jessazh.be/content/wysiwyg/resizedmedia/9421_800x600/100_077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64584" cy="694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683568" y="5301208"/>
            <a:ext cx="645721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6000" b="1" dirty="0">
                <a:solidFill>
                  <a:schemeClr val="bg1"/>
                </a:solidFill>
              </a:rPr>
              <a:t>STOMAZORG 2</a:t>
            </a:r>
          </a:p>
        </p:txBody>
      </p:sp>
    </p:spTree>
    <p:extLst>
      <p:ext uri="{BB962C8B-B14F-4D97-AF65-F5344CB8AC3E}">
        <p14:creationId xmlns:p14="http://schemas.microsoft.com/office/powerpoint/2010/main" val="7166171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31640" y="2852936"/>
            <a:ext cx="5708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</a:rPr>
              <a:t>STOMA IRRIGEREN</a:t>
            </a:r>
          </a:p>
        </p:txBody>
      </p:sp>
    </p:spTree>
    <p:extLst>
      <p:ext uri="{BB962C8B-B14F-4D97-AF65-F5344CB8AC3E}">
        <p14:creationId xmlns:p14="http://schemas.microsoft.com/office/powerpoint/2010/main" val="2210125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1409256"/>
            <a:ext cx="77048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u="sng" dirty="0">
                <a:solidFill>
                  <a:schemeClr val="bg1"/>
                </a:solidFill>
              </a:rPr>
              <a:t>Stoma irrigeren:</a:t>
            </a:r>
          </a:p>
          <a:p>
            <a:endParaRPr lang="nl-NL" sz="3600" u="sng" dirty="0">
              <a:solidFill>
                <a:schemeClr val="bg1"/>
              </a:solidFill>
            </a:endParaRPr>
          </a:p>
          <a:p>
            <a:r>
              <a:rPr lang="nl-NL" sz="3600" dirty="0">
                <a:solidFill>
                  <a:schemeClr val="bg1"/>
                </a:solidFill>
              </a:rPr>
              <a:t>het spoelen van de darm via een stoma om de darm te legen</a:t>
            </a:r>
          </a:p>
        </p:txBody>
      </p:sp>
    </p:spTree>
    <p:extLst>
      <p:ext uri="{BB962C8B-B14F-4D97-AF65-F5344CB8AC3E}">
        <p14:creationId xmlns:p14="http://schemas.microsoft.com/office/powerpoint/2010/main" val="42475060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MTEBUUEhQUFBUWGBYYFxYWGBwXFxgYFBgYHBUYGBcYHCkgGholIBsVITEhJSksLi4uGB8zODMsNygtLisBCgoKDg0OGhAQGywcHyQsLCwsLCwsLCwsLCwsLCwsLCwsLCwsLCwsLSwsLCwsLCwsLC4sNy0sLCwsLDAsLCwsK//AABEIAQAAtAMBIgACEQEDEQH/xAAbAAACAwEBAQAAAAAAAAAAAAAABAIDBQYBB//EAEYQAAIBAgMEBgUJBgUEAwEAAAECEQADEiExBAVBURMiMmFxgQZCUpGhFCMzYnKSorHBFXOCstHwNENTk8IkY4Pho7PSB//EABkBAAMBAQEAAAAAAAAAAAAAAAACAwEEBf/EACURAQEAAgICAgICAwEAAAAAAAABAhESIQMxE1EiQQRxYYGRMv/aAAwDAQACEQMRAD8A+30UUUAUUVAXRiK8QAx8CSB+RoCdFFFAFFFFAFFFFAFLbZt1u1GM5nRRmzeCjM0hvXamZzaRioWDcYZNn2UB4ZZk6wRzmk7Ozqk4VAnU8T4nU+dLctGmOzNzeN5uyFtLwxDG58QCFXwk1SzXD2rtw9whR+EfrSw2ot9EoYe2xwp/DAJbyEd9S2W+zMysFlIBKklZImMwCCMpHeKS5U8kM29pvJ2XDj2bgz8BcXMeYNaWwbxW4SsFLgElG1jmDoy94+FZlVbRaJAK5OpxIeTDTyOh5g0TJlxdLRVOxbQLltHGjKDHKRmPLSrqqmKKKKAKKKKADRQaKAKKKKAKTT/Ev+6t/wA9ynKTT/Ev+6t/z3KAcooooAooooAooooDm9sm1ddSrN0jM6FRMyBiB5EHnwiqDZa59IMKf6YMlv3hHD6oy5k6Vrb8EGy312U/xoY+IWlQpqWXVUx9KdqxdG2DtYThjnGUd9ebFg6NejjBGUfGe+Zmc5mrqU2m3hJuprq68HA1ke2Boe6DSmN0VmbY5Z4BEQkSxVBjxHExUgkmAoE6mrt1XyyGZyIiTJhhME8SDInjANAbe4T82y+zcuAeDHFH4q0qzdxdhzzu3PwnD+laVWnpK+xRRRWsFFFFABooNFAFFFVbTtC20Z3MKoLMeQGtAW0mn+Jf91b/AJ7lIXfSNYlVWOGO6iz4AEmsvafSq2lxnKOrFOiUGOtcHWQIJBcHHwFbpm3X0VVsl8OispDAjUaTx8M5yq2saKKKKAKKKKAT3vsxuWWVSAwhlJ0xIQy/ER51yjbMWKRYS6HAJu3WkqSCTKwZ4aRrXZ7R2G8D+Vcpa2+2ttFDB2wrhRTLHIcB+ZpMz4nbSwoEAQAIGnl3VKiipnI/s4C2yhzmoUMwBCheyIyyHv76hugpidUOIKLa4uDQDJB0ImdOINaJqq7s4Yg5qQIBUwY5d47qA1dwj5hTza433rjGtCsz0eyslM+o7rmZMYiyz5EVp1aI0UUUVoFFFFABooNFAFLbzt4rF1eaOPepimayNtDXbrWyxFtQoKrliLAk4jrEQIHfNAeWApRXAAJAMgAagHhWDvmFu3CThLohEmA0EhlMkAxCGJrpHAACj++Ve9BlrVCMz0Z2wBnRmEXDitnIBjmGEAkBiArRPE99dJXOb13Ij22wgJcjquoghhmhMdqDBzrd2K9jtIxjrKpMaZgTSU0XUUUVjRRRRQBWZvzZz0WO2oxWybgWIx9VgyyBkSCc4NadFAcxs+JgGYpnBXBJABGmI9qecCr6i2zPaZkwOy4mKMomQ5LYTyIJI5EAHuqh3u9JgwragK0t12IJI7KmF04k+FRsqspmiiisat3Vdw32U6XFxD7SZMPHDhPka265u9bJAg4WUhlbWGGhjlmQe4mtHZd8oYF35p9Ibsk/VfQjloe6qY3pPKNOiiinKKKKKADRQaKAKymy2p8+0ltvcbgP5CtWsPed+NrRY1suSfB0gR5tTY90uV1Daos9taZwD2hWPTthpWrZeLSOPk2YuIIOYqrdag7KFOmFkJ8CVNL7ZsltxLorECASJqvce77JtuOjUEPcWQIMPnr4NFTyx1FMct1AbsWMtpA1k5Z4lAOYbn1j4jlNM7DsgttiO0F88IBbqz7MEnPsjy76k+4LB9U9rFkYzmc+Yngcqm25LJ9WOrhyPqwQR5gwfKpqH7dwNoQeBjgeR769dgASSABmScgB3mq9m2dbaBVEKJ+JkmsG/e6dsTZ2wfm1Ohj/ADGHEnhyEHU5Zbpsmz93fS/5Sm73jqp986jwBpV9qvtq6oOVtZI/jfX7oqNFTuVPMYpZSe0bzeLkD3KQKLNsL2bYWdYgT4njV1FZs2nizGete0UVgQBblPfIoMkRhEHUEyD4iKnRQFdm2yfRO1v6o6yfcbQeEU1b3rdXtotwe1bOFvuNl7mqmitmVjLjGrsu8rdw4Q0N7DDC3uOvlTdc5etKwhgCNc+B5jke8U/ufazJtOSWUSrHV00z5spgHxU8apjlslx01DRQaKYornd95bZaPO2w8jM/pXRVz/pIpF2ywBJAcmNYVrcgd8FvdWy6u2WbmhTez2yBnWfa3lbU5uoJ9uU/mimL+34YniYAALEnXIDuzrryy3OnLjjq9mtoPVNQ3GYe8v1kf7yBf+FKWbty6JS2xEkAsQiyDB5n4Vp7s2I28TOQzvEwIUBZwqs5wJYydSTppUc8px1FcMbvdPUUUVFZm7+unoxbGRunCTyQCbh9wjxYUjVm8nnaI9i2PfcYz8FHvqupZ3tTGdCiqrV0lnEZKVHiSoY/mKtpTCiiigCiiigCiiigCiiigCqtouYMNz/TOI/ZOT/Ak+Qq2vCgIIOhyPgcjRBXQmiktzXC2z2idcAB8VyPxFe1dE5WVvxc7TcnK/eU/qBWrSO+rJay2ESyw6jmUMx5wR51l9NjI2q6QFjTGoYHiGOH9QfKsnZBcXawmfRqHKrkFAbMFYz1kR3Dz1mVXVSD1ZVwRxjNfLSs7eLldoQr2mTAo4YmYhfiw91Tn0pXS7gnoB3tcI8C7RWjVWy2AiKi6KAB5CraqkKKKKA5+99PeP1lHutp/U0V430t796fhbtj+te1HL2rPRfZu3dH1lPvtp/SmKXGV77aD3of6MPdVrXIPHKJPKaxqdFFFAFFFFAFFRdojiSYHCvUaRP95UB7UWuAMqnVpj+ESalS+1mDbbk8HwcFfzK0AxRRRQGhuE/M+D3B+NqKNw/RsOVx/iZ/WirT0jWhRRRWhztyz0V02/VMvb+yT1l/hJ9zDlWdvKyGvWQ2hFwfAaHnx8q6jeWx9KkA4WBxI3Jhz5g5gjkTXLbRdnaLAIwsDdDL7LAJl3iDIPEEVOzVPL06Ddu8tLd0xc0VtFuRxHJua+7KtSuduWwwKsAQdQcxUrN67b7D4l9i5J8g46w8w1bM/sXH6dBRWXa30v8Amq1rvPWT766DxitK1cDAFSGB0IMg+Yp9kc8pl7v71/gQP0qdQtnNzzuXP5zU6jfa09EttX5xH4Wsz4XSLZ90z5U21sT/AHnHOvbNnH8oHOyF9/Sf+qjZaVU8wD7xRZ1GT2nRRRWNFFFFAeMAdc69AoooApHeqYlKcke4f/GOp+Mqf4TT1VFZt7U31UX3Asf5q3H2zL0ubWvK9avKxpndFwgXB/3D8VQ0VkXts6N2E6kH8Kj9K9qsvSVnbraKxmO2YfVkg6AEr2uZgx1fHuqTPtYOQU+Q49ka88j3ZimY165v0k2Unadna2F6Qi4ufrAANhJGnGDnE1rbH8oxfOYCDyER3DWfOKR3o7fK7RVGYWUZnjDpckLEkZ9RqAos3Q05EEGGU9pTyI/uanTlywm020vW2KsV6jxnHsuvrLPD3Ea1nlyrBLowMdOKv9huJ+qc/wA6lcdKTLayaq+TKCWWUY6shwk+MZHzq2ilMUW3cTRukEkkMAH6xkkMIB1JgjzpuiigGdyrL3v4F/BP/Ks/Yfo17hH3SVP5Vq7gX5tm9u458lOAfBJ86zbIjGOAuXQP9xj8JI8qfL0TH2sooopDiiilV3jb1JjQ58j2TA0ByidZoBqikjvW1MYs8oERM6ROulO0AVOxaxbLtHNjd/CuEflUBWhuIDoB3tcnxNxpp8C5s5WkA8wD769pLYrsEWhmbeJXPs4DhtjxYZxyp2kpo5j0otjphPsD82oqv0vnpkj/AExxj13opoXTsLu7toB6t5jJHcB7RjuMkDjMHSvU3Te1N84o1jOQMuWUyY762qKqmQ2SxeFqC4DySSRjy4DUeOtZe1G4t66rXVONNnU4VwH5y6yZHEc4Jz7hXR1h76tD5XsjFVMNcEkAkSBEGgNq1bCqFUAKAAANABoBUdosK6lXUMp1BEirKKAxb+63TO0ca+w56w+zc/RveKUG0DFhaUc6K4wk+HBvImulqu/ZV1KuoZTqGEj3GluMpplYwyKhfu4VLchl3k5KPEmB51oPuVPUa5b7laR5BwQK92fdADhndnwmVBACg8GgDM+NLwNzNbv2fo7SJxVQD48fjNYOxtKTza6ffceumrkrFxlUDBIm4SZgL864E91bmXE7RVN66y5FJJ4BgT4+FeWr7MY6Mg8AWGccudJqqbX0lYsIXcYF6jKB5orfAnKrr19lMdGTGZgqcI5n+lR2X6S99tP/AKkrAkmx2wZCKDz+NX1Vf2hUidT2VGbN4D9dKq6J37ZwL7CnM/bcfkvvNASubWJKoDcYagGAv2m0Xw17q8sWHwkPcMFmbAkqoxGSJ7TcdY8Kvt2woCqAoGgGQHlUqNjSNq2FEKAo5AQKlRVbMSwRAGc5xwUe0/JdfHhQHOelNvFeXImEAy+0x/WiuuX0dtNne+df2owgDgFWch5nWiqcCcmzRRRTkFYvpN1egucEvISeQOvwrS23bbdpZuMFkwOZPJQMye4Vg712x9oQ20thBl17jdYQeFtc8xzI1pblIfHx29umornFu7RHWv8A3bYH8xavel2gaX5+1bUj8JWs5w3x/wCY6KisO3ve8v0ltXHtWjB/23/RjWnsW327oJRpjtDRlPJlOYrZlKXLx5TszRRRTEeM0AnlXyO96SJYvG2LRNxgCcT4EOPrGCsyTiGWWtfVtufDaduSMfcDXyveW4bO07UHbGLWC2jOmguYQELT6jCBwzwnQzWVsOpvi6bMpgAmcUuzFVP0ecEH1Z1HKtiztT3EPQo5GIFGuHDAgScREtBxAGMxFcvs257tm+tm9ga2zYukYEWmFvrLj1wsYCwZmBrXXC5jICXekaRJt5WkUGSPrEjKCeMwIpbTaQvm6LTLhuSQc1ZXkniZAM+VKbJZ2ku+F3UMQcdxVyhVGS4QWOXcK3qKTZtKdn2YJJzLHtOc2PieA7hlV1U39qRDDMoPKesfBRnUPlLHsW2Pe/zY+Mt8Kxpmq719VgMcz2V1ZvsqMzVQsXG7dyPq2xh/GZJ8oqOwbBatbRadVhmdlLElicSNqSc9K2Rlp2zsN25r8yvMwbh8BoniZPcK19j2NLSwgicydSx5sTmTV9FVkkTt2DRQaK1grN3pvMoRbtgNdYSAeyi6Y3jhyGpjxIt3xvFbFo3GjgFBOEFmyUEnQTx4CudXdZu27nRbbL3AS7oLdwSREqAQygaDPKlu71D46k5ZMo+k2y29owvce5dJwm9hkTxRY7IyOSiO807bsK4t4Lsqwchk9YAgmWBzbMifyrhN6eiF3Zrlu4btq4gYKIDIwgExgM8tQ1bvoztItPakwlzpPAOzLhbunIHviluHFvPn26SzssXPppwEdU8MUkA9b3dwp031kDEuemYzpa/uq2x62LPMjEYJknMeZqh93WulUYT1hcOuQMKpgRyI8IpTNLpFmJGUceelL3lRouBwrKOrcBAZRrqdV44TlVB3Nb+tBnFn2pEa8Mp0r39jWpnrHOczOcR+WVZ02Wz0291bzLN0V2BciQR2bgHrLyPNeHeM6u3lve1Z7ZluCLmxnTLhPfWRtmz9IsSVOqsuTI3BlP8AciRTPoxs1rBiC/OqStwk4mD8SDyYEGeIIp8Mv1S54zXKE942799VN35pGdFW2O0ZaSWPcoY6eQiSxsO7FC3URjhJww0MM0WZkSdc60N5Z3bI5dI3uXCP5jXmxaOebt8IH6VeSWOe27c1s20NbQA3GGHqnplJWVJVourGUg5ma1w0gGZ+PuqO8d33BcNy0WAbtKhAOL2grCDPESNJqtbrZDBdZtIwFZPOT1QPOoZY2VfHKaWXLgUFmIAAkk6AUqdmvXZOGLZjCpcozDiXAQkT7M6a6wG7m7jgZ7pDMBKqOwh5ie031j5AVpVTDxfaWfk+mTY2O4ghLdlPByPfFvOrBs1//sj77f0rSoqnxYk+XJnDYrvG6g8LR/MvUb2yMmBzcZiroYhQM2AMgCdCeNadK7z+hc8ln7uf6UfHjGc8q2aKJoqaoNFBooDn943Ok2mPVsjLvuXBmf4Vj75rhP8A+o2gFsvhGXS9YAA4oUr1tQcmjzrtNjbEHf27jt+LCPgBRt7Wxac3gptqpZ8QxCBmSRUZe9ujOfr6fLN2XdouIq3btxx/l9IxbAsde4WbPSNTy510GzbZauOLFoi42EjAsHqgQRJMHKti1u+2GLW7Fu3Mda5NxstIScKjzPhXLenW5jYKbZbJVw4x6KSfVYBYjiD41vkyyxx3pT+H4vH5vJ8eV1b6/t3+57VwWgLmKZMBs2C+qCeJqd5T09vL1bv/AArMt2bLBSYLOoYL1naGHLMx31S+yWuntqAFOG4YhkPqZwYNNw325rnq6ra20PAwd8iY4dXPlOsUrc+UkGMIygaTJBzmdAY74NeDZWHYuXB4Pi+DTXov3l9m4OR+bb3iQfcKzhYJ5JU9m+UDNwjGAIxFRxk5AzV+69qK7SCwC4z0TQcQxKuO20wOBZdOVQtbxQkBptsdA+UnkG7J99U7Rkt5uKXEceNtbTfoR50l6Vw7uvtv7YP+oT92/wAWT+lLhLjWSLZCszP1jOQxtMRxyjumaYvmdoH7v82/9Ubv+jX+I+9mrrnpx32T6HaRMMpkk5nMTIAGWSiEniZavFTa4EspPECABGozmQTAHId9ateMwAk6CjQZqJeFq50xBJAjDoIUA/HPzp6o7d9E/hUqbEuQooopiiq9oTEjLzVh7wRVlerrQF27rmKzbbmiH3qKYpHcf+HtjkoH3cv0p6ud0A0UGigPkK+mV2182LVs4CyyS0mGOvfUNq9NrrW3XobXWVhq3EEUrv3cl75XfCWndRcbNRI63Wj8VI/sTaf9C7901OSaX8l3lXQXt/X7CobdpLtplDiCwYKwB6mRldeEiI8L7rNvLYrq2bT4oBElYkZqQZkgwRMUh6L2rvQCzctXMKMwBiGTPVZy8RxjhXUbu3T0V59oCgXXgNcsmCVyktbIIOnwq+WHKac/i8t8WcynuXbC9DPS9E2QW2K7O1qFusVl3zhWg6AZAkyRyArrekW8bZusL1ppVHWAUZ4wkFcjmAARBB5zlx/pZ6KLcus7si42DdPgIEHtBsLYcWWUgSCM8q1NwbDgRbWzG0LYZXe4EZgShBksXhmOFRA0Fc2GPlmXG+no/wAvyfxM8fk8dsyt7n6n+zu+HfZUJuW3eDClMJx8spkGNRHOuTX06vM+G3YRsslLMx8yAAtdTv8A3T8sKO4N02jNss3RpqM8KjuGprM/ZBtyWUmZYpaGpJk4n0HxNdUxry+UZ++N63Gs4yiGGt4rWIlV669Ytljz0ECO+JqhvTO6wuqbVv5wkHNssSKuVZ29l2q/dRRZuLbDEpbVTHVU9Y827zU9h3JfN60HtXFDXEWWWBmw/Sal5NL+D3P7fW7Y+e/8Nr82q7d30S90jzBM15cH/UP+7t/m9RfZkJkqJ5jI+8VbGdIZX8qbqvah1G+yfyqj5OODOP4z/WvG2aQRifMEdo8a3TOSzbT803gPiRU6R3ZaVrVtjLMAJxEmGXJtTlmDT1bC2iiiitYKBRRQEtzD5qOTXB/8jU7SG5h8237278bjGn6566IDRQaKAwN52+j2kN6t4R4XLY/5L/JXla28tiF22UJg5FWGqsM1YeBrD2a8TKuAtxDDqNAeBH1TqD/So5TVXl5Y7+mZs7Yb1wcMZ/EA360xtPat/b/4tSm2ZX7ngjeEqR/xNQ/aaOEM9nrHLgAwy767ML+McOc/KtpNpuLo58D1h/X40ntO+ziKlySuGQoAAnWcychma8bbrYIGLM6cfKqvldlozU6jMc+0MxxnPxpui9p3d7W/WcnWJBMgGCR3TlS23b1tgYZIMgQQQc4yz8fzpq+iLnhWT3eXurP6BZnCPdz/ALNHbOjO7x8+vcjn4qK2dit9JtK8rIxn7bgqg8lLHzFYWy38N2AMTshW2nFmxDLuA1J4AGuy3TsPRW8JOJiSzt7TtqfDQDuArlzm83b4vx8e/tTd/wAQ/wBi3+b1OqN640uq6APji2VJwkYQ7BgYI5iD3Z1X8ujtW7q/w4v5CavjlNac+WN2bopX5en1/wDbf/8ANB3gnK4fC2/9KblC8ahcVrRZlGJCSzKMmU+syzkQdSuWeY5U3bcMARmCAQe45iktp27q4Rbukv1B1YzYGO0RHGqd2XjZtLZdLmKyqoSFxA4RCkYSTmIpeUbxrVopT9o2+JI+0rD8xR+07P8AqD4/0ptxmqbopT9o2+GJvso5/SvH28gEi1cMAnQLoJ9Yis5Qcad3N9G37y7/ADtT1J7nQiwmKJaWMfXJaJ7pinKiuDRQaKAKz967t6SGQhLqiFaJBHsuOKn4aitCiss23HKy7jgNvJ6dlup0bFEGEmQ+EviwN6wzHfnmKgtlZnCNZjhPh7/fXebXsiXVw3FV1PAifPuPfWFtPov/AKN0r9W4OkXyMhh7zT45cZoueEzu5dMpLdmIwx3Z59x5io3Ft5QsldOWs586aubi2kerabvFwj4FP1rxNx7SfUtL3m4T8AlP8mKfw5fc/wCknYkyaipLPgRS7n1RwHNjoq958prc2b0XJ+mvE/VtjAPNiSx8orc2LYrdpcNtQg1y4nmTqT3mlvkt9Hx8WM/9dkNx7mFnruQ10iCR2VHsoOXM6n3Aa9FFIe3ZHeQlrI+u3wtXK96OmrlkMVJ1UkjxIIPwJr3AKywSlMFHR03gFGAVnFu2beX52wPrs33bb/qwqRX5+54Wz8GH6U8bC4g3FZA/iifyFeDZ1xl/WIAPgsx+ZrddM2oCGjCedNYBRgFZxbsoUqvabfUb7LfkafwCvHtAgg6EEe+jizavYPorf2F/lFX1G2gUADQAAeA0qVMwGig0UB//2Q==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" y="-1462088"/>
            <a:ext cx="215265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3076" name="Picture 4" descr="http://www.stomavereniging.nl/Content/Images/spoele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7020272" cy="645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106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620688"/>
            <a:ext cx="842493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kan alleen bij een COLOSTOMA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alleen iom de stomaverpleegkundige of de arts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kost veel tijd (40 tot 60 minuten)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ontlasting kan 1 à 2 dagen wegblijven</a:t>
            </a:r>
          </a:p>
        </p:txBody>
      </p:sp>
    </p:spTree>
    <p:extLst>
      <p:ext uri="{BB962C8B-B14F-4D97-AF65-F5344CB8AC3E}">
        <p14:creationId xmlns:p14="http://schemas.microsoft.com/office/powerpoint/2010/main" val="3733408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2.gstatic.com/images?q=tbn:ANd9GcRj7oY03IA0fIWB55ufK1HuR-nPvDXbg_fDB-BcKTWyoIIrsiDJ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4076700" cy="4076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611561" y="4894765"/>
            <a:ext cx="79208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stomacap </a:t>
            </a:r>
            <a:r>
              <a:rPr lang="nl-NL" sz="3200" dirty="0">
                <a:solidFill>
                  <a:schemeClr val="bg1"/>
                </a:solidFill>
                <a:sym typeface="Wingdings" pitchFamily="2" charset="2"/>
              </a:rPr>
              <a:t> hiermee dek je het stoma af</a:t>
            </a: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5039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331640" y="2852936"/>
            <a:ext cx="41168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</a:rPr>
              <a:t>darmspoeling</a:t>
            </a:r>
          </a:p>
        </p:txBody>
      </p:sp>
    </p:spTree>
    <p:extLst>
      <p:ext uri="{BB962C8B-B14F-4D97-AF65-F5344CB8AC3E}">
        <p14:creationId xmlns:p14="http://schemas.microsoft.com/office/powerpoint/2010/main" val="1413269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251520" y="404664"/>
            <a:ext cx="835292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darmspoeling = klysma of lavement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kan via het rectum of via het stoma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via het stoma pas na een aantal weken als de wonden geheeld zijn!</a:t>
            </a:r>
          </a:p>
        </p:txBody>
      </p:sp>
      <p:pic>
        <p:nvPicPr>
          <p:cNvPr id="1028" name="Picture 4" descr="Micro klysma   Microlax  4 x 5 m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428554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123728" y="5500116"/>
            <a:ext cx="38608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valt </a:t>
            </a:r>
            <a:r>
              <a:rPr lang="nl-NL" sz="2400" b="1" dirty="0">
                <a:solidFill>
                  <a:schemeClr val="bg1"/>
                </a:solidFill>
              </a:rPr>
              <a:t>NIET</a:t>
            </a:r>
            <a:r>
              <a:rPr lang="nl-NL" sz="2400" dirty="0">
                <a:solidFill>
                  <a:schemeClr val="bg1"/>
                </a:solidFill>
              </a:rPr>
              <a:t> onder de darmspoeling </a:t>
            </a:r>
            <a:r>
              <a:rPr lang="nl-NL" sz="24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nl-NL" sz="2400" dirty="0">
                <a:solidFill>
                  <a:schemeClr val="bg1"/>
                </a:solidFill>
              </a:rPr>
              <a:t>vrij verkrijgbaar</a:t>
            </a:r>
          </a:p>
        </p:txBody>
      </p:sp>
    </p:spTree>
    <p:extLst>
      <p:ext uri="{BB962C8B-B14F-4D97-AF65-F5344CB8AC3E}">
        <p14:creationId xmlns:p14="http://schemas.microsoft.com/office/powerpoint/2010/main" val="34508915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620688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Soorten darmspoelingen: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een klyx (100-135 ml)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een hoogopgaand klysma (500 -1500 ml)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een druppelklysma</a:t>
            </a:r>
          </a:p>
        </p:txBody>
      </p:sp>
    </p:spTree>
    <p:extLst>
      <p:ext uri="{BB962C8B-B14F-4D97-AF65-F5344CB8AC3E}">
        <p14:creationId xmlns:p14="http://schemas.microsoft.com/office/powerpoint/2010/main" val="39951306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620688"/>
            <a:ext cx="474040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Klyx (100- 135 ml):</a:t>
            </a:r>
          </a:p>
        </p:txBody>
      </p:sp>
      <p:pic>
        <p:nvPicPr>
          <p:cNvPr id="3" name="Picture 6" descr="https://encrypted-tbn2.gstatic.com/images?q=tbn:ANd9GcQYxwwTDh90LFW75S1_lSGRuirrKODXK5-CyhqyMwK3Xr5PMuWuY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4485" y="1916832"/>
            <a:ext cx="4076700" cy="3156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95108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620688"/>
            <a:ext cx="52806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Hoogopgaand klysma:</a:t>
            </a:r>
          </a:p>
        </p:txBody>
      </p:sp>
      <p:pic>
        <p:nvPicPr>
          <p:cNvPr id="2050" name="Picture 2" descr="https://encrypted-tbn1.gstatic.com/images?q=tbn:ANd9GcSLtlm-PSOwiBE6keCkSOc-EznrWBKQhorBbbJAsMJiENz91wFMg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4180"/>
            <a:ext cx="3816424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4752020" y="1412776"/>
            <a:ext cx="37444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klysma + vloeistof loopt via een canule, die in het rectum is ingebracht, het lichaam binnen</a:t>
            </a:r>
          </a:p>
        </p:txBody>
      </p:sp>
      <p:sp>
        <p:nvSpPr>
          <p:cNvPr id="5" name="Tekstvak 4"/>
          <p:cNvSpPr txBox="1"/>
          <p:nvPr/>
        </p:nvSpPr>
        <p:spPr>
          <a:xfrm>
            <a:off x="4572000" y="5462147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tegenwoordig ook vaak een klysma via een rectumcanule</a:t>
            </a:r>
          </a:p>
        </p:txBody>
      </p:sp>
    </p:spTree>
    <p:extLst>
      <p:ext uri="{BB962C8B-B14F-4D97-AF65-F5344CB8AC3E}">
        <p14:creationId xmlns:p14="http://schemas.microsoft.com/office/powerpoint/2010/main" val="40230759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679878" y="260648"/>
            <a:ext cx="7636537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u="sng" dirty="0">
                <a:solidFill>
                  <a:schemeClr val="bg1"/>
                </a:solidFill>
              </a:rPr>
              <a:t>Lesdoelen: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Wat is een urinestoma (wat is een continent stoma)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Stoma irrigeren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Darmspoeling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Perorale orthograde darmspoeling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2853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620688"/>
            <a:ext cx="8280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Druppelklysma:</a:t>
            </a:r>
          </a:p>
          <a:p>
            <a:endParaRPr lang="nl-NL" sz="3200" b="1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wordt druppelsgewijs ingebracht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is minder belastend voor de darm (colitis ulcerosa)</a:t>
            </a:r>
          </a:p>
        </p:txBody>
      </p:sp>
    </p:spTree>
    <p:extLst>
      <p:ext uri="{BB962C8B-B14F-4D97-AF65-F5344CB8AC3E}">
        <p14:creationId xmlns:p14="http://schemas.microsoft.com/office/powerpoint/2010/main" val="14663053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40995" y="2060848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3600" dirty="0">
                <a:hlinkClick r:id="rId2"/>
              </a:rPr>
              <a:t>Filmpje darmspoeling (rectaal)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2185514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187624" y="2348880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>
                <a:solidFill>
                  <a:schemeClr val="bg1"/>
                </a:solidFill>
              </a:rPr>
              <a:t>perorale orthograde</a:t>
            </a:r>
          </a:p>
          <a:p>
            <a:r>
              <a:rPr lang="nl-NL" sz="4000" b="1" dirty="0">
                <a:solidFill>
                  <a:schemeClr val="bg1"/>
                </a:solidFill>
              </a:rPr>
              <a:t>      darmspoeling</a:t>
            </a:r>
          </a:p>
        </p:txBody>
      </p:sp>
    </p:spTree>
    <p:extLst>
      <p:ext uri="{BB962C8B-B14F-4D97-AF65-F5344CB8AC3E}">
        <p14:creationId xmlns:p14="http://schemas.microsoft.com/office/powerpoint/2010/main" val="26824327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95536" y="836712"/>
            <a:ext cx="80648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Een darmspoeling die van bovenuit plaatsvindt </a:t>
            </a:r>
            <a:r>
              <a:rPr lang="nl-NL" sz="3200" dirty="0">
                <a:solidFill>
                  <a:schemeClr val="bg1"/>
                </a:solidFill>
                <a:sym typeface="Wingdings" pitchFamily="2" charset="2"/>
              </a:rPr>
              <a:t> via de mond (oraal)</a:t>
            </a:r>
          </a:p>
          <a:p>
            <a:endParaRPr lang="nl-NL" sz="3200" dirty="0">
              <a:solidFill>
                <a:schemeClr val="bg1"/>
              </a:solidFill>
              <a:sym typeface="Wingdings" pitchFamily="2" charset="2"/>
            </a:endParaRPr>
          </a:p>
          <a:p>
            <a:endParaRPr lang="nl-NL" sz="3200" dirty="0">
              <a:solidFill>
                <a:schemeClr val="bg1"/>
              </a:solidFill>
              <a:sym typeface="Wingdings" pitchFamily="2" charset="2"/>
            </a:endParaRPr>
          </a:p>
          <a:p>
            <a:endParaRPr lang="nl-NL" sz="3200" dirty="0">
              <a:solidFill>
                <a:schemeClr val="bg1"/>
              </a:solidFill>
              <a:sym typeface="Wingdings" pitchFamily="2" charset="2"/>
            </a:endParaRPr>
          </a:p>
          <a:p>
            <a:endParaRPr lang="nl-NL" sz="3200" dirty="0">
              <a:solidFill>
                <a:schemeClr val="bg1"/>
              </a:solidFill>
              <a:sym typeface="Wingdings" pitchFamily="2" charset="2"/>
            </a:endParaRPr>
          </a:p>
          <a:p>
            <a:endParaRPr lang="nl-NL" sz="3200" dirty="0">
              <a:solidFill>
                <a:schemeClr val="bg1"/>
              </a:solidFill>
              <a:sym typeface="Wingdings" pitchFamily="2" charset="2"/>
            </a:endParaRPr>
          </a:p>
        </p:txBody>
      </p:sp>
      <p:pic>
        <p:nvPicPr>
          <p:cNvPr id="3" name="Picture 2" descr="Klean Prep Shaker + 4 Sachets Pulv NORG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63974"/>
            <a:ext cx="3024336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755576" y="4293096"/>
            <a:ext cx="427290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in een </a:t>
            </a:r>
            <a:r>
              <a:rPr lang="nl-NL" sz="2800" i="1" u="sng" dirty="0">
                <a:solidFill>
                  <a:schemeClr val="bg1"/>
                </a:solidFill>
                <a:sym typeface="Wingdings" pitchFamily="2" charset="2"/>
              </a:rPr>
              <a:t>aantal uur</a:t>
            </a:r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 een </a:t>
            </a:r>
          </a:p>
          <a:p>
            <a:r>
              <a:rPr lang="nl-NL" sz="2800" i="1" u="sng" dirty="0">
                <a:solidFill>
                  <a:schemeClr val="bg1"/>
                </a:solidFill>
                <a:sym typeface="Wingdings" pitchFamily="2" charset="2"/>
              </a:rPr>
              <a:t>aantal liter</a:t>
            </a:r>
            <a:r>
              <a:rPr lang="nl-NL" sz="2800" i="1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water met </a:t>
            </a:r>
          </a:p>
          <a:p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opgelost laxeermiddel </a:t>
            </a:r>
          </a:p>
          <a:p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drinken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7976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8" y="620688"/>
            <a:ext cx="542725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Indicaties: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operatie aan de darmen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colonscopie</a:t>
            </a:r>
          </a:p>
        </p:txBody>
      </p:sp>
    </p:spTree>
    <p:extLst>
      <p:ext uri="{BB962C8B-B14F-4D97-AF65-F5344CB8AC3E}">
        <p14:creationId xmlns:p14="http://schemas.microsoft.com/office/powerpoint/2010/main" val="22351775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323529" y="620688"/>
            <a:ext cx="8568952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Contra-indicaties: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aandoeningen aan het maag-darmstelsel </a:t>
            </a:r>
            <a:r>
              <a:rPr lang="nl-NL" sz="32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het lichaam kan de grote hoeveelheid vocht niet verwerken</a:t>
            </a:r>
            <a:endParaRPr lang="nl-NL" sz="28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hartafwijkingen </a:t>
            </a:r>
            <a:r>
              <a:rPr lang="nl-NL" sz="3200" dirty="0">
                <a:solidFill>
                  <a:schemeClr val="bg1"/>
                </a:solidFill>
                <a:sym typeface="Wingdings" pitchFamily="2" charset="2"/>
              </a:rPr>
              <a:t> </a:t>
            </a:r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vocht wordt deels via de darmwand opgenomen in de bloedbaan, hart raakt overbelast</a:t>
            </a:r>
          </a:p>
          <a:p>
            <a:pPr marL="285750" indent="-28575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  <a:sym typeface="Wingdings" pitchFamily="2" charset="2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  <a:sym typeface="Wingdings" pitchFamily="2" charset="2"/>
              </a:rPr>
              <a:t>nierfunctiestoornissen  </a:t>
            </a:r>
            <a:r>
              <a:rPr lang="nl-NL" sz="2800" dirty="0">
                <a:solidFill>
                  <a:schemeClr val="bg1"/>
                </a:solidFill>
                <a:sym typeface="Wingdings" pitchFamily="2" charset="2"/>
              </a:rPr>
              <a:t>vertraging van de uitscheiding</a:t>
            </a:r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815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xQTEhUUEhQUFhUXGB4aGBgYGBwfGBgYGRcYFxgcHBwcHSggGBolHBwXITEiJSkrLi4uHB8zODMsNygtLisBCgoKDg0OGxAQGywkHyQsLCwsLCwsLCwsLCwsLCwsLCwsLCwsLCwsLCwsLCwsLCwsLCwsLCwsLCwsLCwsLCwsLP/AABEIAJ4AyAMBIgACEQEDEQH/xAAcAAACAwEBAQEAAAAAAAAAAAADBAIFBgABBwj/xAA5EAABBAADBQYEBAUFAQAAAAABAAIDEQQhMQUSQVFhBhMicYGRMqGx8ELB0eEHFDNS8SNicoKSFv/EABkBAAMBAQEAAAAAAAAAAAAAAAABAgMEBf/EACERAAICAgICAwEAAAAAAAAAAAABAhEDIRIxQVEEEyJx/9oADAMBAAIRAxEAPwCxZJZOaIZABr81S4TGAkZp8RAmyb6LmZ6S2PmI1qhSQ9fdMwojo7zQOyokg4iwgPefhcrh8XGs+qBJhrGammFlQ7C38LqS8kbm6k+YVpJAWmxai3dObvdCYNFW31Pqm4ADxKZOD3vhcD0cgOic3UEfP26o4oQzDCOBRe480OCQcTvDjlmPRWrdltIBaavl/lL6xWVjo0GSPqrV+zKPxu90GfZrhxJCl42OyqdGUu9hPFWbo88xml3QqNoZXd2eq8L3Dmn3x8goBvNNSYqEO+6qYm6/NMS4YV1ScmGIKvkhUxqHGOad5jnNPNrqPrzVphe1MzPiDZB18LvcAj5KgLV5fIqo5HHpkyxqXaPoGydstxFhgcHDNzHa10r4h5JjERB4o/uF84DyCCCQQciDRB6ELQ7I7VuLhHiB/wAZW/R7eHmPZdePMpaZyzwuO4j5sHddqD8ua5M7Tj+F2texafv5rllkjTNccuSPmRxhY4/2g/qtDgsdYB4Kq21siSN3jBo6euqFgcQI6a40HEAedE0tMkPJGLJTpm5wrrCYB6qiwWLqgdCrbvBwXOdTGH15IDvMqEz7yUe8tAILqOCVfhd455AcRxT0DRxzK9kfw4cUUOytGzs/A/5JuPDloogHy/RNDB2LqlAxHhRH/FKqARxGGGrf8ea9gxDmaacuR4pl26T4sjoHD87UmRBpt1VWZ6cHfkhMTZW43tM1hpzXA+R/Lgntn9qI3gBrmu6Hh6cEWXYeIDe9Z+KyGDgwcXcrVG/ZMZ/qs3jfx/izz1AGStpxVsmM4y1Ro3PjlsZeiSxuF3PL7+SozgX4f/UwviaR4oyderSeOuSt9ndoY5hTjuuHPUHqCo1Ls04+gEjAl3tT+JkaXeEi6sgcM/klXsvmsWqYCo6KLs1NzVzSpAVkjCXfHy+yrFzQgOYgBK6yK9I4or2KFKkwas2HZ3FiaIsd8TfodaXLLbPxTopGyN1BFjmOS5d0MsZL9HFPFKL/ACbnb2Ga9ga4akr5J22wG5KxjHWGjePQuND1oL63tWYb3iNNaLceQGZPsvmZeZbkkaLkO8RyB0HoKC1yypGWGNsn2c2iJG7rj4m190tVA7JfN8dhHQOEkd195Fa7s/tkStB0dxHJc0l5R2wfhmgIsIG/SbjNqc2F3uigsWhxQTjH2LVNNgXsOqhhdoFhp3zQNI0cDud5dEx3F52q3DYoO0Vi2Sk0DF5sLklHYYjSx9FbRTNOV/NGY4fJFIm/ZTsikGjjpRu8wOB6dFEyPdZcxv09lfgtrgl+6DhYIoJNN+RJr0UJIaenLkg4vZkU3ie0E8HDI15jNaeTAtPVJzbPGlV8lLgylIosNgWRAiNoaDqeJ5aqbr5WrSXZnJx/JCfhAB4i6/ko4MdlWWXqglic3EIxjgoGKoMibli5oDm/fBIBd4QXNTLmIT2IACNQuXAZ+q5AGl7Wy+B4/ucG+YGZ+g91kQtFjy6Y+OsiTTRzrmc9AoQbLvRvqV3Zcik9HNiwuK2VDIN7Kr+ijszswWy94x5aD+Gsj6rURYBoFnP6JttBY2b0kAgwzwOabjkv70UJJ8km6S3W00eP7p2McmbvC+Wqxm0+1kdkRM711kUAd3LLWs/RavET7zHMLSCQRYPP6KewNlREhkYYzI6NzyGla2hv0FpK2fOyNoz/AAsfG3k0boz6u1XM7P7R13pPWT9193fs8bjWv8Q3QLOuXFZ7GYIxmjodDzCc1KOzOGVS1R8tGz9px5gyHyIKu9g7TxLjuSO7uT+2RpG8ObefVbJrEvtLZDZWi7Dmm2vb8TTzH6LO2zXkgLG4lw1hPq4JV0mJh/AHjjuE2PQhMYV0kDxHNV14XjJr+dcj0V4Wh4y1V16J5V/DAzfxEaxxa6KVpGopTh7cNcb8QvTK1dbR2HEX70kbX8CSMxSDN2ejaLiYzyrI+XIpcqLi4i57YtOhJ9CqaXtJNO7chY7ePEjMdaWlw38uMnQsa9vNuvmPzTeGLN5xjaADV0Ks+Y1Sm9dlPXgVihLWtBOdDyJ4qDmqyfSXki/dYmdiL7QHmtU3IAMjl9EF7QeKBirggkJl7UBwSAXczNciDguQBpv5UaqRvkphpPPVSDeq3oQF8Z090E3eSeYwIgFfhRVisUjw5PBRn2dWYAB4Kz3nDSkGTFk3aqkgTYthWB4z1Go++Cf2dhg2Vr+R+RyP1VYxt55g8wjQ40g073CFVil1RvpBkOX3+6Tnw4ILXafeYUocSHtBa4EG6I+8kawQuo4OjM4nDlhzzB0PNDAWhkhvLhy+9FVY3ZB1Y41y/QrNw9HRHL7KzH4Vsrd1+YuweIPMHgVWRY58B3JSC05Nk4Ho7kU258BsfzLbBo24CiDRuxqEPEbNLmnde17T5EH1FhQ4s2TosDiRIKyJ6JLOLWyz6eSqInPwzqIO4dDy9eIV3FjWSN1AKlqy69dEpIGuo00oTmVpkvXUAS00eXAnogNxgq9FhNUxbCpWcA51Z1yUziAdM/v5qDjfRSBW7SBADqOWoJyA6jmvYsxq3yT0rGmydOR0SmDwrm60Rfh8uR8k+yrIOjPQpZzVYySgf1HNHQIErQpAQe216jVRXJga92G5KIw9Jl8qGXHXQfVdVGdixjI09USnckaPMZr0xEDW/qigsVY1956IOKgJzqirASVVhLYrF8s0mhplTBJwKcMF5qtePEVZYXEF40UjYTBYt8LrbmD8TTof0PVa7D4pr2hzLIPTTp0KyxiTez8c6HCYiRovu3eHLiWt+Q1V45NOmY5Icuuy32jtOOAXI4A8G6uPpy6qmxHbSEEUyQg6nIV/1Jt3osbjtoySDfLiSbs1Z90tihYaAQXk50QRVc/dU8jvR2Y/gxr9lzOQ975APC9xI8icvX90NkJYd6M7jumh8xxVVslzw8NbZH4gdK/JX5ACh9mc4fW+JZYVwmj8YGdhw5Ea1enNUcmC3XObmCDqPr9FoNlwFsYvV1urz0+Sr8WLkfXOvYK5LSZknT0V/cuORc4hCEJvjSsWsURHzBXPko0TYqG1pam5xA4psxD7/ZRkhCzCwOGna52oB0z6os8O4xzibvnWSSmgF/mEGdhdW8brQE5Kk0goAcUDo9xo0a1+iKJL4k+a8fC0HjZGnDL9lLu8tMkS7GDLc+C9RW6rlAGwBrkUJzS7M8EPvc1MTis12WZBmNICN3mX+UFkreaM2Qc/dMTBTmxlmqPH2zMcVfSTNbpqqPbE4II5qZFwE44zXVeskLDrXpYtHwsoLcx9/kgY2OwoKH4jI9t5MZxkf4WD1OqZdtMdz3GHBEZvfkeM3XqWtOl8z0Xu0wcQ1plINEOaQMmGuXEdUocM8DJtjm3NaNcejKr7M0/Y7gabZ5WRX6p3BbKcAQ8ijWQJ4Xrzu69FeRYV/wDY71CaZsx5OZDfmfYJJPwdD+TKqsrI4mt0ACewezvxSChqGnU+fIKyhwcbNPE7mc68uASeL2kAaZT3cT+AHqfxHoFSjW5HNbfQTHYncH+8/CPz8lVsjpTYwklziS48SjtaFMnZSVAiMuqiG0juAXhC5pbZYuQhS+Sa3QhyMGmakYm8IVeSYe3nfshBqYxTEvIb8P8AjTghRmjx8+Cdc1t3dmtL+dJYNJFigeI1Cb6A8AzC5SLdF6kBe96oOlHNYfEdtIheZPoeqge1zeAd7Lppmdr2bnvqXRYpfP8A/wCxN/Ca6puPtRK7JkTT7n6I2hrfRsJcaM81XvdvFUeFlxDjb4D/AOqHWwraKc1R3W16fVQy+jx8wj8TiQNNCb9Oal3kk2TWuYziSKJ8hw9V2zMQ2Z53CHNblvcCeh40rtjEJWJugOBldE0NreaNBxHkeSfZj4+IcP8Ar+iF6KQYtVJohoMdpRjTvD5NP5qD9pn8EZ/7mh7N/VcIwpbgT5SFSFZO8f8A1HZf2jJvtqfUlTZCBoEbcUw1TQwTY1Ix0p71aLwlTKSXQAtxdulFd5risaGCo8UJ4TRahuiSaCxV8VoBarB7UGUeSQ7K9wFWNR5JaFm80ONj5fJNOi3SSar5oMDd9jd+gSboFPwUebq8UnMriuSA+QYhmZ804xvhB6K6x3ZSezuRuPT71QtnYHwjfsEfh0IOhtd0tHLDbKpmGc400E/ZTmG2biW5x7zT0dX5rRYdgGQFD7pORNWEps2UUUbdnYyQf6k5HHXPP/imsN2Y3j/rSveOVn8yVdRtTTWrNyZog2EjaxoaxoAGgCsIpgkWJmIKRMcY5FtKs80YeaLEFbIV73h5qAcvWp8mIlv8lM2oglSDU7YHbvkuYFPdUkCshS9K5zhqVTbR7TYSL45m3/a3xH2bdeqaTYrLcheOdSw+O/iREP6UT3dXEAewtZ/G/wAQcS/Jgjj8hvH3d+itYpMn7In0+bEBVeM2zCz4pWA9XDh0XzKA43GP3I+9mfVlrSBlzzICNheyc7nwiTdibNfdyucHMJAstO4SWu6GuPJWvj32S8yRp8b2vgI+Oz/sBP1VeO20QAAY51eXFI4Pse877ZA7vY5Nx0TSzfDC2xIA4jvGk/255HirjD9jsM7Dd81krniMl0LpHAiVhuRuQBFsuvfNar46IfyGVju3QJyjPv8AsuWVx0bQQWfDvZE61eV10pcl9UfQfbI/Qr461WF7SRgTuoagX5reTisuB+/zXz7HW+RzjWdq8r/JGFbBRNTLHoUcRPJFZH9+y5DsCtejMcUKOIpyHD2paKROIlNRDouhw6ejw6mgbBxhFARhEptiT4Nk2LhqI1qZ7pJ7c2izCxd5IHOHANq/mQqWMTkHaFKRwaLcQBzJoe5XzTan8Q535YdjIh/c7xurhQI3QfQrK7Qxs8xBmlfIf9zjXtp8lqsJk8q8H1LafbnBxZNkMruUYsf+z4fmVk9o/wASJ3ZQxsjHM+J3scvkVje6K7uj0WixxRDyNjm0Ns4ib+rM93rl7CgPZVxKKYj0+a87g9FpVEWCK4oohK87goCxvY21ZMPK2WKt9hujo5vFp6EZey3mK2uycOEUe9G4d6BJTGxzPJFtJzc027eH6r5v3B6Iplk3d3e8PIE0qUqJaTNtisc0Mb/MSRvcwuDS5rTM2PgASTvAnIGryspI9oGNLizFTbztxu9uit2MiqG78VFws56ZrHOid0XDDO5hPkLii02zi4ZKLN7evMuI0vwigN3LmNVyrWYLMZ8vqvFO2Ul6P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28575" y="-898525"/>
            <a:ext cx="2381250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http://www.coloplast.be/SiteCollectionImages/Stomazorg/Illustraties/Medisch/Stoma_foto/Urostomy_Healthy_200x150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64704"/>
            <a:ext cx="460851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kstvak 2"/>
          <p:cNvSpPr txBox="1"/>
          <p:nvPr/>
        </p:nvSpPr>
        <p:spPr>
          <a:xfrm>
            <a:off x="2555776" y="4469081"/>
            <a:ext cx="3995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urinestoma (UP)</a:t>
            </a:r>
          </a:p>
        </p:txBody>
      </p:sp>
    </p:spTree>
    <p:extLst>
      <p:ext uri="{BB962C8B-B14F-4D97-AF65-F5344CB8AC3E}">
        <p14:creationId xmlns:p14="http://schemas.microsoft.com/office/powerpoint/2010/main" val="6057352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data:image/jpeg;base64,/9j/4AAQSkZJRgABAQAAAQABAAD/2wCEAAkGBhQSEBQUExQUFBUUFBQUFBQUFxQUFRQXFBQVFBQUFRQXHCYeFxkjGRQUHy8gIycpLCwsFR4xNTAqNSYrLCkBCQoKDgwOFw8PFywcHBwpLCkpLiksKSksKSwpKSwsKSksKSwsKSkpKSkpKSkpKSwpKSkpKSwsLCkpKSkpKSwpKf/AABEIALcBFAMBIgACEQEDEQH/xAAbAAABBQEBAAAAAAAAAAAAAAADAAECBAUGB//EAEEQAAEDAgMFBQUECQMFAQAAAAEAAhEDIQQSMQVBUWFxBiKBkaETMrHB0UJi4fAHFCMzUnKCkvE0Q7IWFyRTwqL/xAAaAQACAwEBAAAAAAAAAAAAAAAAAQIDBAUG/8QAIxEBAQACAgIDAAIDAAAAAAAAAAECEQMxEiETQVEEMgUiYf/aAAwDAQACEQMRAD8A3sXRWXVpahbObMFUrUNVjdGz0wssGOHwWX2lrObh3ZQTMBxF8rTqem7xW/jcPbMN35IQKWzG1i0uuxpnLucdxcN4F7cTyWzHlnh7+nMz4bOSa6ry5jZM8QFIsXp22OxdPEODpLHARLYjxCwMT+jmuPcex/Iy0/MKuckq68djj0xetrE9lcUzWg/q0Zx/+VmVsM5p7zS3+YOb8Qp7iGqrlyiaxCJl5DzCWTkfMJkGMYE5xjeKkafL1Cb2X3fUIAZx/AFQ/WyRorJaeA80mUieHyQFc4kqPtzzKO6mBu9PqUpPA+nyCABncdxSDX8EWD/Cf7j9Er/wHzKAgGvUpcl3tzB4pofwYEBMP4hTDQgFr/4mhJrY1cPCSgDGkFAsCbu8z6IjSBwQQXsJ5LV7N120K7XHQ2ceAIiegMKgao69FAmTrHqpS6Kzc09blJc12Lx9R7Hte7MGZcsmXAGbE7xZdIteN3NuflPG6OmSSTRJJMkgjpJkkApSSlJMNmg9HDJWbgq4ctMHumL205rhvUKNWj73n5p8LSgAKR2i2oHNLHNqMDSQR9kmJkWIRKAsnl6U739D0wrDAhMCOAoJCNbyTuwrSLgHrBSYEVqD0z63ZnDv96jTP9DVTf2FwZ/2GeEj4FdACpgJ+VLxjlX/AKN8Gf8AaI6PePmgH9FuEO6oP6/wXagKbWJ+d/S8I4f/ALUYXjV/v/BP/wBqMLIM1ABr3rHlP0Xbvqtb73kNT47hzQO/WcABYaACGtHyV2Et92s/JZPUjN2d2RwdNsCk0DjAd4unvO80TEdicPmE0KUTrkYQfGLWXSYTZOW5Ijfw8z8lDHOJaGt0BIJiJiI8L+iuUORrdiMGHH9hSiT9kfJVanYfBEfuWDoPmLrpnYPcg1cA4FLR7cdjP0e4VokUz4QfIR6LOwfYynUuygWt41A1pPRpE+a9Cw+Fc52UnK3mJnlG9HxGFDHloJjdOqqzwvcX8fJN6scTS7BUD7zD6AegRD2Awf8A6p6l31XYmggPbCo9tPpx1XsDhP8A0jzd9Vl7R/R5hi3utLDxBJ9DZd5VCo12qUyqOWMeObW7M1cPJjOwfabMgc27vBZdNmYgASToNfJey16IJVfD7Do03F7KbWuO8CP8K+cn6zZcf4wOyux3UKbi/wB55BI4ATA63W2r/wCq5qL3DVj/AELQqC38d3jHL5prOkmSSVikkkk0oBJJJIBJ0ydAY+y9r5X5TrE9Qu12HjWPe1rzGYhovF3WbfrC8wqPivTPX4Ls9nYbO+mBvqU9OOcGy5OWOrK73HnvGy/TuMXsukyp3feygEzcB0GPQIb9jj+Wd408Ru8FPHOe/ENifZky4ggQWi7XCLjQC/FXK2MZSZLzY2iJJ425K7xjL55b3tkVtnvZci38QuPwUWrqsI2+XcRIB58OSr4vYbSSW90+nlu8FTlxfi7Dn/WE1HaU1fCvpnvCOB3HoVFipsaZd+x2hTBQ29VJpS0kMxsqZMeCG1yFiyTaVLGbqOeXjDMomo43k8OXLwWxhsUQ0MbAA0kD8+KqYPBlgDuIBnwmPBW35XGDAdqd0/Ra5GG0ved3nyOek7gqOPc4Zmk3Dptbl80dzyw3FuG49Cg7YxtKznVGMLu64OcAdLOiZI+iBJsGpLKdN03dmMcpgXU6OJB68OKz8RtRlQtDXsIjugPabWA0PAKVZ2TXXVLZ3GztexLoCpGqXHvEwBYcTH+PJSZicwk7tfqgVK8HRMltlWR0QKz1IOdGYggaA8d/56qrVes2c1W3jy3A6j1WqFGc5Var1GJVVfqmqvsk8pYbCuq1G026uMdBvKskVZeov7LoPY0ZgMtS+m51hJ8NOaydp4P2VQt3ajofyR4Lt9q4MMZSAmGW+GsdPVYnbDCQGP5lv93eHwPmuhx3Wo5PLN7rmZTJJpV7OdJMkgiSSlKUAk6jKdAcbi/3lM8yPQrtMLTcaQAs4tEayCRyXKNw2etSG7PJ6AEn4L0Xs6W/rFPNpeP5oMLl5+9R2uL15Zf8bezaJpU2NF8rQDOsgAX5qxWo06xZmLmlhzDKcszEgkbrBaeKpQQ8CbQY1GkdVBmEp1BaPgb8VczWrLXAxe40KvsMi6wKuz30/dJI845qxgdpukNeJvlkbigmq5jYIcJaeKoYvs803pmDwNx56haAY15BN405E7+qMo3GXtbjlcenIVsO5hhwIPx6HekxddVoteIcARwKxcbsEi9O/wB06+B3qjLis6acOWXtQCWHph1UDXQR0uR+eKZusGx3g2IV3YVIe0c7gDHinxRHmvUXcblDgHkk7gLALIxFS5jS6u7Zd+0B+6PiVjVXwSOZV7Oqbc7RvoUrXc4kNDrgWu6PLzXEMqS51R5JcfeJ1JO7n8oXRdqKHdY/c0kO5B0X6SPVYLGAkEnU3gQBP5Cpyt27n8Hjw+Py+6q1aQcNxMW3Lq9hbTfVog1CXOackm5IaBEnpAXLVpB3fgt/s22KJPFxPwHxBSx7P/ITH45fvbpMBUAJlodaYNhO6Y6pnibnVQwYsTB3D5n5KT3DdZXOEPUpjJOcE27u8c50Cz3q9Ur/ALKC1ov70d4626LNe6SqeT6aeH7DqPVaqUaqVVqVFWuoVQrr+yexgxvtHjvPEji1u7z+i5/YGyziKwkdxpBdwPBvj8AV3uVrTEm44k6XMDdotHHj9sfNn9Ke1nw5sbpJ6aLP2vs329MUw6D7zZuJaDY8u8tKtSzkniCB4IbG6Hg0wesfRXS6Zb7eZ1aZa4tIggkEcworb7WYUiqKgENeAJ+82x+Sw1rxu5tkymrokpSTSmieUpTJIB0kySAwtnfvm/1fBdvsKgKlQTMNEiOOk+pXnWJxBZDhucPI2PoV6X2NHvO4AD5n5Ll2f7R2plrjydps/Fy2+osfBWamDa6+h4ixWXSeJMHVaOHxO6VcypAVGffHKzvxViramXQSYzQfA+cJ2GVZhByMb9YzkQ/2ZGhEFp5OadQjM2m5kCqAAbNe27DynceRRauyxMgkchl9JFlYZhxkyuEg6g96eRtCBJRadQESDKlKyamyn0+9QNt9Jxt/Q43b0NuiLhdqhxyuBa8atcId1jeOYQe9DbToNLcxAkaHeq2xMNAc7jYeCNjamZob+dFawtHK0DzS0lLtkbfbGU74jy/ysarTnvcr/IrX28wl46KGDwRc0ukAARf1QHPYikHNLSJBEELm37GfTJDRnaTuIB5a8OK7jFbKIuLA6cD0VNuEdOijZto4f5GfD/W9uMGxajyA4Fo3k/JdHhcLADWjkB0C0amz3ESBEceo+q0dkbPAcRvLSQeY4ImOi5ufLlu8lBlPKIsYm/GUFozOhGxD7+JVjYrGtcXv0aLDWXFNQW08zaYZlLQDvESYI1WK8rb2viHPGYtLWTbNvMGT1ssCs9U8vbTw9UGsVDBbPdWqBrR1O4DeSVawmzKlZ0MaTxdo0dSu42VsZtCnDbnUuOrjx+gRhhsuTk10hgMA3D0w1vmdebjzQqLy9xduFm851Pki7VcGgDUuInpqUGmSKQOma9vvOAA8loYqK+vkAi5g+ZNlRFY5w37pJ5DQeZJ/tKzMJiqlTHvY09ymCwsLftQC14d4xFvS2mD3nEb3R4M7g+BPimQOKwTazDTdv0P8J4hef4mgWPLXatMH6jlv8V6BVqQuQ7TGa+Y/aaDbS0iOcQFdx33pTyz1tkykkmV7OdJMkgHSTJkBzmPwmYZeLmjzIC9Q7M4Amm2LAgun+oiPQLz+vAvwIPkZXpnZl/8A49JwNi0eV1z526t/qtu2Y4XGov1R20S5uZhgjVquNqhEYBqN6kqG2O1+Ul/GB04/ngtGVWpPgAQet/ipGqg5dDhOQotKkhOIoWKwTKghwmLg6Fp4gi4VhMgM5mEc12XMXCDlJsRyKni8cGNyi7tOnVLG1srgfun1WQdboQvoT9Zl4Lt8DzP0V+o7u5Kd+fW6xy+6vsxTcuWLkapAKthXQN/BV2EiZkK9TxG4pqzkDaqw8dIVZmJLXZgCLH1EK/W0jogezaenBBys1lKVcLTA4KyMMCLGEV2Hhl7k+iWj8mdiKReMpdckDvEkCxH0RsH2dotMvJrO4Czfx804HeHMrawrYI+CLjsednqLFKlAAADY3DQcgnq1Q0EkwACSeQUln7TOYFkkZmuBI3SIn1UitYx2zTxTwaTw5oJbImx32PL4rY2iyMo0gCB8PksPszstzahzua7KGgua0NByjK3drAHkukq94keH1TQZ+EEFzv4WE+MT8lSZMDkFSwW23e2xFB4uAS13EZspaRxi/irAxYGpQSNeu3UmIXHbdrZqg19wa8ySByW5tqu2q0AOiDJGhdy+a5KpjRUc5w0mB0FgrePtVydEmTJStDOdKU0pIB5TJpToDOxYsfFejdm6X/i0MplvsmR4tBPqSvOMc6M3j8V3XZLFtpYegwnWkx1/vDMY8SVgjo109OkbK9TOirNDiJbF0XCUnScwJA3C2qaLSc874I3IIco5BFpHIm/xU6bQmQlGruRw9ANJSbKRzcGzKQKGFIITlZ20RLukKk6I4K3jj3z1+QVGqYQhewm0hKmGXlCDrozBJsgDOboU5fu5oOciQdQgmoZSPS3Up3QxSHFO2qFB9VA0kRG9MA51kEPurr6wY3w5H4IGgqdD9q1szFytamO9O4fkfP0WRhsQ1gc91zG65JJADRzJIHiszG7PdWcRWqvygZjTYcrATuO90DefRNF0OM29Qpg5q1NpH3mz5C6wsb2ww0giq0nKQYDju6LOZ2bw8AlrjN/eKK3s7hh/tz1Lj80DcqGA7XNay1Os4FwJc2mSCBwMrTwvbrDEXdkdJlrw5pEnTQj1Q3NAECw3KjidnUqhl7GuPGIPmLphbxGEpPqnEMILixrSWuBaZI1AtMWU4AEkTF1z3/T5pvz0KhZeYdp0ka+IW1Wqd1Arle14yUDVHvh4v/NaOgkeS5vYr5Ytrt9iv2Abxe2fAE/JY+yKcUwruNRyL8pJpSlXKDymTSkmDykmSQGftP3n9XfErrezOF9rgKGa+VsA741HkSR5LldrN/aP/mK6TsBiicGAfsVXt8CSR+eSwR0cnQ4DHVaFnA1KY+0PfaOY3jouooYlxaCIgwZJg3FrLCoXV5hg+65p3ydfBNCtKo7MR8EYKkytF9VZZWBQS0xyIHKu0IoCEhFMIcqQchOVh4/EgOPUrPrYoalw8wpvr0zWDX5jOoG4TY6fmFibSwQFQhriQTZ0Qqs89dJY4y9rdTazRvnogN7REOs0RzVQ7JcdbKZ2GwC8kqn5an4xGt2gdOrQPVV6e0wSc1bwve4G7Tj4Ky/Y7B+fVAGxwKgmIPpaEvko8YnVxp+zUJ5DN8whNxNQmAX/ANxC6nYeHp+zcHBssJ1A0In6rFw7SXyBZR86ekMJgajnjNPHvEkeW9b+Owrg5pLsxI0AAAtwH5uo4Zs1BbnHFW9oRnJ3NH4n5KWOW0bFbC1A2qM8GAXdCBY9VUxeL7rjoXuPgP8ACquxOZxJNoJJ3AaD5+Sriu6o/utMaCbQOJ4LZj0z5drpqaAcE4qoO+8eGilBTIY1FFRSlI00DFu3DgiAoWIfHWEyrje2gAbSZvNTMfBpHzVWiIaETb9QnEMBH2SR4uj/AOVBaOOembkvtKUpTSmlWK0pSlRSlASTJpSQAds/vX9fktTsBehVA+zVdI8GuB/5eay9u/vXeHwV79Gpj9Y/n+DZPofRYY6WTucJcRmaI/imFfw0kxa3DTyKxW4kXs2JtmBkcxa6nTxVQmGKSp0ocG6lIYpvELEp7Oc733HoLK4zYrefmgNP9YhEp4oqnh9nlv2rcCrYqgIC03EKZMqiK6I15Qe3N7bpmlUzD7Jv96m/4wfgoEh4BBib8Vu7TwvtG295sxOhB1aeRXKmg6m45NJl1M6t6cln5ML3F2GUvpsuYHAC4yiOo+qrV6RmdyCzGkOpzdpkP5SbHw+q0QQ5zhaAQAeJiSfULHaukZbmnxUX05ghaFTDqAZeOKhtLRUWw1wFi4D0KPh8DEdNfgp06cmBrA9Z+ii7arGWNRvSZ9AibovpZbDL/aAseCycfjZBuIGs7hx/O9NtHblENs+TwjXw19AOayW4k14LwRTB7tMavIsJ8fD1K2cfHftRlks4SgXNL3QJMgONraZjvj4ytCi6lGUFzzqYsDzUWURYvvHusF2tj4nmiVsXbuiB5LWzna3gyE5pO4QgU67uKIap4pGZ1A7yhwOqTzxKaPDqgzlyq4t24I8+KrYt0SnCrjNtvnFAcGD1LimlR2n/AKp3Jrfr80pWnDplz7SSlRlKVNBKUpUZSlAPKSaUkA23h+1PQIv6P8bkrYhvEZx1DSD/AMh5KHaD94P5R8Sq/Y2lmxVX+Vo/uMLDHQydtRrAAZpI17pJE9DoVoUNrAWDCB0VWlScwAiHA8dfNXKOJadRBTQXKW05VpmIJ0VEUWneispkaFMlwVXFFZT4qqxxR2VEEtNYFJBa5EnmgHyIGKwjX+8AY0O8dCEYzxTFnNBs1+xaZ/wD8IQmYf8AV3Ce9TcYO4g/n4LXFIIO0qAdScOEH5fNVZ4TKLMMrKOcGzJmBkG4VFtBZuHztGXM6IkAmwJE6aIoxb23zTbffRY/j2v8g9u1Xtd7Ol772AW+zckundaVjf8ATjGjv1XE7+HktGo9xqOcYDnATHMBFw+A3uWvj4pjFOedrMw+w2EzByi5m3oFoZZeAGzlAsALAW8L/FSxuJFmCBJv0Fz9PFLDSGl25xmZiw9dbq6K7UX1Hl0RA5X9UOu4kjcBxt6JqeImXEng3kFXaczkBoU6AjVOaY4k+KhlCiW8kjEkDSAhucOZSFI8IUXADU+SAYvVTEHVHz8AqeJJKcKuTx/+of0b8FCVHEPmtUI4x5AD5JStWPTJl2lKUqMpSpIpSlKjKUoCUpKMpIAvaH32/wAvzT9hP9VV6U//ALPyS7Q6t6H4pdh7YiqeVMeftFgxdHLp3uEqSMjtdR9OoKn+qNJ4IFeje1j7zT11RqdTML2IUlYjMKRvR20nDeht6orKiZCNDkRriotPNFBQEm1OSI2oeCgCpSgk/alMa6QSsgzGuVB75BB0NvNSc8BR9pwCQZtfDhjhlEA3iSb79eoQH0s8tOhsr+LMgEgi9j1H58lXNi3qFXZ7Wzo2FwDWTreNb6JYrFbhfoi4muGjcOqyK+KJB3Djv/BWKwwZef7fmfkreNqwwAHVUqDCMm6ST53+CfF1Zf0TCeYAAZdOJ+isYaRew6BVsPRJN4V1tLmB4JGMcQ7dCgTUO/yhRfQ+8hmlG8ICZou3z4lDcxKD/EhVBzQC8VmbRxIa0ngCSVaBEHfzK53tPjMtB/Pujxt804jWHgamYF3Ek+atSqOzPcCuStU6Zb2klKjKeUySlKVGU0phKUlGU6AtdoR7nj8kPsW6MU/m1n/JydJYMXQyd9hjnZG9th4aeiTBv80klJBYpO9EcOHBJJBJtaEVoCSSYEACnCZJAPKYpJJA4Ck4EggG5BASSQHMYzaTGNuXe1EBzL5ZFnQRZZdXtSDADCL3JOnkEySgtjRZUDwHAkgixP4oWLOjeJCSSmrEB74PAO+QVcvJNkkkBbpOga3RG1XcvJJJBn9sd4Cf2/IJJIBGqTuVXEvskkgKdSpDFxva2v3GN4uJ8h+KSSlihl0FgRDArMpJLVGakknSQRkkkkAkkkkw/9k=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4100" name="Picture 4" descr="http://www.geldersevallei.nl/_uploads/image/photo/large/urostoma_2-1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5904656" cy="5356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7613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179512" y="620688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u="sng" dirty="0">
                <a:solidFill>
                  <a:schemeClr val="bg1"/>
                </a:solidFill>
              </a:rPr>
              <a:t>Wordt aangelegd bij:</a:t>
            </a:r>
          </a:p>
          <a:p>
            <a:endParaRPr lang="nl-NL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mensen met blaaskanker</a:t>
            </a:r>
          </a:p>
          <a:p>
            <a:pPr marL="457200" indent="-457200">
              <a:buFont typeface="Arial" pitchFamily="34" charset="0"/>
              <a:buChar char="•"/>
            </a:pPr>
            <a:endParaRPr lang="nl-NL" sz="3200" dirty="0">
              <a:solidFill>
                <a:schemeClr val="bg1"/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nl-NL" sz="3200" dirty="0">
                <a:solidFill>
                  <a:schemeClr val="bg1"/>
                </a:solidFill>
              </a:rPr>
              <a:t>een aangeboren afwijking (ontbreken van de urethra)</a:t>
            </a:r>
          </a:p>
          <a:p>
            <a:endParaRPr lang="nl-NL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6904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stomavereniging.nl/Content/Images/urostoma%20bricker-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20329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7090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bricker 4 moo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50"/>
          <a:stretch>
            <a:fillRect/>
          </a:stretch>
        </p:blipFill>
        <p:spPr bwMode="auto">
          <a:xfrm>
            <a:off x="755576" y="476672"/>
            <a:ext cx="770485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8428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stomavereniging.nl/Content/Images/continent%20urostoma-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05" y="188640"/>
            <a:ext cx="6552728" cy="5596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3378593" y="5877272"/>
            <a:ext cx="3935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continent stoma</a:t>
            </a:r>
          </a:p>
        </p:txBody>
      </p:sp>
    </p:spTree>
    <p:extLst>
      <p:ext uri="{BB962C8B-B14F-4D97-AF65-F5344CB8AC3E}">
        <p14:creationId xmlns:p14="http://schemas.microsoft.com/office/powerpoint/2010/main" val="3101402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611560" y="1160151"/>
            <a:ext cx="73448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dirty="0">
                <a:hlinkClick r:id="rId2"/>
              </a:rPr>
              <a:t>instructiefilmpjes verzorgen stoma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2283056029"/>
      </p:ext>
    </p:extLst>
  </p:cSld>
  <p:clrMapOvr>
    <a:masterClrMapping/>
  </p:clrMapOvr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Zomer</Template>
  <TotalTime>261</TotalTime>
  <Words>286</Words>
  <Application>Microsoft Office PowerPoint</Application>
  <PresentationFormat>Diavoorstelling (4:3)</PresentationFormat>
  <Paragraphs>78</Paragraphs>
  <Slides>25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25</vt:i4>
      </vt:variant>
    </vt:vector>
  </HeadingPairs>
  <TitlesOfParts>
    <vt:vector size="31" baseType="lpstr">
      <vt:lpstr>Arial</vt:lpstr>
      <vt:lpstr>Calibri</vt:lpstr>
      <vt:lpstr>Courier New</vt:lpstr>
      <vt:lpstr>Verdana</vt:lpstr>
      <vt:lpstr>Wingdings 2</vt:lpstr>
      <vt:lpstr>Summer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Summa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Laure, Debby de</dc:creator>
  <cp:lastModifiedBy>Jolanda Vermeulen</cp:lastModifiedBy>
  <cp:revision>28</cp:revision>
  <dcterms:created xsi:type="dcterms:W3CDTF">2014-01-30T10:53:45Z</dcterms:created>
  <dcterms:modified xsi:type="dcterms:W3CDTF">2020-11-21T04:55:09Z</dcterms:modified>
</cp:coreProperties>
</file>